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258" r:id="rId5"/>
    <p:sldId id="276" r:id="rId6"/>
    <p:sldId id="259" r:id="rId7"/>
    <p:sldId id="267" r:id="rId8"/>
    <p:sldId id="268" r:id="rId9"/>
    <p:sldId id="265" r:id="rId10"/>
    <p:sldId id="260" r:id="rId11"/>
    <p:sldId id="261" r:id="rId12"/>
    <p:sldId id="283" r:id="rId13"/>
    <p:sldId id="266" r:id="rId14"/>
    <p:sldId id="274" r:id="rId15"/>
    <p:sldId id="285" r:id="rId16"/>
    <p:sldId id="286" r:id="rId17"/>
    <p:sldId id="270" r:id="rId18"/>
    <p:sldId id="272" r:id="rId19"/>
    <p:sldId id="284" r:id="rId20"/>
    <p:sldId id="269" r:id="rId21"/>
    <p:sldId id="273" r:id="rId22"/>
    <p:sldId id="275" r:id="rId23"/>
    <p:sldId id="281" r:id="rId24"/>
    <p:sldId id="282" r:id="rId25"/>
    <p:sldId id="264" r:id="rId26"/>
    <p:sldId id="263"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2B1F35-EEE8-4FFD-B521-E0C201238C34}" v="605" dt="2025-09-16T19:34:21.2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0" d="100"/>
          <a:sy n="80" d="100"/>
        </p:scale>
        <p:origin x="75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D Verma" userId="2ad56d9b-e8a8-4555-9a93-3c24f512ca31" providerId="ADAL" clId="{E0BE173A-2B79-4D99-B135-C95E9037C111}"/>
    <pc:docChg chg="modSld">
      <pc:chgData name="Mrs D Verma" userId="2ad56d9b-e8a8-4555-9a93-3c24f512ca31" providerId="ADAL" clId="{E0BE173A-2B79-4D99-B135-C95E9037C111}" dt="2025-09-10T15:03:55.772" v="359" actId="20577"/>
      <pc:docMkLst>
        <pc:docMk/>
      </pc:docMkLst>
      <pc:sldChg chg="modSp mod">
        <pc:chgData name="Mrs D Verma" userId="2ad56d9b-e8a8-4555-9a93-3c24f512ca31" providerId="ADAL" clId="{E0BE173A-2B79-4D99-B135-C95E9037C111}" dt="2025-09-10T14:42:18.191" v="8" actId="20577"/>
        <pc:sldMkLst>
          <pc:docMk/>
          <pc:sldMk cId="2032656830" sldId="260"/>
        </pc:sldMkLst>
        <pc:spChg chg="mod">
          <ac:chgData name="Mrs D Verma" userId="2ad56d9b-e8a8-4555-9a93-3c24f512ca31" providerId="ADAL" clId="{E0BE173A-2B79-4D99-B135-C95E9037C111}" dt="2025-09-10T14:42:18.191" v="8" actId="20577"/>
          <ac:spMkLst>
            <pc:docMk/>
            <pc:sldMk cId="2032656830" sldId="260"/>
            <ac:spMk id="13" creationId="{D81A7C70-5846-5DD6-5CF1-E14DD1282E24}"/>
          </ac:spMkLst>
        </pc:spChg>
      </pc:sldChg>
      <pc:sldChg chg="modSp mod">
        <pc:chgData name="Mrs D Verma" userId="2ad56d9b-e8a8-4555-9a93-3c24f512ca31" providerId="ADAL" clId="{E0BE173A-2B79-4D99-B135-C95E9037C111}" dt="2025-09-10T15:03:55.772" v="359" actId="20577"/>
        <pc:sldMkLst>
          <pc:docMk/>
          <pc:sldMk cId="129006937" sldId="264"/>
        </pc:sldMkLst>
        <pc:spChg chg="mod">
          <ac:chgData name="Mrs D Verma" userId="2ad56d9b-e8a8-4555-9a93-3c24f512ca31" providerId="ADAL" clId="{E0BE173A-2B79-4D99-B135-C95E9037C111}" dt="2025-09-10T15:03:55.772" v="359" actId="20577"/>
          <ac:spMkLst>
            <pc:docMk/>
            <pc:sldMk cId="129006937" sldId="264"/>
            <ac:spMk id="14" creationId="{9E5FC2A4-5A09-28DC-9A33-1D28B7C0E72E}"/>
          </ac:spMkLst>
        </pc:spChg>
      </pc:sldChg>
      <pc:sldChg chg="modSp mod">
        <pc:chgData name="Mrs D Verma" userId="2ad56d9b-e8a8-4555-9a93-3c24f512ca31" providerId="ADAL" clId="{E0BE173A-2B79-4D99-B135-C95E9037C111}" dt="2025-09-10T14:49:22.831" v="58" actId="1076"/>
        <pc:sldMkLst>
          <pc:docMk/>
          <pc:sldMk cId="1591297488" sldId="266"/>
        </pc:sldMkLst>
        <pc:spChg chg="mod">
          <ac:chgData name="Mrs D Verma" userId="2ad56d9b-e8a8-4555-9a93-3c24f512ca31" providerId="ADAL" clId="{E0BE173A-2B79-4D99-B135-C95E9037C111}" dt="2025-09-10T14:49:22.831" v="58" actId="1076"/>
          <ac:spMkLst>
            <pc:docMk/>
            <pc:sldMk cId="1591297488" sldId="266"/>
            <ac:spMk id="24" creationId="{D1EFB079-0B5E-4D6C-E392-17E2AF114A0A}"/>
          </ac:spMkLst>
        </pc:spChg>
      </pc:sldChg>
      <pc:sldChg chg="modSp mod">
        <pc:chgData name="Mrs D Verma" userId="2ad56d9b-e8a8-4555-9a93-3c24f512ca31" providerId="ADAL" clId="{E0BE173A-2B79-4D99-B135-C95E9037C111}" dt="2025-09-10T14:55:27.147" v="196" actId="20577"/>
        <pc:sldMkLst>
          <pc:docMk/>
          <pc:sldMk cId="2851998714" sldId="272"/>
        </pc:sldMkLst>
        <pc:spChg chg="mod">
          <ac:chgData name="Mrs D Verma" userId="2ad56d9b-e8a8-4555-9a93-3c24f512ca31" providerId="ADAL" clId="{E0BE173A-2B79-4D99-B135-C95E9037C111}" dt="2025-09-10T14:55:27.147" v="196" actId="20577"/>
          <ac:spMkLst>
            <pc:docMk/>
            <pc:sldMk cId="2851998714" sldId="272"/>
            <ac:spMk id="3" creationId="{9AD5F70E-D3F6-8DEE-2CDB-90D453AE9A08}"/>
          </ac:spMkLst>
        </pc:spChg>
      </pc:sldChg>
      <pc:sldChg chg="modSp mod">
        <pc:chgData name="Mrs D Verma" userId="2ad56d9b-e8a8-4555-9a93-3c24f512ca31" providerId="ADAL" clId="{E0BE173A-2B79-4D99-B135-C95E9037C111}" dt="2025-09-10T14:39:30.320" v="4" actId="20577"/>
        <pc:sldMkLst>
          <pc:docMk/>
          <pc:sldMk cId="2861639658" sldId="276"/>
        </pc:sldMkLst>
        <pc:graphicFrameChg chg="modGraphic">
          <ac:chgData name="Mrs D Verma" userId="2ad56d9b-e8a8-4555-9a93-3c24f512ca31" providerId="ADAL" clId="{E0BE173A-2B79-4D99-B135-C95E9037C111}" dt="2025-09-10T14:39:30.320" v="4" actId="20577"/>
          <ac:graphicFrameMkLst>
            <pc:docMk/>
            <pc:sldMk cId="2861639658" sldId="276"/>
            <ac:graphicFrameMk id="13" creationId="{C95AA7B7-1D44-EA02-3F72-05E1802877CC}"/>
          </ac:graphicFrameMkLst>
        </pc:graphicFrameChg>
      </pc:sldChg>
    </pc:docChg>
  </pc:docChgLst>
  <pc:docChgLst>
    <pc:chgData name="Mr A Waldeck" userId="S::slrsalewal577@lrschool.co.uk::65f33db2-c1a8-4a63-a361-db82780a2fb2" providerId="AD" clId="Web-{30601626-472E-F3B0-19B7-04DA9BE9565A}"/>
    <pc:docChg chg="modSld">
      <pc:chgData name="Mr A Waldeck" userId="S::slrsalewal577@lrschool.co.uk::65f33db2-c1a8-4a63-a361-db82780a2fb2" providerId="AD" clId="Web-{30601626-472E-F3B0-19B7-04DA9BE9565A}" dt="2025-09-06T08:46:19.690" v="7" actId="20577"/>
      <pc:docMkLst>
        <pc:docMk/>
      </pc:docMkLst>
      <pc:sldChg chg="delSp modSp">
        <pc:chgData name="Mr A Waldeck" userId="S::slrsalewal577@lrschool.co.uk::65f33db2-c1a8-4a63-a361-db82780a2fb2" providerId="AD" clId="Web-{30601626-472E-F3B0-19B7-04DA9BE9565A}" dt="2025-09-06T08:46:19.690" v="7" actId="20577"/>
        <pc:sldMkLst>
          <pc:docMk/>
          <pc:sldMk cId="3533835151" sldId="259"/>
        </pc:sldMkLst>
        <pc:spChg chg="mod">
          <ac:chgData name="Mr A Waldeck" userId="S::slrsalewal577@lrschool.co.uk::65f33db2-c1a8-4a63-a361-db82780a2fb2" providerId="AD" clId="Web-{30601626-472E-F3B0-19B7-04DA9BE9565A}" dt="2025-09-06T08:46:19.690" v="7" actId="20577"/>
          <ac:spMkLst>
            <pc:docMk/>
            <pc:sldMk cId="3533835151" sldId="259"/>
            <ac:spMk id="13" creationId="{D81A7C70-5846-5DD6-5CF1-E14DD1282E24}"/>
          </ac:spMkLst>
        </pc:spChg>
      </pc:sldChg>
      <pc:sldChg chg="modSp">
        <pc:chgData name="Mr A Waldeck" userId="S::slrsalewal577@lrschool.co.uk::65f33db2-c1a8-4a63-a361-db82780a2fb2" providerId="AD" clId="Web-{30601626-472E-F3B0-19B7-04DA9BE9565A}" dt="2025-09-06T08:44:58.814" v="1"/>
        <pc:sldMkLst>
          <pc:docMk/>
          <pc:sldMk cId="2861639658" sldId="276"/>
        </pc:sldMkLst>
        <pc:graphicFrameChg chg="mod modGraphic">
          <ac:chgData name="Mr A Waldeck" userId="S::slrsalewal577@lrschool.co.uk::65f33db2-c1a8-4a63-a361-db82780a2fb2" providerId="AD" clId="Web-{30601626-472E-F3B0-19B7-04DA9BE9565A}" dt="2025-09-06T08:44:58.814" v="1"/>
          <ac:graphicFrameMkLst>
            <pc:docMk/>
            <pc:sldMk cId="2861639658" sldId="276"/>
            <ac:graphicFrameMk id="13" creationId="{C95AA7B7-1D44-EA02-3F72-05E1802877CC}"/>
          </ac:graphicFrameMkLst>
        </pc:graphicFrameChg>
      </pc:sldChg>
    </pc:docChg>
  </pc:docChgLst>
  <pc:docChgLst>
    <pc:chgData name="Mr M Harman" userId="426554ae-0e58-49ac-902d-1f181c8f423b" providerId="ADAL" clId="{278C0052-0AC0-4C9C-8987-63B6C6F59E0F}"/>
    <pc:docChg chg="custSel addSld modSld sldOrd">
      <pc:chgData name="Mr M Harman" userId="426554ae-0e58-49ac-902d-1f181c8f423b" providerId="ADAL" clId="{278C0052-0AC0-4C9C-8987-63B6C6F59E0F}" dt="2025-09-16T21:11:20.033" v="643" actId="20577"/>
      <pc:docMkLst>
        <pc:docMk/>
      </pc:docMkLst>
      <pc:sldChg chg="modSp mod">
        <pc:chgData name="Mr M Harman" userId="426554ae-0e58-49ac-902d-1f181c8f423b" providerId="ADAL" clId="{278C0052-0AC0-4C9C-8987-63B6C6F59E0F}" dt="2025-09-10T14:39:12.234" v="3" actId="20577"/>
        <pc:sldMkLst>
          <pc:docMk/>
          <pc:sldMk cId="3270563721" sldId="258"/>
        </pc:sldMkLst>
        <pc:spChg chg="mod">
          <ac:chgData name="Mr M Harman" userId="426554ae-0e58-49ac-902d-1f181c8f423b" providerId="ADAL" clId="{278C0052-0AC0-4C9C-8987-63B6C6F59E0F}" dt="2025-09-10T14:39:12.234" v="3" actId="20577"/>
          <ac:spMkLst>
            <pc:docMk/>
            <pc:sldMk cId="3270563721" sldId="258"/>
            <ac:spMk id="3" creationId="{9FF51FA5-FC56-DDF7-9DCD-A5EF01D1E670}"/>
          </ac:spMkLst>
        </pc:spChg>
      </pc:sldChg>
      <pc:sldChg chg="modSp mod">
        <pc:chgData name="Mr M Harman" userId="426554ae-0e58-49ac-902d-1f181c8f423b" providerId="ADAL" clId="{278C0052-0AC0-4C9C-8987-63B6C6F59E0F}" dt="2025-09-16T19:34:29.118" v="637" actId="20577"/>
        <pc:sldMkLst>
          <pc:docMk/>
          <pc:sldMk cId="2032656830" sldId="260"/>
        </pc:sldMkLst>
        <pc:spChg chg="mod">
          <ac:chgData name="Mr M Harman" userId="426554ae-0e58-49ac-902d-1f181c8f423b" providerId="ADAL" clId="{278C0052-0AC0-4C9C-8987-63B6C6F59E0F}" dt="2025-09-16T19:34:29.118" v="637" actId="20577"/>
          <ac:spMkLst>
            <pc:docMk/>
            <pc:sldMk cId="2032656830" sldId="260"/>
            <ac:spMk id="13" creationId="{D81A7C70-5846-5DD6-5CF1-E14DD1282E24}"/>
          </ac:spMkLst>
        </pc:spChg>
      </pc:sldChg>
      <pc:sldChg chg="addSp modSp mod">
        <pc:chgData name="Mr M Harman" userId="426554ae-0e58-49ac-902d-1f181c8f423b" providerId="ADAL" clId="{278C0052-0AC0-4C9C-8987-63B6C6F59E0F}" dt="2025-09-16T21:09:39.417" v="639" actId="1076"/>
        <pc:sldMkLst>
          <pc:docMk/>
          <pc:sldMk cId="3138540726" sldId="261"/>
        </pc:sldMkLst>
        <pc:picChg chg="add mod">
          <ac:chgData name="Mr M Harman" userId="426554ae-0e58-49ac-902d-1f181c8f423b" providerId="ADAL" clId="{278C0052-0AC0-4C9C-8987-63B6C6F59E0F}" dt="2025-09-16T21:09:39.417" v="639" actId="1076"/>
          <ac:picMkLst>
            <pc:docMk/>
            <pc:sldMk cId="3138540726" sldId="261"/>
            <ac:picMk id="4" creationId="{F7CAD0B1-0D70-8638-1127-07BE4BCEF97F}"/>
          </ac:picMkLst>
        </pc:picChg>
      </pc:sldChg>
      <pc:sldChg chg="modSp mod">
        <pc:chgData name="Mr M Harman" userId="426554ae-0e58-49ac-902d-1f181c8f423b" providerId="ADAL" clId="{278C0052-0AC0-4C9C-8987-63B6C6F59E0F}" dt="2025-09-16T21:11:20.033" v="643" actId="20577"/>
        <pc:sldMkLst>
          <pc:docMk/>
          <pc:sldMk cId="2290877563" sldId="263"/>
        </pc:sldMkLst>
        <pc:spChg chg="mod">
          <ac:chgData name="Mr M Harman" userId="426554ae-0e58-49ac-902d-1f181c8f423b" providerId="ADAL" clId="{278C0052-0AC0-4C9C-8987-63B6C6F59E0F}" dt="2025-09-16T21:11:20.033" v="643" actId="20577"/>
          <ac:spMkLst>
            <pc:docMk/>
            <pc:sldMk cId="2290877563" sldId="263"/>
            <ac:spMk id="15" creationId="{D3502D83-E8B9-A7DD-D67D-C86471DF970D}"/>
          </ac:spMkLst>
        </pc:spChg>
      </pc:sldChg>
      <pc:sldChg chg="modSp mod">
        <pc:chgData name="Mr M Harman" userId="426554ae-0e58-49ac-902d-1f181c8f423b" providerId="ADAL" clId="{278C0052-0AC0-4C9C-8987-63B6C6F59E0F}" dt="2025-09-10T15:05:00.672" v="604" actId="108"/>
        <pc:sldMkLst>
          <pc:docMk/>
          <pc:sldMk cId="129006937" sldId="264"/>
        </pc:sldMkLst>
        <pc:spChg chg="mod">
          <ac:chgData name="Mr M Harman" userId="426554ae-0e58-49ac-902d-1f181c8f423b" providerId="ADAL" clId="{278C0052-0AC0-4C9C-8987-63B6C6F59E0F}" dt="2025-09-10T15:05:00.672" v="604" actId="108"/>
          <ac:spMkLst>
            <pc:docMk/>
            <pc:sldMk cId="129006937" sldId="264"/>
            <ac:spMk id="14" creationId="{9E5FC2A4-5A09-28DC-9A33-1D28B7C0E72E}"/>
          </ac:spMkLst>
        </pc:spChg>
      </pc:sldChg>
      <pc:sldChg chg="addSp delSp modSp mod">
        <pc:chgData name="Mr M Harman" userId="426554ae-0e58-49ac-902d-1f181c8f423b" providerId="ADAL" clId="{278C0052-0AC0-4C9C-8987-63B6C6F59E0F}" dt="2025-09-16T19:34:04.587" v="616" actId="1076"/>
        <pc:sldMkLst>
          <pc:docMk/>
          <pc:sldMk cId="2772013854" sldId="265"/>
        </pc:sldMkLst>
        <pc:spChg chg="mod">
          <ac:chgData name="Mr M Harman" userId="426554ae-0e58-49ac-902d-1f181c8f423b" providerId="ADAL" clId="{278C0052-0AC0-4C9C-8987-63B6C6F59E0F}" dt="2025-09-16T19:34:04.587" v="616" actId="1076"/>
          <ac:spMkLst>
            <pc:docMk/>
            <pc:sldMk cId="2772013854" sldId="265"/>
            <ac:spMk id="4" creationId="{B19B5E33-96D8-C6EA-219A-A4EFA7D6E18D}"/>
          </ac:spMkLst>
        </pc:spChg>
        <pc:picChg chg="add del mod">
          <ac:chgData name="Mr M Harman" userId="426554ae-0e58-49ac-902d-1f181c8f423b" providerId="ADAL" clId="{278C0052-0AC0-4C9C-8987-63B6C6F59E0F}" dt="2025-09-16T19:33:37.142" v="605" actId="478"/>
          <ac:picMkLst>
            <pc:docMk/>
            <pc:sldMk cId="2772013854" sldId="265"/>
            <ac:picMk id="11" creationId="{40B3DCD7-E6D5-0348-AB4B-C35FDA7032B2}"/>
          </ac:picMkLst>
        </pc:picChg>
        <pc:picChg chg="add mod">
          <ac:chgData name="Mr M Harman" userId="426554ae-0e58-49ac-902d-1f181c8f423b" providerId="ADAL" clId="{278C0052-0AC0-4C9C-8987-63B6C6F59E0F}" dt="2025-09-16T19:33:49.757" v="610" actId="14100"/>
          <ac:picMkLst>
            <pc:docMk/>
            <pc:sldMk cId="2772013854" sldId="265"/>
            <ac:picMk id="12" creationId="{019BC9D8-4AD5-42EC-42CE-031A0C8EC2D2}"/>
          </ac:picMkLst>
        </pc:picChg>
      </pc:sldChg>
      <pc:sldChg chg="modSp mod">
        <pc:chgData name="Mr M Harman" userId="426554ae-0e58-49ac-902d-1f181c8f423b" providerId="ADAL" clId="{278C0052-0AC0-4C9C-8987-63B6C6F59E0F}" dt="2025-09-10T14:50:26.618" v="145" actId="1076"/>
        <pc:sldMkLst>
          <pc:docMk/>
          <pc:sldMk cId="1591297488" sldId="266"/>
        </pc:sldMkLst>
        <pc:spChg chg="mod">
          <ac:chgData name="Mr M Harman" userId="426554ae-0e58-49ac-902d-1f181c8f423b" providerId="ADAL" clId="{278C0052-0AC0-4C9C-8987-63B6C6F59E0F}" dt="2025-09-10T14:50:26.618" v="145" actId="1076"/>
          <ac:spMkLst>
            <pc:docMk/>
            <pc:sldMk cId="1591297488" sldId="266"/>
            <ac:spMk id="24" creationId="{D1EFB079-0B5E-4D6C-E392-17E2AF114A0A}"/>
          </ac:spMkLst>
        </pc:spChg>
      </pc:sldChg>
      <pc:sldChg chg="modSp mod">
        <pc:chgData name="Mr M Harman" userId="426554ae-0e58-49ac-902d-1f181c8f423b" providerId="ADAL" clId="{278C0052-0AC0-4C9C-8987-63B6C6F59E0F}" dt="2025-09-10T14:41:12.331" v="138" actId="20577"/>
        <pc:sldMkLst>
          <pc:docMk/>
          <pc:sldMk cId="2384666298" sldId="267"/>
        </pc:sldMkLst>
        <pc:spChg chg="mod">
          <ac:chgData name="Mr M Harman" userId="426554ae-0e58-49ac-902d-1f181c8f423b" providerId="ADAL" clId="{278C0052-0AC0-4C9C-8987-63B6C6F59E0F}" dt="2025-09-10T14:41:12.331" v="138" actId="20577"/>
          <ac:spMkLst>
            <pc:docMk/>
            <pc:sldMk cId="2384666298" sldId="267"/>
            <ac:spMk id="13" creationId="{D81A7C70-5846-5DD6-5CF1-E14DD1282E24}"/>
          </ac:spMkLst>
        </pc:spChg>
      </pc:sldChg>
      <pc:sldChg chg="modSp mod">
        <pc:chgData name="Mr M Harman" userId="426554ae-0e58-49ac-902d-1f181c8f423b" providerId="ADAL" clId="{278C0052-0AC0-4C9C-8987-63B6C6F59E0F}" dt="2025-09-10T14:58:10.133" v="520" actId="20577"/>
        <pc:sldMkLst>
          <pc:docMk/>
          <pc:sldMk cId="1190884742" sldId="269"/>
        </pc:sldMkLst>
        <pc:spChg chg="mod">
          <ac:chgData name="Mr M Harman" userId="426554ae-0e58-49ac-902d-1f181c8f423b" providerId="ADAL" clId="{278C0052-0AC0-4C9C-8987-63B6C6F59E0F}" dt="2025-09-10T14:58:10.133" v="520" actId="20577"/>
          <ac:spMkLst>
            <pc:docMk/>
            <pc:sldMk cId="1190884742" sldId="269"/>
            <ac:spMk id="13" creationId="{D81A7C70-5846-5DD6-5CF1-E14DD1282E24}"/>
          </ac:spMkLst>
        </pc:spChg>
      </pc:sldChg>
      <pc:sldChg chg="modSp add mod setBg">
        <pc:chgData name="Mr M Harman" userId="426554ae-0e58-49ac-902d-1f181c8f423b" providerId="ADAL" clId="{278C0052-0AC0-4C9C-8987-63B6C6F59E0F}" dt="2025-09-10T14:54:13.285" v="253" actId="1076"/>
        <pc:sldMkLst>
          <pc:docMk/>
          <pc:sldMk cId="1342297148" sldId="270"/>
        </pc:sldMkLst>
        <pc:spChg chg="mod">
          <ac:chgData name="Mr M Harman" userId="426554ae-0e58-49ac-902d-1f181c8f423b" providerId="ADAL" clId="{278C0052-0AC0-4C9C-8987-63B6C6F59E0F}" dt="2025-09-10T14:54:13.285" v="253" actId="1076"/>
          <ac:spMkLst>
            <pc:docMk/>
            <pc:sldMk cId="1342297148" sldId="270"/>
            <ac:spMk id="2" creationId="{BA84F96F-B0BE-4E84-A401-8F8438058CAB}"/>
          </ac:spMkLst>
        </pc:spChg>
        <pc:spChg chg="mod">
          <ac:chgData name="Mr M Harman" userId="426554ae-0e58-49ac-902d-1f181c8f423b" providerId="ADAL" clId="{278C0052-0AC0-4C9C-8987-63B6C6F59E0F}" dt="2025-09-10T14:54:09.552" v="252" actId="33524"/>
          <ac:spMkLst>
            <pc:docMk/>
            <pc:sldMk cId="1342297148" sldId="270"/>
            <ac:spMk id="9" creationId="{E8CABBAB-5FB3-4625-A8FE-CA3A63D389E5}"/>
          </ac:spMkLst>
        </pc:spChg>
        <pc:picChg chg="mod">
          <ac:chgData name="Mr M Harman" userId="426554ae-0e58-49ac-902d-1f181c8f423b" providerId="ADAL" clId="{278C0052-0AC0-4C9C-8987-63B6C6F59E0F}" dt="2025-09-10T14:54:05.248" v="250" actId="1076"/>
          <ac:picMkLst>
            <pc:docMk/>
            <pc:sldMk cId="1342297148" sldId="270"/>
            <ac:picMk id="3" creationId="{4E4E0FE6-A8D8-5812-4873-C1BDF6DAFFDD}"/>
          </ac:picMkLst>
        </pc:picChg>
        <pc:picChg chg="mod">
          <ac:chgData name="Mr M Harman" userId="426554ae-0e58-49ac-902d-1f181c8f423b" providerId="ADAL" clId="{278C0052-0AC0-4C9C-8987-63B6C6F59E0F}" dt="2025-09-10T14:54:07.082" v="251" actId="1076"/>
          <ac:picMkLst>
            <pc:docMk/>
            <pc:sldMk cId="1342297148" sldId="270"/>
            <ac:picMk id="1028" creationId="{F7E004DB-1C12-444D-8494-14F5C65A693E}"/>
          </ac:picMkLst>
        </pc:picChg>
      </pc:sldChg>
      <pc:sldChg chg="modSp mod ord">
        <pc:chgData name="Mr M Harman" userId="426554ae-0e58-49ac-902d-1f181c8f423b" providerId="ADAL" clId="{278C0052-0AC0-4C9C-8987-63B6C6F59E0F}" dt="2025-09-10T14:55:18.243" v="260"/>
        <pc:sldMkLst>
          <pc:docMk/>
          <pc:sldMk cId="2926036640" sldId="274"/>
        </pc:sldMkLst>
        <pc:spChg chg="mod">
          <ac:chgData name="Mr M Harman" userId="426554ae-0e58-49ac-902d-1f181c8f423b" providerId="ADAL" clId="{278C0052-0AC0-4C9C-8987-63B6C6F59E0F}" dt="2025-09-10T14:51:51.327" v="235" actId="20577"/>
          <ac:spMkLst>
            <pc:docMk/>
            <pc:sldMk cId="2926036640" sldId="274"/>
            <ac:spMk id="3" creationId="{463B51CD-FD36-ABC7-6D05-4D91AA635213}"/>
          </ac:spMkLst>
        </pc:spChg>
      </pc:sldChg>
      <pc:sldChg chg="modSp mod">
        <pc:chgData name="Mr M Harman" userId="426554ae-0e58-49ac-902d-1f181c8f423b" providerId="ADAL" clId="{278C0052-0AC0-4C9C-8987-63B6C6F59E0F}" dt="2025-09-10T14:40:10.458" v="90" actId="20577"/>
        <pc:sldMkLst>
          <pc:docMk/>
          <pc:sldMk cId="2861639658" sldId="276"/>
        </pc:sldMkLst>
        <pc:graphicFrameChg chg="modGraphic">
          <ac:chgData name="Mr M Harman" userId="426554ae-0e58-49ac-902d-1f181c8f423b" providerId="ADAL" clId="{278C0052-0AC0-4C9C-8987-63B6C6F59E0F}" dt="2025-09-10T14:40:10.458" v="90" actId="20577"/>
          <ac:graphicFrameMkLst>
            <pc:docMk/>
            <pc:sldMk cId="2861639658" sldId="276"/>
            <ac:graphicFrameMk id="13" creationId="{C95AA7B7-1D44-EA02-3F72-05E1802877CC}"/>
          </ac:graphicFrameMkLst>
        </pc:graphicFrameChg>
      </pc:sldChg>
      <pc:sldChg chg="addSp modSp mod">
        <pc:chgData name="Mr M Harman" userId="426554ae-0e58-49ac-902d-1f181c8f423b" providerId="ADAL" clId="{278C0052-0AC0-4C9C-8987-63B6C6F59E0F}" dt="2025-09-16T21:10:27.327" v="642" actId="1076"/>
        <pc:sldMkLst>
          <pc:docMk/>
          <pc:sldMk cId="1807908978" sldId="283"/>
        </pc:sldMkLst>
        <pc:spChg chg="mod">
          <ac:chgData name="Mr M Harman" userId="426554ae-0e58-49ac-902d-1f181c8f423b" providerId="ADAL" clId="{278C0052-0AC0-4C9C-8987-63B6C6F59E0F}" dt="2025-09-16T21:10:27.327" v="642" actId="1076"/>
          <ac:spMkLst>
            <pc:docMk/>
            <pc:sldMk cId="1807908978" sldId="283"/>
            <ac:spMk id="34" creationId="{86DEBCC7-DE9B-B62E-FD30-9474CD29A864}"/>
          </ac:spMkLst>
        </pc:spChg>
        <pc:picChg chg="add mod">
          <ac:chgData name="Mr M Harman" userId="426554ae-0e58-49ac-902d-1f181c8f423b" providerId="ADAL" clId="{278C0052-0AC0-4C9C-8987-63B6C6F59E0F}" dt="2025-09-16T21:10:22.565" v="641" actId="1076"/>
          <ac:picMkLst>
            <pc:docMk/>
            <pc:sldMk cId="1807908978" sldId="283"/>
            <ac:picMk id="4" creationId="{09B37F6C-2CB4-530C-EA4E-804723597B47}"/>
          </ac:picMkLst>
        </pc:picChg>
      </pc:sldChg>
      <pc:sldChg chg="modSp add mod setBg">
        <pc:chgData name="Mr M Harman" userId="426554ae-0e58-49ac-902d-1f181c8f423b" providerId="ADAL" clId="{278C0052-0AC0-4C9C-8987-63B6C6F59E0F}" dt="2025-09-10T14:54:43.227" v="258" actId="1076"/>
        <pc:sldMkLst>
          <pc:docMk/>
          <pc:sldMk cId="1222471522" sldId="285"/>
        </pc:sldMkLst>
        <pc:spChg chg="mod">
          <ac:chgData name="Mr M Harman" userId="426554ae-0e58-49ac-902d-1f181c8f423b" providerId="ADAL" clId="{278C0052-0AC0-4C9C-8987-63B6C6F59E0F}" dt="2025-09-10T14:54:21.522" v="255" actId="108"/>
          <ac:spMkLst>
            <pc:docMk/>
            <pc:sldMk cId="1222471522" sldId="285"/>
            <ac:spMk id="2" creationId="{BA84F96F-B0BE-4E84-A401-8F8438058CAB}"/>
          </ac:spMkLst>
        </pc:spChg>
        <pc:spChg chg="mod">
          <ac:chgData name="Mr M Harman" userId="426554ae-0e58-49ac-902d-1f181c8f423b" providerId="ADAL" clId="{278C0052-0AC0-4C9C-8987-63B6C6F59E0F}" dt="2025-09-10T14:54:43.227" v="258" actId="1076"/>
          <ac:spMkLst>
            <pc:docMk/>
            <pc:sldMk cId="1222471522" sldId="285"/>
            <ac:spMk id="9" creationId="{E8CABBAB-5FB3-4625-A8FE-CA3A63D389E5}"/>
          </ac:spMkLst>
        </pc:spChg>
      </pc:sldChg>
      <pc:sldChg chg="add">
        <pc:chgData name="Mr M Harman" userId="426554ae-0e58-49ac-902d-1f181c8f423b" providerId="ADAL" clId="{278C0052-0AC0-4C9C-8987-63B6C6F59E0F}" dt="2025-09-10T14:53:05.670" v="236"/>
        <pc:sldMkLst>
          <pc:docMk/>
          <pc:sldMk cId="2712625691" sldId="286"/>
        </pc:sldMkLst>
      </pc:sldChg>
    </pc:docChg>
  </pc:docChgLst>
  <pc:docChgLst>
    <pc:chgData name="Wellbeing" userId="S::wellbeing@lrschool.co.uk::b33a1d42-3ee9-412a-95dd-ee680af5dacd" providerId="AD" clId="Web-{92DB886E-6FC2-89F7-98F8-588AE6A9FF24}"/>
    <pc:docChg chg="modSld">
      <pc:chgData name="Wellbeing" userId="S::wellbeing@lrschool.co.uk::b33a1d42-3ee9-412a-95dd-ee680af5dacd" providerId="AD" clId="Web-{92DB886E-6FC2-89F7-98F8-588AE6A9FF24}" dt="2025-09-05T10:19:04.575" v="434" actId="1076"/>
      <pc:docMkLst>
        <pc:docMk/>
      </pc:docMkLst>
      <pc:sldChg chg="addSp delSp modSp">
        <pc:chgData name="Wellbeing" userId="S::wellbeing@lrschool.co.uk::b33a1d42-3ee9-412a-95dd-ee680af5dacd" providerId="AD" clId="Web-{92DB886E-6FC2-89F7-98F8-588AE6A9FF24}" dt="2025-09-05T10:19:04.575" v="434" actId="1076"/>
        <pc:sldMkLst>
          <pc:docMk/>
          <pc:sldMk cId="1329922444" sldId="275"/>
        </pc:sldMkLst>
        <pc:spChg chg="mod">
          <ac:chgData name="Wellbeing" userId="S::wellbeing@lrschool.co.uk::b33a1d42-3ee9-412a-95dd-ee680af5dacd" providerId="AD" clId="Web-{92DB886E-6FC2-89F7-98F8-588AE6A9FF24}" dt="2025-09-05T10:16:26.434" v="391" actId="20577"/>
          <ac:spMkLst>
            <pc:docMk/>
            <pc:sldMk cId="1329922444" sldId="275"/>
            <ac:spMk id="7" creationId="{EDB61DDE-0E34-A9D4-C427-632A2A5A861C}"/>
          </ac:spMkLst>
        </pc:spChg>
        <pc:picChg chg="add mod">
          <ac:chgData name="Wellbeing" userId="S::wellbeing@lrschool.co.uk::b33a1d42-3ee9-412a-95dd-ee680af5dacd" providerId="AD" clId="Web-{92DB886E-6FC2-89F7-98F8-588AE6A9FF24}" dt="2025-09-05T10:10:03.390" v="313" actId="1076"/>
          <ac:picMkLst>
            <pc:docMk/>
            <pc:sldMk cId="1329922444" sldId="275"/>
            <ac:picMk id="11" creationId="{0DCF3BC9-A32F-D8D6-FD1C-F0A7B688348F}"/>
          </ac:picMkLst>
        </pc:picChg>
        <pc:picChg chg="add mod modCrop">
          <ac:chgData name="Wellbeing" userId="S::wellbeing@lrschool.co.uk::b33a1d42-3ee9-412a-95dd-ee680af5dacd" providerId="AD" clId="Web-{92DB886E-6FC2-89F7-98F8-588AE6A9FF24}" dt="2025-09-05T10:10:09.327" v="315" actId="1076"/>
          <ac:picMkLst>
            <pc:docMk/>
            <pc:sldMk cId="1329922444" sldId="275"/>
            <ac:picMk id="12" creationId="{081306CB-2D58-1480-9337-B423A66BEF13}"/>
          </ac:picMkLst>
        </pc:picChg>
        <pc:picChg chg="add mod modCrop">
          <ac:chgData name="Wellbeing" userId="S::wellbeing@lrschool.co.uk::b33a1d42-3ee9-412a-95dd-ee680af5dacd" providerId="AD" clId="Web-{92DB886E-6FC2-89F7-98F8-588AE6A9FF24}" dt="2025-09-05T10:10:11.906" v="316" actId="1076"/>
          <ac:picMkLst>
            <pc:docMk/>
            <pc:sldMk cId="1329922444" sldId="275"/>
            <ac:picMk id="13" creationId="{901419CD-7E06-BFE5-E6D8-604A2BB46BC0}"/>
          </ac:picMkLst>
        </pc:picChg>
        <pc:picChg chg="add mod">
          <ac:chgData name="Wellbeing" userId="S::wellbeing@lrschool.co.uk::b33a1d42-3ee9-412a-95dd-ee680af5dacd" providerId="AD" clId="Web-{92DB886E-6FC2-89F7-98F8-588AE6A9FF24}" dt="2025-09-05T10:18:44.606" v="425" actId="1076"/>
          <ac:picMkLst>
            <pc:docMk/>
            <pc:sldMk cId="1329922444" sldId="275"/>
            <ac:picMk id="14" creationId="{02F9E548-0F49-DBA8-CCD3-06A420804086}"/>
          </ac:picMkLst>
        </pc:picChg>
        <pc:picChg chg="add mod">
          <ac:chgData name="Wellbeing" userId="S::wellbeing@lrschool.co.uk::b33a1d42-3ee9-412a-95dd-ee680af5dacd" providerId="AD" clId="Web-{92DB886E-6FC2-89F7-98F8-588AE6A9FF24}" dt="2025-09-05T10:12:26.391" v="339" actId="14100"/>
          <ac:picMkLst>
            <pc:docMk/>
            <pc:sldMk cId="1329922444" sldId="275"/>
            <ac:picMk id="19" creationId="{117CB0B6-BDD3-BB74-04FB-ED3A61BCBFCF}"/>
          </ac:picMkLst>
        </pc:picChg>
        <pc:picChg chg="add mod modCrop">
          <ac:chgData name="Wellbeing" userId="S::wellbeing@lrschool.co.uk::b33a1d42-3ee9-412a-95dd-ee680af5dacd" providerId="AD" clId="Web-{92DB886E-6FC2-89F7-98F8-588AE6A9FF24}" dt="2025-09-05T10:18:26.356" v="421" actId="1076"/>
          <ac:picMkLst>
            <pc:docMk/>
            <pc:sldMk cId="1329922444" sldId="275"/>
            <ac:picMk id="20" creationId="{732B9A05-7BF2-4A5F-05D2-65FEB73D6FBD}"/>
          </ac:picMkLst>
        </pc:picChg>
        <pc:picChg chg="add mod">
          <ac:chgData name="Wellbeing" userId="S::wellbeing@lrschool.co.uk::b33a1d42-3ee9-412a-95dd-ee680af5dacd" providerId="AD" clId="Web-{92DB886E-6FC2-89F7-98F8-588AE6A9FF24}" dt="2025-09-05T10:18:56.794" v="432" actId="1076"/>
          <ac:picMkLst>
            <pc:docMk/>
            <pc:sldMk cId="1329922444" sldId="275"/>
            <ac:picMk id="21" creationId="{DF996714-E2A6-4417-A519-0B65A5698AC5}"/>
          </ac:picMkLst>
        </pc:picChg>
        <pc:picChg chg="add mod modCrop">
          <ac:chgData name="Wellbeing" userId="S::wellbeing@lrschool.co.uk::b33a1d42-3ee9-412a-95dd-ee680af5dacd" providerId="AD" clId="Web-{92DB886E-6FC2-89F7-98F8-588AE6A9FF24}" dt="2025-09-05T10:15:47.464" v="363" actId="1076"/>
          <ac:picMkLst>
            <pc:docMk/>
            <pc:sldMk cId="1329922444" sldId="275"/>
            <ac:picMk id="23" creationId="{6FA0C683-CD00-F202-F8F6-D5C229258092}"/>
          </ac:picMkLst>
        </pc:picChg>
        <pc:picChg chg="add mod">
          <ac:chgData name="Wellbeing" userId="S::wellbeing@lrschool.co.uk::b33a1d42-3ee9-412a-95dd-ee680af5dacd" providerId="AD" clId="Web-{92DB886E-6FC2-89F7-98F8-588AE6A9FF24}" dt="2025-09-05T10:18:54.169" v="431" actId="1076"/>
          <ac:picMkLst>
            <pc:docMk/>
            <pc:sldMk cId="1329922444" sldId="275"/>
            <ac:picMk id="24" creationId="{F8C4ACAE-E151-9D1D-48DF-FE1F2DBEAD71}"/>
          </ac:picMkLst>
        </pc:picChg>
        <pc:picChg chg="add mod">
          <ac:chgData name="Wellbeing" userId="S::wellbeing@lrschool.co.uk::b33a1d42-3ee9-412a-95dd-ee680af5dacd" providerId="AD" clId="Web-{92DB886E-6FC2-89F7-98F8-588AE6A9FF24}" dt="2025-09-05T10:18:58.294" v="433" actId="1076"/>
          <ac:picMkLst>
            <pc:docMk/>
            <pc:sldMk cId="1329922444" sldId="275"/>
            <ac:picMk id="25" creationId="{1569B901-1CE6-A5A5-9991-570F24E31963}"/>
          </ac:picMkLst>
        </pc:picChg>
        <pc:picChg chg="add mod">
          <ac:chgData name="Wellbeing" userId="S::wellbeing@lrschool.co.uk::b33a1d42-3ee9-412a-95dd-ee680af5dacd" providerId="AD" clId="Web-{92DB886E-6FC2-89F7-98F8-588AE6A9FF24}" dt="2025-09-05T10:17:18.949" v="404" actId="1076"/>
          <ac:picMkLst>
            <pc:docMk/>
            <pc:sldMk cId="1329922444" sldId="275"/>
            <ac:picMk id="26" creationId="{63607041-1188-6E33-42FF-2BFF16011DEB}"/>
          </ac:picMkLst>
        </pc:picChg>
        <pc:picChg chg="add mod">
          <ac:chgData name="Wellbeing" userId="S::wellbeing@lrschool.co.uk::b33a1d42-3ee9-412a-95dd-ee680af5dacd" providerId="AD" clId="Web-{92DB886E-6FC2-89F7-98F8-588AE6A9FF24}" dt="2025-09-05T10:18:24.700" v="420" actId="1076"/>
          <ac:picMkLst>
            <pc:docMk/>
            <pc:sldMk cId="1329922444" sldId="275"/>
            <ac:picMk id="27" creationId="{23374283-0A20-5D24-A4A7-3BC5789A8B03}"/>
          </ac:picMkLst>
        </pc:picChg>
        <pc:picChg chg="add mod">
          <ac:chgData name="Wellbeing" userId="S::wellbeing@lrschool.co.uk::b33a1d42-3ee9-412a-95dd-ee680af5dacd" providerId="AD" clId="Web-{92DB886E-6FC2-89F7-98F8-588AE6A9FF24}" dt="2025-09-05T10:19:04.575" v="434" actId="1076"/>
          <ac:picMkLst>
            <pc:docMk/>
            <pc:sldMk cId="1329922444" sldId="275"/>
            <ac:picMk id="28" creationId="{345C9F3A-49AC-B421-B47A-E02752EF8546}"/>
          </ac:picMkLst>
        </pc:picChg>
      </pc:sldChg>
    </pc:docChg>
  </pc:docChgLst>
  <pc:docChgLst>
    <pc:chgData name="Mr M Harman" userId="S::slrsmathar577@lrschool.co.uk::426554ae-0e58-49ac-902d-1f181c8f423b" providerId="AD" clId="Web-{50D8F62D-0801-E302-2EAB-CE329EB5EFF4}"/>
    <pc:docChg chg="modSld">
      <pc:chgData name="Mr M Harman" userId="S::slrsmathar577@lrschool.co.uk::426554ae-0e58-49ac-902d-1f181c8f423b" providerId="AD" clId="Web-{50D8F62D-0801-E302-2EAB-CE329EB5EFF4}" dt="2025-09-05T13:28:12.617" v="3" actId="20577"/>
      <pc:docMkLst>
        <pc:docMk/>
      </pc:docMkLst>
      <pc:sldChg chg="modSp">
        <pc:chgData name="Mr M Harman" userId="S::slrsmathar577@lrschool.co.uk::426554ae-0e58-49ac-902d-1f181c8f423b" providerId="AD" clId="Web-{50D8F62D-0801-E302-2EAB-CE329EB5EFF4}" dt="2025-09-05T13:28:12.617" v="3" actId="20577"/>
        <pc:sldMkLst>
          <pc:docMk/>
          <pc:sldMk cId="2290877563" sldId="263"/>
        </pc:sldMkLst>
        <pc:spChg chg="mod">
          <ac:chgData name="Mr M Harman" userId="S::slrsmathar577@lrschool.co.uk::426554ae-0e58-49ac-902d-1f181c8f423b" providerId="AD" clId="Web-{50D8F62D-0801-E302-2EAB-CE329EB5EFF4}" dt="2025-09-05T13:28:12.617" v="3" actId="20577"/>
          <ac:spMkLst>
            <pc:docMk/>
            <pc:sldMk cId="2290877563" sldId="263"/>
            <ac:spMk id="15" creationId="{D3502D83-E8B9-A7DD-D67D-C86471DF970D}"/>
          </ac:spMkLst>
        </pc:spChg>
      </pc:sldChg>
    </pc:docChg>
  </pc:docChgLst>
  <pc:docChgLst>
    <pc:chgData name="Nuriya Hashimi" userId="S::slrsnurhas577@lrschool.co.uk::f89f53c2-9ec5-4654-9a98-9a11c794fa20" providerId="AD" clId="Web-{FFEAAD22-4C9D-0A42-CF24-582533853D8E}"/>
    <pc:docChg chg="modSld">
      <pc:chgData name="Nuriya Hashimi" userId="S::slrsnurhas577@lrschool.co.uk::f89f53c2-9ec5-4654-9a98-9a11c794fa20" providerId="AD" clId="Web-{FFEAAD22-4C9D-0A42-CF24-582533853D8E}" dt="2025-09-09T15:27:24.593" v="48" actId="20577"/>
      <pc:docMkLst>
        <pc:docMk/>
      </pc:docMkLst>
      <pc:sldChg chg="modSp">
        <pc:chgData name="Nuriya Hashimi" userId="S::slrsnurhas577@lrschool.co.uk::f89f53c2-9ec5-4654-9a98-9a11c794fa20" providerId="AD" clId="Web-{FFEAAD22-4C9D-0A42-CF24-582533853D8E}" dt="2025-09-09T15:27:24.593" v="48" actId="20577"/>
        <pc:sldMkLst>
          <pc:docMk/>
          <pc:sldMk cId="2032656830" sldId="260"/>
        </pc:sldMkLst>
        <pc:spChg chg="mod">
          <ac:chgData name="Nuriya Hashimi" userId="S::slrsnurhas577@lrschool.co.uk::f89f53c2-9ec5-4654-9a98-9a11c794fa20" providerId="AD" clId="Web-{FFEAAD22-4C9D-0A42-CF24-582533853D8E}" dt="2025-09-09T15:27:24.593" v="48" actId="20577"/>
          <ac:spMkLst>
            <pc:docMk/>
            <pc:sldMk cId="2032656830" sldId="260"/>
            <ac:spMk id="13" creationId="{D81A7C70-5846-5DD6-5CF1-E14DD1282E24}"/>
          </ac:spMkLst>
        </pc:spChg>
      </pc:sldChg>
    </pc:docChg>
  </pc:docChgLst>
  <pc:docChgLst>
    <pc:chgData name="Headteacher LRS" userId="S::head@lrschool.co.uk::ca9cde5b-91d9-4612-bdbb-92817fb6c0de" providerId="AD" clId="Web-{C3CF25FF-A74F-C1B7-69FB-54031207B405}"/>
    <pc:docChg chg="modSld">
      <pc:chgData name="Headteacher LRS" userId="S::head@lrschool.co.uk::ca9cde5b-91d9-4612-bdbb-92817fb6c0de" providerId="AD" clId="Web-{C3CF25FF-A74F-C1B7-69FB-54031207B405}" dt="2025-07-03T13:54:34.752" v="0" actId="20577"/>
      <pc:docMkLst>
        <pc:docMk/>
      </pc:docMkLst>
      <pc:sldChg chg="modSp">
        <pc:chgData name="Headteacher LRS" userId="S::head@lrschool.co.uk::ca9cde5b-91d9-4612-bdbb-92817fb6c0de" providerId="AD" clId="Web-{C3CF25FF-A74F-C1B7-69FB-54031207B405}" dt="2025-07-03T13:54:34.752" v="0" actId="20577"/>
        <pc:sldMkLst>
          <pc:docMk/>
          <pc:sldMk cId="2290877563" sldId="263"/>
        </pc:sldMkLst>
      </pc:sldChg>
    </pc:docChg>
  </pc:docChgLst>
  <pc:docChgLst>
    <pc:chgData name="Miss S Boxall" userId="50ee0ec7-5bd4-42b0-88db-47e79a481611" providerId="ADAL" clId="{DF57A95B-FF4F-42CF-8698-FF978D89A78B}"/>
    <pc:docChg chg="custSel addSld modSld">
      <pc:chgData name="Miss S Boxall" userId="50ee0ec7-5bd4-42b0-88db-47e79a481611" providerId="ADAL" clId="{DF57A95B-FF4F-42CF-8698-FF978D89A78B}" dt="2025-07-04T13:08:42.282" v="778" actId="14100"/>
      <pc:docMkLst>
        <pc:docMk/>
      </pc:docMkLst>
      <pc:sldChg chg="modSp mod">
        <pc:chgData name="Miss S Boxall" userId="50ee0ec7-5bd4-42b0-88db-47e79a481611" providerId="ADAL" clId="{DF57A95B-FF4F-42CF-8698-FF978D89A78B}" dt="2025-07-01T14:54:26.064" v="111" actId="20577"/>
        <pc:sldMkLst>
          <pc:docMk/>
          <pc:sldMk cId="3270563721" sldId="258"/>
        </pc:sldMkLst>
      </pc:sldChg>
      <pc:sldChg chg="modSp mod">
        <pc:chgData name="Miss S Boxall" userId="50ee0ec7-5bd4-42b0-88db-47e79a481611" providerId="ADAL" clId="{DF57A95B-FF4F-42CF-8698-FF978D89A78B}" dt="2025-07-03T13:07:28.770" v="490" actId="20577"/>
        <pc:sldMkLst>
          <pc:docMk/>
          <pc:sldMk cId="2290877563" sldId="263"/>
        </pc:sldMkLst>
      </pc:sldChg>
      <pc:sldChg chg="modSp mod">
        <pc:chgData name="Miss S Boxall" userId="50ee0ec7-5bd4-42b0-88db-47e79a481611" providerId="ADAL" clId="{DF57A95B-FF4F-42CF-8698-FF978D89A78B}" dt="2025-07-03T13:05:01.626" v="369" actId="13926"/>
        <pc:sldMkLst>
          <pc:docMk/>
          <pc:sldMk cId="129006937" sldId="264"/>
        </pc:sldMkLst>
      </pc:sldChg>
      <pc:sldChg chg="modSp mod">
        <pc:chgData name="Miss S Boxall" userId="50ee0ec7-5bd4-42b0-88db-47e79a481611" providerId="ADAL" clId="{DF57A95B-FF4F-42CF-8698-FF978D89A78B}" dt="2025-07-03T13:18:43.090" v="608" actId="313"/>
        <pc:sldMkLst>
          <pc:docMk/>
          <pc:sldMk cId="1591297488" sldId="266"/>
        </pc:sldMkLst>
      </pc:sldChg>
      <pc:sldChg chg="modSp mod">
        <pc:chgData name="Miss S Boxall" userId="50ee0ec7-5bd4-42b0-88db-47e79a481611" providerId="ADAL" clId="{DF57A95B-FF4F-42CF-8698-FF978D89A78B}" dt="2025-07-04T11:49:46.319" v="688" actId="1076"/>
        <pc:sldMkLst>
          <pc:docMk/>
          <pc:sldMk cId="1190884742" sldId="269"/>
        </pc:sldMkLst>
      </pc:sldChg>
      <pc:sldChg chg="delSp modSp add mod">
        <pc:chgData name="Miss S Boxall" userId="50ee0ec7-5bd4-42b0-88db-47e79a481611" providerId="ADAL" clId="{DF57A95B-FF4F-42CF-8698-FF978D89A78B}" dt="2025-07-01T12:45:39.102" v="32" actId="478"/>
        <pc:sldMkLst>
          <pc:docMk/>
          <pc:sldMk cId="2851998714" sldId="272"/>
        </pc:sldMkLst>
      </pc:sldChg>
      <pc:sldChg chg="addSp delSp modSp add mod">
        <pc:chgData name="Miss S Boxall" userId="50ee0ec7-5bd4-42b0-88db-47e79a481611" providerId="ADAL" clId="{DF57A95B-FF4F-42CF-8698-FF978D89A78B}" dt="2025-07-04T13:08:42.282" v="778" actId="14100"/>
        <pc:sldMkLst>
          <pc:docMk/>
          <pc:sldMk cId="49363524" sldId="273"/>
        </pc:sldMkLst>
      </pc:sldChg>
      <pc:sldChg chg="addSp modSp add mod">
        <pc:chgData name="Miss S Boxall" userId="50ee0ec7-5bd4-42b0-88db-47e79a481611" providerId="ADAL" clId="{DF57A95B-FF4F-42CF-8698-FF978D89A78B}" dt="2025-07-01T15:01:54.667" v="196" actId="20577"/>
        <pc:sldMkLst>
          <pc:docMk/>
          <pc:sldMk cId="2926036640" sldId="274"/>
        </pc:sldMkLst>
      </pc:sldChg>
      <pc:sldChg chg="modSp add mod">
        <pc:chgData name="Miss S Boxall" userId="50ee0ec7-5bd4-42b0-88db-47e79a481611" providerId="ADAL" clId="{DF57A95B-FF4F-42CF-8698-FF978D89A78B}" dt="2025-07-01T15:05:28.442" v="225" actId="20577"/>
        <pc:sldMkLst>
          <pc:docMk/>
          <pc:sldMk cId="1329922444" sldId="275"/>
        </pc:sldMkLst>
      </pc:sldChg>
      <pc:sldChg chg="modSp add mod">
        <pc:chgData name="Miss S Boxall" userId="50ee0ec7-5bd4-42b0-88db-47e79a481611" providerId="ADAL" clId="{DF57A95B-FF4F-42CF-8698-FF978D89A78B}" dt="2025-07-03T13:05:50.743" v="395" actId="20577"/>
        <pc:sldMkLst>
          <pc:docMk/>
          <pc:sldMk cId="2175314725" sldId="280"/>
        </pc:sldMkLst>
      </pc:sldChg>
      <pc:sldChg chg="modSp add mod">
        <pc:chgData name="Miss S Boxall" userId="50ee0ec7-5bd4-42b0-88db-47e79a481611" providerId="ADAL" clId="{DF57A95B-FF4F-42CF-8698-FF978D89A78B}" dt="2025-07-03T13:06:07.929" v="412" actId="20577"/>
        <pc:sldMkLst>
          <pc:docMk/>
          <pc:sldMk cId="595243744" sldId="281"/>
        </pc:sldMkLst>
      </pc:sldChg>
      <pc:sldChg chg="modSp add mod">
        <pc:chgData name="Miss S Boxall" userId="50ee0ec7-5bd4-42b0-88db-47e79a481611" providerId="ADAL" clId="{DF57A95B-FF4F-42CF-8698-FF978D89A78B}" dt="2025-07-03T14:15:37.778" v="623" actId="20577"/>
        <pc:sldMkLst>
          <pc:docMk/>
          <pc:sldMk cId="3412337927" sldId="282"/>
        </pc:sldMkLst>
      </pc:sldChg>
    </pc:docChg>
  </pc:docChgLst>
  <pc:docChgLst>
    <pc:chgData name="Miss S Boxall" userId="50ee0ec7-5bd4-42b0-88db-47e79a481611" providerId="ADAL" clId="{D3508B47-CEF2-4CF4-8BDA-63F6AFE4AE04}"/>
    <pc:docChg chg="undo custSel addSld delSld modSld sldOrd">
      <pc:chgData name="Miss S Boxall" userId="50ee0ec7-5bd4-42b0-88db-47e79a481611" providerId="ADAL" clId="{D3508B47-CEF2-4CF4-8BDA-63F6AFE4AE04}" dt="2025-09-05T15:32:16.513" v="3529" actId="33524"/>
      <pc:docMkLst>
        <pc:docMk/>
      </pc:docMkLst>
      <pc:sldChg chg="delSp modSp mod">
        <pc:chgData name="Miss S Boxall" userId="50ee0ec7-5bd4-42b0-88db-47e79a481611" providerId="ADAL" clId="{D3508B47-CEF2-4CF4-8BDA-63F6AFE4AE04}" dt="2025-09-04T12:55:39.562" v="423" actId="113"/>
        <pc:sldMkLst>
          <pc:docMk/>
          <pc:sldMk cId="2032656830" sldId="260"/>
        </pc:sldMkLst>
        <pc:spChg chg="mod">
          <ac:chgData name="Miss S Boxall" userId="50ee0ec7-5bd4-42b0-88db-47e79a481611" providerId="ADAL" clId="{D3508B47-CEF2-4CF4-8BDA-63F6AFE4AE04}" dt="2025-09-04T12:55:39.562" v="423" actId="113"/>
          <ac:spMkLst>
            <pc:docMk/>
            <pc:sldMk cId="2032656830" sldId="260"/>
            <ac:spMk id="13" creationId="{D81A7C70-5846-5DD6-5CF1-E14DD1282E24}"/>
          </ac:spMkLst>
        </pc:spChg>
      </pc:sldChg>
      <pc:sldChg chg="addSp delSp modSp mod">
        <pc:chgData name="Miss S Boxall" userId="50ee0ec7-5bd4-42b0-88db-47e79a481611" providerId="ADAL" clId="{D3508B47-CEF2-4CF4-8BDA-63F6AFE4AE04}" dt="2025-09-04T13:18:34.051" v="997" actId="14100"/>
        <pc:sldMkLst>
          <pc:docMk/>
          <pc:sldMk cId="3138540726" sldId="261"/>
        </pc:sldMkLst>
        <pc:spChg chg="mod">
          <ac:chgData name="Miss S Boxall" userId="50ee0ec7-5bd4-42b0-88db-47e79a481611" providerId="ADAL" clId="{D3508B47-CEF2-4CF4-8BDA-63F6AFE4AE04}" dt="2025-09-04T13:18:24.754" v="995" actId="1076"/>
          <ac:spMkLst>
            <pc:docMk/>
            <pc:sldMk cId="3138540726" sldId="261"/>
            <ac:spMk id="34" creationId="{1A07EFAC-E132-94A1-2A0F-763CFCF82C78}"/>
          </ac:spMkLst>
        </pc:spChg>
      </pc:sldChg>
      <pc:sldChg chg="modSp mod">
        <pc:chgData name="Miss S Boxall" userId="50ee0ec7-5bd4-42b0-88db-47e79a481611" providerId="ADAL" clId="{D3508B47-CEF2-4CF4-8BDA-63F6AFE4AE04}" dt="2025-09-05T15:22:18.201" v="3507" actId="20577"/>
        <pc:sldMkLst>
          <pc:docMk/>
          <pc:sldMk cId="2290877563" sldId="263"/>
        </pc:sldMkLst>
        <pc:spChg chg="mod">
          <ac:chgData name="Miss S Boxall" userId="50ee0ec7-5bd4-42b0-88db-47e79a481611" providerId="ADAL" clId="{D3508B47-CEF2-4CF4-8BDA-63F6AFE4AE04}" dt="2025-09-05T15:22:18.201" v="3507" actId="20577"/>
          <ac:spMkLst>
            <pc:docMk/>
            <pc:sldMk cId="2290877563" sldId="263"/>
            <ac:spMk id="15" creationId="{D3502D83-E8B9-A7DD-D67D-C86471DF970D}"/>
          </ac:spMkLst>
        </pc:spChg>
      </pc:sldChg>
      <pc:sldChg chg="modSp mod">
        <pc:chgData name="Miss S Boxall" userId="50ee0ec7-5bd4-42b0-88db-47e79a481611" providerId="ADAL" clId="{D3508B47-CEF2-4CF4-8BDA-63F6AFE4AE04}" dt="2025-09-04T13:53:21.925" v="2510" actId="404"/>
        <pc:sldMkLst>
          <pc:docMk/>
          <pc:sldMk cId="129006937" sldId="264"/>
        </pc:sldMkLst>
        <pc:spChg chg="mod">
          <ac:chgData name="Miss S Boxall" userId="50ee0ec7-5bd4-42b0-88db-47e79a481611" providerId="ADAL" clId="{D3508B47-CEF2-4CF4-8BDA-63F6AFE4AE04}" dt="2025-09-04T13:53:21.925" v="2510" actId="404"/>
          <ac:spMkLst>
            <pc:docMk/>
            <pc:sldMk cId="129006937" sldId="264"/>
            <ac:spMk id="14" creationId="{9E5FC2A4-5A09-28DC-9A33-1D28B7C0E72E}"/>
          </ac:spMkLst>
        </pc:spChg>
      </pc:sldChg>
      <pc:sldChg chg="addSp delSp modSp mod">
        <pc:chgData name="Miss S Boxall" userId="50ee0ec7-5bd4-42b0-88db-47e79a481611" providerId="ADAL" clId="{D3508B47-CEF2-4CF4-8BDA-63F6AFE4AE04}" dt="2025-09-04T12:54:24.533" v="388" actId="14100"/>
        <pc:sldMkLst>
          <pc:docMk/>
          <pc:sldMk cId="2772013854" sldId="265"/>
        </pc:sldMkLst>
      </pc:sldChg>
      <pc:sldChg chg="modSp mod">
        <pc:chgData name="Miss S Boxall" userId="50ee0ec7-5bd4-42b0-88db-47e79a481611" providerId="ADAL" clId="{D3508B47-CEF2-4CF4-8BDA-63F6AFE4AE04}" dt="2025-09-04T13:19:50.173" v="1145" actId="113"/>
        <pc:sldMkLst>
          <pc:docMk/>
          <pc:sldMk cId="1591297488" sldId="266"/>
        </pc:sldMkLst>
        <pc:spChg chg="mod">
          <ac:chgData name="Miss S Boxall" userId="50ee0ec7-5bd4-42b0-88db-47e79a481611" providerId="ADAL" clId="{D3508B47-CEF2-4CF4-8BDA-63F6AFE4AE04}" dt="2025-09-04T13:19:50.173" v="1145" actId="113"/>
          <ac:spMkLst>
            <pc:docMk/>
            <pc:sldMk cId="1591297488" sldId="266"/>
            <ac:spMk id="24" creationId="{D1EFB079-0B5E-4D6C-E392-17E2AF114A0A}"/>
          </ac:spMkLst>
        </pc:spChg>
      </pc:sldChg>
      <pc:sldChg chg="modSp mod">
        <pc:chgData name="Miss S Boxall" userId="50ee0ec7-5bd4-42b0-88db-47e79a481611" providerId="ADAL" clId="{D3508B47-CEF2-4CF4-8BDA-63F6AFE4AE04}" dt="2025-09-04T12:43:59.126" v="373" actId="6549"/>
        <pc:sldMkLst>
          <pc:docMk/>
          <pc:sldMk cId="2384666298" sldId="267"/>
        </pc:sldMkLst>
        <pc:spChg chg="mod">
          <ac:chgData name="Miss S Boxall" userId="50ee0ec7-5bd4-42b0-88db-47e79a481611" providerId="ADAL" clId="{D3508B47-CEF2-4CF4-8BDA-63F6AFE4AE04}" dt="2025-09-04T12:43:59.126" v="373" actId="6549"/>
          <ac:spMkLst>
            <pc:docMk/>
            <pc:sldMk cId="2384666298" sldId="267"/>
            <ac:spMk id="13" creationId="{D81A7C70-5846-5DD6-5CF1-E14DD1282E24}"/>
          </ac:spMkLst>
        </pc:spChg>
      </pc:sldChg>
      <pc:sldChg chg="modSp mod">
        <pc:chgData name="Miss S Boxall" userId="50ee0ec7-5bd4-42b0-88db-47e79a481611" providerId="ADAL" clId="{D3508B47-CEF2-4CF4-8BDA-63F6AFE4AE04}" dt="2025-09-05T13:11:51.179" v="3434" actId="20577"/>
        <pc:sldMkLst>
          <pc:docMk/>
          <pc:sldMk cId="3160360765" sldId="268"/>
        </pc:sldMkLst>
        <pc:spChg chg="mod">
          <ac:chgData name="Miss S Boxall" userId="50ee0ec7-5bd4-42b0-88db-47e79a481611" providerId="ADAL" clId="{D3508B47-CEF2-4CF4-8BDA-63F6AFE4AE04}" dt="2025-09-04T12:41:23.118" v="231" actId="1076"/>
          <ac:spMkLst>
            <pc:docMk/>
            <pc:sldMk cId="3160360765" sldId="268"/>
            <ac:spMk id="4" creationId="{010005DC-2230-640D-A8D8-FC7447E47C30}"/>
          </ac:spMkLst>
        </pc:spChg>
        <pc:spChg chg="mod">
          <ac:chgData name="Miss S Boxall" userId="50ee0ec7-5bd4-42b0-88db-47e79a481611" providerId="ADAL" clId="{D3508B47-CEF2-4CF4-8BDA-63F6AFE4AE04}" dt="2025-09-05T13:11:51.179" v="3434" actId="20577"/>
          <ac:spMkLst>
            <pc:docMk/>
            <pc:sldMk cId="3160360765" sldId="268"/>
            <ac:spMk id="13" creationId="{D81A7C70-5846-5DD6-5CF1-E14DD1282E24}"/>
          </ac:spMkLst>
        </pc:spChg>
      </pc:sldChg>
      <pc:sldChg chg="modSp mod">
        <pc:chgData name="Miss S Boxall" userId="50ee0ec7-5bd4-42b0-88db-47e79a481611" providerId="ADAL" clId="{D3508B47-CEF2-4CF4-8BDA-63F6AFE4AE04}" dt="2025-09-04T13:42:38.955" v="2398" actId="113"/>
        <pc:sldMkLst>
          <pc:docMk/>
          <pc:sldMk cId="1190884742" sldId="269"/>
        </pc:sldMkLst>
        <pc:spChg chg="mod">
          <ac:chgData name="Miss S Boxall" userId="50ee0ec7-5bd4-42b0-88db-47e79a481611" providerId="ADAL" clId="{D3508B47-CEF2-4CF4-8BDA-63F6AFE4AE04}" dt="2025-09-04T13:42:38.955" v="2398" actId="113"/>
          <ac:spMkLst>
            <pc:docMk/>
            <pc:sldMk cId="1190884742" sldId="269"/>
            <ac:spMk id="13" creationId="{D81A7C70-5846-5DD6-5CF1-E14DD1282E24}"/>
          </ac:spMkLst>
        </pc:spChg>
      </pc:sldChg>
      <pc:sldChg chg="del">
        <pc:chgData name="Miss S Boxall" userId="50ee0ec7-5bd4-42b0-88db-47e79a481611" providerId="ADAL" clId="{D3508B47-CEF2-4CF4-8BDA-63F6AFE4AE04}" dt="2025-09-04T12:54:34.641" v="389" actId="47"/>
        <pc:sldMkLst>
          <pc:docMk/>
          <pc:sldMk cId="3219164039" sldId="271"/>
        </pc:sldMkLst>
      </pc:sldChg>
      <pc:sldChg chg="addSp delSp modSp mod">
        <pc:chgData name="Miss S Boxall" userId="50ee0ec7-5bd4-42b0-88db-47e79a481611" providerId="ADAL" clId="{D3508B47-CEF2-4CF4-8BDA-63F6AFE4AE04}" dt="2025-09-04T13:43:09.742" v="2404" actId="1076"/>
        <pc:sldMkLst>
          <pc:docMk/>
          <pc:sldMk cId="2851998714" sldId="272"/>
        </pc:sldMkLst>
        <pc:spChg chg="add mod">
          <ac:chgData name="Miss S Boxall" userId="50ee0ec7-5bd4-42b0-88db-47e79a481611" providerId="ADAL" clId="{D3508B47-CEF2-4CF4-8BDA-63F6AFE4AE04}" dt="2025-09-04T13:43:09.742" v="2404" actId="1076"/>
          <ac:spMkLst>
            <pc:docMk/>
            <pc:sldMk cId="2851998714" sldId="272"/>
            <ac:spMk id="3" creationId="{9AD5F70E-D3F6-8DEE-2CDB-90D453AE9A08}"/>
          </ac:spMkLst>
        </pc:spChg>
        <pc:spChg chg="mod">
          <ac:chgData name="Miss S Boxall" userId="50ee0ec7-5bd4-42b0-88db-47e79a481611" providerId="ADAL" clId="{D3508B47-CEF2-4CF4-8BDA-63F6AFE4AE04}" dt="2025-09-04T13:42:53.379" v="2399" actId="20577"/>
          <ac:spMkLst>
            <pc:docMk/>
            <pc:sldMk cId="2851998714" sldId="272"/>
            <ac:spMk id="20" creationId="{E8B81C44-187A-4B05-D9C8-FB8ECE9EE804}"/>
          </ac:spMkLst>
        </pc:spChg>
      </pc:sldChg>
      <pc:sldChg chg="modSp mod">
        <pc:chgData name="Miss S Boxall" userId="50ee0ec7-5bd4-42b0-88db-47e79a481611" providerId="ADAL" clId="{D3508B47-CEF2-4CF4-8BDA-63F6AFE4AE04}" dt="2025-09-04T13:14:02.119" v="962" actId="207"/>
        <pc:sldMkLst>
          <pc:docMk/>
          <pc:sldMk cId="49363524" sldId="273"/>
        </pc:sldMkLst>
        <pc:spChg chg="mod">
          <ac:chgData name="Miss S Boxall" userId="50ee0ec7-5bd4-42b0-88db-47e79a481611" providerId="ADAL" clId="{D3508B47-CEF2-4CF4-8BDA-63F6AFE4AE04}" dt="2025-09-04T13:14:02.119" v="962" actId="207"/>
          <ac:spMkLst>
            <pc:docMk/>
            <pc:sldMk cId="49363524" sldId="273"/>
            <ac:spMk id="4" creationId="{A6936923-731A-28F0-A726-6A85FC2FB56D}"/>
          </ac:spMkLst>
        </pc:spChg>
      </pc:sldChg>
      <pc:sldChg chg="modSp mod ord">
        <pc:chgData name="Miss S Boxall" userId="50ee0ec7-5bd4-42b0-88db-47e79a481611" providerId="ADAL" clId="{D3508B47-CEF2-4CF4-8BDA-63F6AFE4AE04}" dt="2025-09-04T13:26:33.522" v="1758" actId="33524"/>
        <pc:sldMkLst>
          <pc:docMk/>
          <pc:sldMk cId="2926036640" sldId="274"/>
        </pc:sldMkLst>
        <pc:spChg chg="mod">
          <ac:chgData name="Miss S Boxall" userId="50ee0ec7-5bd4-42b0-88db-47e79a481611" providerId="ADAL" clId="{D3508B47-CEF2-4CF4-8BDA-63F6AFE4AE04}" dt="2025-09-04T13:26:33.522" v="1758" actId="33524"/>
          <ac:spMkLst>
            <pc:docMk/>
            <pc:sldMk cId="2926036640" sldId="274"/>
            <ac:spMk id="3" creationId="{463B51CD-FD36-ABC7-6D05-4D91AA635213}"/>
          </ac:spMkLst>
        </pc:spChg>
      </pc:sldChg>
      <pc:sldChg chg="modSp mod">
        <pc:chgData name="Miss S Boxall" userId="50ee0ec7-5bd4-42b0-88db-47e79a481611" providerId="ADAL" clId="{D3508B47-CEF2-4CF4-8BDA-63F6AFE4AE04}" dt="2025-09-05T10:43:23.556" v="3316" actId="2711"/>
        <pc:sldMkLst>
          <pc:docMk/>
          <pc:sldMk cId="1329922444" sldId="275"/>
        </pc:sldMkLst>
        <pc:spChg chg="mod">
          <ac:chgData name="Miss S Boxall" userId="50ee0ec7-5bd4-42b0-88db-47e79a481611" providerId="ADAL" clId="{D3508B47-CEF2-4CF4-8BDA-63F6AFE4AE04}" dt="2025-09-05T10:43:13.396" v="3315" actId="404"/>
          <ac:spMkLst>
            <pc:docMk/>
            <pc:sldMk cId="1329922444" sldId="275"/>
            <ac:spMk id="4" creationId="{F02AD4F2-CE17-980F-A026-C4A891878B2D}"/>
          </ac:spMkLst>
        </pc:spChg>
        <pc:spChg chg="mod">
          <ac:chgData name="Miss S Boxall" userId="50ee0ec7-5bd4-42b0-88db-47e79a481611" providerId="ADAL" clId="{D3508B47-CEF2-4CF4-8BDA-63F6AFE4AE04}" dt="2025-09-05T10:43:23.556" v="3316" actId="2711"/>
          <ac:spMkLst>
            <pc:docMk/>
            <pc:sldMk cId="1329922444" sldId="275"/>
            <ac:spMk id="7" creationId="{EDB61DDE-0E34-A9D4-C427-632A2A5A861C}"/>
          </ac:spMkLst>
        </pc:spChg>
      </pc:sldChg>
      <pc:sldChg chg="del">
        <pc:chgData name="Miss S Boxall" userId="50ee0ec7-5bd4-42b0-88db-47e79a481611" providerId="ADAL" clId="{D3508B47-CEF2-4CF4-8BDA-63F6AFE4AE04}" dt="2025-09-04T12:55:54.989" v="425" actId="47"/>
        <pc:sldMkLst>
          <pc:docMk/>
          <pc:sldMk cId="1366644672" sldId="278"/>
        </pc:sldMkLst>
      </pc:sldChg>
      <pc:sldChg chg="del">
        <pc:chgData name="Miss S Boxall" userId="50ee0ec7-5bd4-42b0-88db-47e79a481611" providerId="ADAL" clId="{D3508B47-CEF2-4CF4-8BDA-63F6AFE4AE04}" dt="2025-09-04T12:55:59.233" v="426" actId="47"/>
        <pc:sldMkLst>
          <pc:docMk/>
          <pc:sldMk cId="2297854326" sldId="279"/>
        </pc:sldMkLst>
      </pc:sldChg>
      <pc:sldChg chg="del">
        <pc:chgData name="Miss S Boxall" userId="50ee0ec7-5bd4-42b0-88db-47e79a481611" providerId="ADAL" clId="{D3508B47-CEF2-4CF4-8BDA-63F6AFE4AE04}" dt="2025-09-04T13:33:18.087" v="1949" actId="47"/>
        <pc:sldMkLst>
          <pc:docMk/>
          <pc:sldMk cId="2175314725" sldId="280"/>
        </pc:sldMkLst>
      </pc:sldChg>
      <pc:sldChg chg="addSp delSp modSp mod">
        <pc:chgData name="Miss S Boxall" userId="50ee0ec7-5bd4-42b0-88db-47e79a481611" providerId="ADAL" clId="{D3508B47-CEF2-4CF4-8BDA-63F6AFE4AE04}" dt="2025-09-04T15:17:08.714" v="3314" actId="20577"/>
        <pc:sldMkLst>
          <pc:docMk/>
          <pc:sldMk cId="595243744" sldId="281"/>
        </pc:sldMkLst>
        <pc:spChg chg="mod">
          <ac:chgData name="Miss S Boxall" userId="50ee0ec7-5bd4-42b0-88db-47e79a481611" providerId="ADAL" clId="{D3508B47-CEF2-4CF4-8BDA-63F6AFE4AE04}" dt="2025-09-04T15:14:49.457" v="3281" actId="404"/>
          <ac:spMkLst>
            <pc:docMk/>
            <pc:sldMk cId="595243744" sldId="281"/>
            <ac:spMk id="4" creationId="{5C50CF2D-C490-23D2-B35A-D1312E9D6B95}"/>
          </ac:spMkLst>
        </pc:spChg>
        <pc:spChg chg="add del mod">
          <ac:chgData name="Miss S Boxall" userId="50ee0ec7-5bd4-42b0-88db-47e79a481611" providerId="ADAL" clId="{D3508B47-CEF2-4CF4-8BDA-63F6AFE4AE04}" dt="2025-09-04T15:10:40.084" v="3236" actId="1076"/>
          <ac:spMkLst>
            <pc:docMk/>
            <pc:sldMk cId="595243744" sldId="281"/>
            <ac:spMk id="7" creationId="{518E1D20-A3F0-9E44-2437-9A152594B933}"/>
          </ac:spMkLst>
        </pc:spChg>
        <pc:spChg chg="add mod">
          <ac:chgData name="Miss S Boxall" userId="50ee0ec7-5bd4-42b0-88db-47e79a481611" providerId="ADAL" clId="{D3508B47-CEF2-4CF4-8BDA-63F6AFE4AE04}" dt="2025-09-04T15:17:08.714" v="3314" actId="20577"/>
          <ac:spMkLst>
            <pc:docMk/>
            <pc:sldMk cId="595243744" sldId="281"/>
            <ac:spMk id="12" creationId="{5D10D808-229D-D33F-0E1D-DDC7403E572B}"/>
          </ac:spMkLst>
        </pc:spChg>
        <pc:picChg chg="add mod">
          <ac:chgData name="Miss S Boxall" userId="50ee0ec7-5bd4-42b0-88db-47e79a481611" providerId="ADAL" clId="{D3508B47-CEF2-4CF4-8BDA-63F6AFE4AE04}" dt="2025-09-04T15:16:33.804" v="3307" actId="1076"/>
          <ac:picMkLst>
            <pc:docMk/>
            <pc:sldMk cId="595243744" sldId="281"/>
            <ac:picMk id="1028" creationId="{74851CF7-C228-89EB-932B-1E487EC6C9C1}"/>
          </ac:picMkLst>
        </pc:picChg>
      </pc:sldChg>
      <pc:sldChg chg="addSp modSp mod">
        <pc:chgData name="Miss S Boxall" userId="50ee0ec7-5bd4-42b0-88db-47e79a481611" providerId="ADAL" clId="{D3508B47-CEF2-4CF4-8BDA-63F6AFE4AE04}" dt="2025-09-04T15:13:54.993" v="3277" actId="1076"/>
        <pc:sldMkLst>
          <pc:docMk/>
          <pc:sldMk cId="3412337927" sldId="282"/>
        </pc:sldMkLst>
        <pc:spChg chg="mod">
          <ac:chgData name="Miss S Boxall" userId="50ee0ec7-5bd4-42b0-88db-47e79a481611" providerId="ADAL" clId="{D3508B47-CEF2-4CF4-8BDA-63F6AFE4AE04}" dt="2025-09-04T15:13:18.306" v="3270" actId="1076"/>
          <ac:spMkLst>
            <pc:docMk/>
            <pc:sldMk cId="3412337927" sldId="282"/>
            <ac:spMk id="4" creationId="{92E801E4-DEB7-AE7B-2D7D-CD724C022D0E}"/>
          </ac:spMkLst>
        </pc:spChg>
        <pc:spChg chg="add mod">
          <ac:chgData name="Miss S Boxall" userId="50ee0ec7-5bd4-42b0-88db-47e79a481611" providerId="ADAL" clId="{D3508B47-CEF2-4CF4-8BDA-63F6AFE4AE04}" dt="2025-09-04T15:13:54.993" v="3277" actId="1076"/>
          <ac:spMkLst>
            <pc:docMk/>
            <pc:sldMk cId="3412337927" sldId="282"/>
            <ac:spMk id="7" creationId="{F795BC1D-81EF-3E9D-A7C6-402FFEDF36FE}"/>
          </ac:spMkLst>
        </pc:spChg>
      </pc:sldChg>
      <pc:sldChg chg="addSp delSp modSp add mod">
        <pc:chgData name="Miss S Boxall" userId="50ee0ec7-5bd4-42b0-88db-47e79a481611" providerId="ADAL" clId="{D3508B47-CEF2-4CF4-8BDA-63F6AFE4AE04}" dt="2025-09-04T13:17:50.392" v="993" actId="14100"/>
        <pc:sldMkLst>
          <pc:docMk/>
          <pc:sldMk cId="1807908978" sldId="283"/>
        </pc:sldMkLst>
      </pc:sldChg>
      <pc:sldChg chg="delSp modSp add mod">
        <pc:chgData name="Miss S Boxall" userId="50ee0ec7-5bd4-42b0-88db-47e79a481611" providerId="ADAL" clId="{D3508B47-CEF2-4CF4-8BDA-63F6AFE4AE04}" dt="2025-09-05T15:32:16.513" v="3529" actId="33524"/>
        <pc:sldMkLst>
          <pc:docMk/>
          <pc:sldMk cId="1872603127" sldId="284"/>
        </pc:sldMkLst>
        <pc:spChg chg="mod">
          <ac:chgData name="Miss S Boxall" userId="50ee0ec7-5bd4-42b0-88db-47e79a481611" providerId="ADAL" clId="{D3508B47-CEF2-4CF4-8BDA-63F6AFE4AE04}" dt="2025-09-05T15:32:16.513" v="3529" actId="33524"/>
          <ac:spMkLst>
            <pc:docMk/>
            <pc:sldMk cId="1872603127" sldId="284"/>
            <ac:spMk id="6" creationId="{F8AB678E-C639-AF9D-395E-09A22ECB007E}"/>
          </ac:spMkLst>
        </pc:spChg>
        <pc:spChg chg="mod ord">
          <ac:chgData name="Miss S Boxall" userId="50ee0ec7-5bd4-42b0-88db-47e79a481611" providerId="ADAL" clId="{D3508B47-CEF2-4CF4-8BDA-63F6AFE4AE04}" dt="2025-09-04T13:39:15.896" v="2169" actId="1076"/>
          <ac:spMkLst>
            <pc:docMk/>
            <pc:sldMk cId="1872603127" sldId="284"/>
            <ac:spMk id="20" creationId="{7C1CEE92-94C4-A4E5-3B3A-1762CA32D5C4}"/>
          </ac:spMkLst>
        </pc:spChg>
      </pc:sldChg>
    </pc:docChg>
  </pc:docChgLst>
  <pc:docChgLst>
    <pc:chgData name="Miss I Pomares Sempere" userId="5fe6856e-f3ff-412f-8c97-b479c6f52e34" providerId="ADAL" clId="{3A5EFEDF-E3D8-412E-B95E-92EDC8C8FF11}"/>
    <pc:docChg chg="undo redo custSel modSld">
      <pc:chgData name="Miss I Pomares Sempere" userId="5fe6856e-f3ff-412f-8c97-b479c6f52e34" providerId="ADAL" clId="{3A5EFEDF-E3D8-412E-B95E-92EDC8C8FF11}" dt="2025-09-17T14:27:04.094" v="105" actId="1035"/>
      <pc:docMkLst>
        <pc:docMk/>
      </pc:docMkLst>
      <pc:sldChg chg="modSp mod">
        <pc:chgData name="Miss I Pomares Sempere" userId="5fe6856e-f3ff-412f-8c97-b479c6f52e34" providerId="ADAL" clId="{3A5EFEDF-E3D8-412E-B95E-92EDC8C8FF11}" dt="2025-09-17T07:57:11.708" v="24" actId="1076"/>
        <pc:sldMkLst>
          <pc:docMk/>
          <pc:sldMk cId="3138540726" sldId="261"/>
        </pc:sldMkLst>
        <pc:spChg chg="mod">
          <ac:chgData name="Miss I Pomares Sempere" userId="5fe6856e-f3ff-412f-8c97-b479c6f52e34" providerId="ADAL" clId="{3A5EFEDF-E3D8-412E-B95E-92EDC8C8FF11}" dt="2025-09-17T07:57:11.708" v="24" actId="1076"/>
          <ac:spMkLst>
            <pc:docMk/>
            <pc:sldMk cId="3138540726" sldId="261"/>
            <ac:spMk id="34" creationId="{1A07EFAC-E132-94A1-2A0F-763CFCF82C78}"/>
          </ac:spMkLst>
        </pc:spChg>
      </pc:sldChg>
      <pc:sldChg chg="modSp mod">
        <pc:chgData name="Miss I Pomares Sempere" userId="5fe6856e-f3ff-412f-8c97-b479c6f52e34" providerId="ADAL" clId="{3A5EFEDF-E3D8-412E-B95E-92EDC8C8FF11}" dt="2025-09-17T12:15:25.120" v="97" actId="20577"/>
        <pc:sldMkLst>
          <pc:docMk/>
          <pc:sldMk cId="129006937" sldId="264"/>
        </pc:sldMkLst>
        <pc:spChg chg="mod">
          <ac:chgData name="Miss I Pomares Sempere" userId="5fe6856e-f3ff-412f-8c97-b479c6f52e34" providerId="ADAL" clId="{3A5EFEDF-E3D8-412E-B95E-92EDC8C8FF11}" dt="2025-09-17T12:15:25.120" v="97" actId="20577"/>
          <ac:spMkLst>
            <pc:docMk/>
            <pc:sldMk cId="129006937" sldId="264"/>
            <ac:spMk id="14" creationId="{9E5FC2A4-5A09-28DC-9A33-1D28B7C0E72E}"/>
          </ac:spMkLst>
        </pc:spChg>
      </pc:sldChg>
      <pc:sldChg chg="modSp mod">
        <pc:chgData name="Miss I Pomares Sempere" userId="5fe6856e-f3ff-412f-8c97-b479c6f52e34" providerId="ADAL" clId="{3A5EFEDF-E3D8-412E-B95E-92EDC8C8FF11}" dt="2025-09-17T07:57:15.050" v="27" actId="1076"/>
        <pc:sldMkLst>
          <pc:docMk/>
          <pc:sldMk cId="2772013854" sldId="265"/>
        </pc:sldMkLst>
        <pc:picChg chg="mod">
          <ac:chgData name="Miss I Pomares Sempere" userId="5fe6856e-f3ff-412f-8c97-b479c6f52e34" providerId="ADAL" clId="{3A5EFEDF-E3D8-412E-B95E-92EDC8C8FF11}" dt="2025-09-17T07:57:15.050" v="27" actId="1076"/>
          <ac:picMkLst>
            <pc:docMk/>
            <pc:sldMk cId="2772013854" sldId="265"/>
            <ac:picMk id="12" creationId="{019BC9D8-4AD5-42EC-42CE-031A0C8EC2D2}"/>
          </ac:picMkLst>
        </pc:picChg>
      </pc:sldChg>
      <pc:sldChg chg="modSp mod">
        <pc:chgData name="Miss I Pomares Sempere" userId="5fe6856e-f3ff-412f-8c97-b479c6f52e34" providerId="ADAL" clId="{3A5EFEDF-E3D8-412E-B95E-92EDC8C8FF11}" dt="2025-09-17T07:57:55.496" v="33" actId="20577"/>
        <pc:sldMkLst>
          <pc:docMk/>
          <pc:sldMk cId="1591297488" sldId="266"/>
        </pc:sldMkLst>
        <pc:spChg chg="mod">
          <ac:chgData name="Miss I Pomares Sempere" userId="5fe6856e-f3ff-412f-8c97-b479c6f52e34" providerId="ADAL" clId="{3A5EFEDF-E3D8-412E-B95E-92EDC8C8FF11}" dt="2025-09-17T07:57:55.496" v="33" actId="20577"/>
          <ac:spMkLst>
            <pc:docMk/>
            <pc:sldMk cId="1591297488" sldId="266"/>
            <ac:spMk id="24" creationId="{D1EFB079-0B5E-4D6C-E392-17E2AF114A0A}"/>
          </ac:spMkLst>
        </pc:spChg>
      </pc:sldChg>
      <pc:sldChg chg="modSp mod">
        <pc:chgData name="Miss I Pomares Sempere" userId="5fe6856e-f3ff-412f-8c97-b479c6f52e34" providerId="ADAL" clId="{3A5EFEDF-E3D8-412E-B95E-92EDC8C8FF11}" dt="2025-09-17T07:55:28.988" v="2" actId="20577"/>
        <pc:sldMkLst>
          <pc:docMk/>
          <pc:sldMk cId="2384666298" sldId="267"/>
        </pc:sldMkLst>
        <pc:spChg chg="mod">
          <ac:chgData name="Miss I Pomares Sempere" userId="5fe6856e-f3ff-412f-8c97-b479c6f52e34" providerId="ADAL" clId="{3A5EFEDF-E3D8-412E-B95E-92EDC8C8FF11}" dt="2025-09-17T07:55:28.988" v="2" actId="20577"/>
          <ac:spMkLst>
            <pc:docMk/>
            <pc:sldMk cId="2384666298" sldId="267"/>
            <ac:spMk id="13" creationId="{D81A7C70-5846-5DD6-5CF1-E14DD1282E24}"/>
          </ac:spMkLst>
        </pc:spChg>
      </pc:sldChg>
      <pc:sldChg chg="modSp mod">
        <pc:chgData name="Miss I Pomares Sempere" userId="5fe6856e-f3ff-412f-8c97-b479c6f52e34" providerId="ADAL" clId="{3A5EFEDF-E3D8-412E-B95E-92EDC8C8FF11}" dt="2025-09-17T07:56:16.762" v="21" actId="33524"/>
        <pc:sldMkLst>
          <pc:docMk/>
          <pc:sldMk cId="3160360765" sldId="268"/>
        </pc:sldMkLst>
        <pc:spChg chg="mod">
          <ac:chgData name="Miss I Pomares Sempere" userId="5fe6856e-f3ff-412f-8c97-b479c6f52e34" providerId="ADAL" clId="{3A5EFEDF-E3D8-412E-B95E-92EDC8C8FF11}" dt="2025-09-17T07:56:16.762" v="21" actId="33524"/>
          <ac:spMkLst>
            <pc:docMk/>
            <pc:sldMk cId="3160360765" sldId="268"/>
            <ac:spMk id="13" creationId="{D81A7C70-5846-5DD6-5CF1-E14DD1282E24}"/>
          </ac:spMkLst>
        </pc:spChg>
      </pc:sldChg>
      <pc:sldChg chg="modSp mod">
        <pc:chgData name="Miss I Pomares Sempere" userId="5fe6856e-f3ff-412f-8c97-b479c6f52e34" providerId="ADAL" clId="{3A5EFEDF-E3D8-412E-B95E-92EDC8C8FF11}" dt="2025-09-17T08:01:57.457" v="81" actId="33524"/>
        <pc:sldMkLst>
          <pc:docMk/>
          <pc:sldMk cId="1190884742" sldId="269"/>
        </pc:sldMkLst>
        <pc:spChg chg="mod">
          <ac:chgData name="Miss I Pomares Sempere" userId="5fe6856e-f3ff-412f-8c97-b479c6f52e34" providerId="ADAL" clId="{3A5EFEDF-E3D8-412E-B95E-92EDC8C8FF11}" dt="2025-09-17T08:01:57.457" v="81" actId="33524"/>
          <ac:spMkLst>
            <pc:docMk/>
            <pc:sldMk cId="1190884742" sldId="269"/>
            <ac:spMk id="13" creationId="{D81A7C70-5846-5DD6-5CF1-E14DD1282E24}"/>
          </ac:spMkLst>
        </pc:spChg>
      </pc:sldChg>
      <pc:sldChg chg="modSp mod">
        <pc:chgData name="Miss I Pomares Sempere" userId="5fe6856e-f3ff-412f-8c97-b479c6f52e34" providerId="ADAL" clId="{3A5EFEDF-E3D8-412E-B95E-92EDC8C8FF11}" dt="2025-09-17T07:59:00.585" v="43" actId="20577"/>
        <pc:sldMkLst>
          <pc:docMk/>
          <pc:sldMk cId="1342297148" sldId="270"/>
        </pc:sldMkLst>
        <pc:spChg chg="mod">
          <ac:chgData name="Miss I Pomares Sempere" userId="5fe6856e-f3ff-412f-8c97-b479c6f52e34" providerId="ADAL" clId="{3A5EFEDF-E3D8-412E-B95E-92EDC8C8FF11}" dt="2025-09-17T07:59:00.585" v="43" actId="20577"/>
          <ac:spMkLst>
            <pc:docMk/>
            <pc:sldMk cId="1342297148" sldId="270"/>
            <ac:spMk id="9" creationId="{E8CABBAB-5FB3-4625-A8FE-CA3A63D389E5}"/>
          </ac:spMkLst>
        </pc:spChg>
      </pc:sldChg>
      <pc:sldChg chg="modSp mod">
        <pc:chgData name="Miss I Pomares Sempere" userId="5fe6856e-f3ff-412f-8c97-b479c6f52e34" providerId="ADAL" clId="{3A5EFEDF-E3D8-412E-B95E-92EDC8C8FF11}" dt="2025-09-17T08:00:41.177" v="46" actId="122"/>
        <pc:sldMkLst>
          <pc:docMk/>
          <pc:sldMk cId="2851998714" sldId="272"/>
        </pc:sldMkLst>
        <pc:spChg chg="mod">
          <ac:chgData name="Miss I Pomares Sempere" userId="5fe6856e-f3ff-412f-8c97-b479c6f52e34" providerId="ADAL" clId="{3A5EFEDF-E3D8-412E-B95E-92EDC8C8FF11}" dt="2025-09-17T08:00:41.177" v="46" actId="122"/>
          <ac:spMkLst>
            <pc:docMk/>
            <pc:sldMk cId="2851998714" sldId="272"/>
            <ac:spMk id="3" creationId="{9AD5F70E-D3F6-8DEE-2CDB-90D453AE9A08}"/>
          </ac:spMkLst>
        </pc:spChg>
      </pc:sldChg>
      <pc:sldChg chg="modSp mod">
        <pc:chgData name="Miss I Pomares Sempere" userId="5fe6856e-f3ff-412f-8c97-b479c6f52e34" providerId="ADAL" clId="{3A5EFEDF-E3D8-412E-B95E-92EDC8C8FF11}" dt="2025-09-17T08:02:13.115" v="82" actId="33524"/>
        <pc:sldMkLst>
          <pc:docMk/>
          <pc:sldMk cId="49363524" sldId="273"/>
        </pc:sldMkLst>
        <pc:spChg chg="mod">
          <ac:chgData name="Miss I Pomares Sempere" userId="5fe6856e-f3ff-412f-8c97-b479c6f52e34" providerId="ADAL" clId="{3A5EFEDF-E3D8-412E-B95E-92EDC8C8FF11}" dt="2025-09-17T08:02:13.115" v="82" actId="33524"/>
          <ac:spMkLst>
            <pc:docMk/>
            <pc:sldMk cId="49363524" sldId="273"/>
            <ac:spMk id="7" creationId="{75C63AB7-9A5C-533B-BDE3-2CD3CB56DC5D}"/>
          </ac:spMkLst>
        </pc:spChg>
      </pc:sldChg>
      <pc:sldChg chg="modSp mod">
        <pc:chgData name="Miss I Pomares Sempere" userId="5fe6856e-f3ff-412f-8c97-b479c6f52e34" providerId="ADAL" clId="{3A5EFEDF-E3D8-412E-B95E-92EDC8C8FF11}" dt="2025-09-17T07:58:17.763" v="38" actId="403"/>
        <pc:sldMkLst>
          <pc:docMk/>
          <pc:sldMk cId="2926036640" sldId="274"/>
        </pc:sldMkLst>
        <pc:spChg chg="mod">
          <ac:chgData name="Miss I Pomares Sempere" userId="5fe6856e-f3ff-412f-8c97-b479c6f52e34" providerId="ADAL" clId="{3A5EFEDF-E3D8-412E-B95E-92EDC8C8FF11}" dt="2025-09-17T07:58:17.763" v="38" actId="403"/>
          <ac:spMkLst>
            <pc:docMk/>
            <pc:sldMk cId="2926036640" sldId="274"/>
            <ac:spMk id="3" creationId="{463B51CD-FD36-ABC7-6D05-4D91AA635213}"/>
          </ac:spMkLst>
        </pc:spChg>
      </pc:sldChg>
      <pc:sldChg chg="modSp mod">
        <pc:chgData name="Miss I Pomares Sempere" userId="5fe6856e-f3ff-412f-8c97-b479c6f52e34" providerId="ADAL" clId="{3A5EFEDF-E3D8-412E-B95E-92EDC8C8FF11}" dt="2025-09-17T07:54:10.286" v="0" actId="20577"/>
        <pc:sldMkLst>
          <pc:docMk/>
          <pc:sldMk cId="2861639658" sldId="276"/>
        </pc:sldMkLst>
        <pc:graphicFrameChg chg="modGraphic">
          <ac:chgData name="Miss I Pomares Sempere" userId="5fe6856e-f3ff-412f-8c97-b479c6f52e34" providerId="ADAL" clId="{3A5EFEDF-E3D8-412E-B95E-92EDC8C8FF11}" dt="2025-09-17T07:54:10.286" v="0" actId="20577"/>
          <ac:graphicFrameMkLst>
            <pc:docMk/>
            <pc:sldMk cId="2861639658" sldId="276"/>
            <ac:graphicFrameMk id="13" creationId="{C95AA7B7-1D44-EA02-3F72-05E1802877CC}"/>
          </ac:graphicFrameMkLst>
        </pc:graphicFrameChg>
      </pc:sldChg>
      <pc:sldChg chg="modSp mod">
        <pc:chgData name="Miss I Pomares Sempere" userId="5fe6856e-f3ff-412f-8c97-b479c6f52e34" providerId="ADAL" clId="{3A5EFEDF-E3D8-412E-B95E-92EDC8C8FF11}" dt="2025-09-17T14:27:04.094" v="105" actId="1035"/>
        <pc:sldMkLst>
          <pc:docMk/>
          <pc:sldMk cId="3412337927" sldId="282"/>
        </pc:sldMkLst>
        <pc:spChg chg="mod">
          <ac:chgData name="Miss I Pomares Sempere" userId="5fe6856e-f3ff-412f-8c97-b479c6f52e34" providerId="ADAL" clId="{3A5EFEDF-E3D8-412E-B95E-92EDC8C8FF11}" dt="2025-09-17T14:27:04.094" v="105" actId="1035"/>
          <ac:spMkLst>
            <pc:docMk/>
            <pc:sldMk cId="3412337927" sldId="282"/>
            <ac:spMk id="7" creationId="{F795BC1D-81EF-3E9D-A7C6-402FFEDF36FE}"/>
          </ac:spMkLst>
        </pc:spChg>
      </pc:sldChg>
      <pc:sldChg chg="modSp mod">
        <pc:chgData name="Miss I Pomares Sempere" userId="5fe6856e-f3ff-412f-8c97-b479c6f52e34" providerId="ADAL" clId="{3A5EFEDF-E3D8-412E-B95E-92EDC8C8FF11}" dt="2025-09-17T07:58:28.383" v="39" actId="1076"/>
        <pc:sldMkLst>
          <pc:docMk/>
          <pc:sldMk cId="1222471522" sldId="285"/>
        </pc:sldMkLst>
        <pc:spChg chg="mod">
          <ac:chgData name="Miss I Pomares Sempere" userId="5fe6856e-f3ff-412f-8c97-b479c6f52e34" providerId="ADAL" clId="{3A5EFEDF-E3D8-412E-B95E-92EDC8C8FF11}" dt="2025-09-17T07:58:28.383" v="39" actId="1076"/>
          <ac:spMkLst>
            <pc:docMk/>
            <pc:sldMk cId="1222471522" sldId="285"/>
            <ac:spMk id="2" creationId="{BA84F96F-B0BE-4E84-A401-8F8438058CAB}"/>
          </ac:spMkLst>
        </pc:spChg>
      </pc:sldChg>
    </pc:docChg>
  </pc:docChgLst>
  <pc:docChgLst>
    <pc:chgData name="Mr A Waldeck" userId="65f33db2-c1a8-4a63-a361-db82780a2fb2" providerId="ADAL" clId="{0A4F50B0-DDD5-417D-B503-17563F7F715B}"/>
    <pc:docChg chg="modSld">
      <pc:chgData name="Mr A Waldeck" userId="65f33db2-c1a8-4a63-a361-db82780a2fb2" providerId="ADAL" clId="{0A4F50B0-DDD5-417D-B503-17563F7F715B}" dt="2025-09-10T14:36:25.354" v="6" actId="20577"/>
      <pc:docMkLst>
        <pc:docMk/>
      </pc:docMkLst>
      <pc:sldChg chg="modSp mod">
        <pc:chgData name="Mr A Waldeck" userId="65f33db2-c1a8-4a63-a361-db82780a2fb2" providerId="ADAL" clId="{0A4F50B0-DDD5-417D-B503-17563F7F715B}" dt="2025-09-10T14:36:25.354" v="6" actId="20577"/>
        <pc:sldMkLst>
          <pc:docMk/>
          <pc:sldMk cId="129006937" sldId="264"/>
        </pc:sldMkLst>
        <pc:spChg chg="mod">
          <ac:chgData name="Mr A Waldeck" userId="65f33db2-c1a8-4a63-a361-db82780a2fb2" providerId="ADAL" clId="{0A4F50B0-DDD5-417D-B503-17563F7F715B}" dt="2025-09-10T14:36:25.354" v="6" actId="20577"/>
          <ac:spMkLst>
            <pc:docMk/>
            <pc:sldMk cId="129006937" sldId="264"/>
            <ac:spMk id="14" creationId="{9E5FC2A4-5A09-28DC-9A33-1D28B7C0E72E}"/>
          </ac:spMkLst>
        </pc:spChg>
      </pc:sldChg>
    </pc:docChg>
  </pc:docChgLst>
  <pc:docChgLst>
    <pc:chgData name="Miss I Pomares Sempere" userId="5fe6856e-f3ff-412f-8c97-b479c6f52e34" providerId="ADAL" clId="{7CCADA0F-A1ED-493C-A50C-1D83258167C0}"/>
    <pc:docChg chg="custSel modSld">
      <pc:chgData name="Miss I Pomares Sempere" userId="5fe6856e-f3ff-412f-8c97-b479c6f52e34" providerId="ADAL" clId="{7CCADA0F-A1ED-493C-A50C-1D83258167C0}" dt="2025-09-10T15:02:14.654" v="566" actId="20577"/>
      <pc:docMkLst>
        <pc:docMk/>
      </pc:docMkLst>
      <pc:sldChg chg="modSp mod">
        <pc:chgData name="Miss I Pomares Sempere" userId="5fe6856e-f3ff-412f-8c97-b479c6f52e34" providerId="ADAL" clId="{7CCADA0F-A1ED-493C-A50C-1D83258167C0}" dt="2025-09-10T14:45:56.921" v="132" actId="20577"/>
        <pc:sldMkLst>
          <pc:docMk/>
          <pc:sldMk cId="2032656830" sldId="260"/>
        </pc:sldMkLst>
        <pc:spChg chg="mod">
          <ac:chgData name="Miss I Pomares Sempere" userId="5fe6856e-f3ff-412f-8c97-b479c6f52e34" providerId="ADAL" clId="{7CCADA0F-A1ED-493C-A50C-1D83258167C0}" dt="2025-09-10T14:45:56.921" v="132" actId="20577"/>
          <ac:spMkLst>
            <pc:docMk/>
            <pc:sldMk cId="2032656830" sldId="260"/>
            <ac:spMk id="13" creationId="{D81A7C70-5846-5DD6-5CF1-E14DD1282E24}"/>
          </ac:spMkLst>
        </pc:spChg>
      </pc:sldChg>
      <pc:sldChg chg="delSp mod">
        <pc:chgData name="Miss I Pomares Sempere" userId="5fe6856e-f3ff-412f-8c97-b479c6f52e34" providerId="ADAL" clId="{7CCADA0F-A1ED-493C-A50C-1D83258167C0}" dt="2025-09-10T14:46:52.035" v="133" actId="478"/>
        <pc:sldMkLst>
          <pc:docMk/>
          <pc:sldMk cId="3138540726" sldId="261"/>
        </pc:sldMkLst>
      </pc:sldChg>
      <pc:sldChg chg="modSp mod">
        <pc:chgData name="Miss I Pomares Sempere" userId="5fe6856e-f3ff-412f-8c97-b479c6f52e34" providerId="ADAL" clId="{7CCADA0F-A1ED-493C-A50C-1D83258167C0}" dt="2025-09-10T14:49:42.988" v="178" actId="20577"/>
        <pc:sldMkLst>
          <pc:docMk/>
          <pc:sldMk cId="1591297488" sldId="266"/>
        </pc:sldMkLst>
        <pc:spChg chg="mod">
          <ac:chgData name="Miss I Pomares Sempere" userId="5fe6856e-f3ff-412f-8c97-b479c6f52e34" providerId="ADAL" clId="{7CCADA0F-A1ED-493C-A50C-1D83258167C0}" dt="2025-09-10T14:49:42.988" v="178" actId="20577"/>
          <ac:spMkLst>
            <pc:docMk/>
            <pc:sldMk cId="1591297488" sldId="266"/>
            <ac:spMk id="24" creationId="{D1EFB079-0B5E-4D6C-E392-17E2AF114A0A}"/>
          </ac:spMkLst>
        </pc:spChg>
      </pc:sldChg>
      <pc:sldChg chg="modSp mod">
        <pc:chgData name="Miss I Pomares Sempere" userId="5fe6856e-f3ff-412f-8c97-b479c6f52e34" providerId="ADAL" clId="{7CCADA0F-A1ED-493C-A50C-1D83258167C0}" dt="2025-09-10T14:44:15.028" v="5" actId="20577"/>
        <pc:sldMkLst>
          <pc:docMk/>
          <pc:sldMk cId="3160360765" sldId="268"/>
        </pc:sldMkLst>
        <pc:spChg chg="mod">
          <ac:chgData name="Miss I Pomares Sempere" userId="5fe6856e-f3ff-412f-8c97-b479c6f52e34" providerId="ADAL" clId="{7CCADA0F-A1ED-493C-A50C-1D83258167C0}" dt="2025-09-10T14:44:15.028" v="5" actId="20577"/>
          <ac:spMkLst>
            <pc:docMk/>
            <pc:sldMk cId="3160360765" sldId="268"/>
            <ac:spMk id="13" creationId="{D81A7C70-5846-5DD6-5CF1-E14DD1282E24}"/>
          </ac:spMkLst>
        </pc:spChg>
      </pc:sldChg>
      <pc:sldChg chg="modSp mod">
        <pc:chgData name="Miss I Pomares Sempere" userId="5fe6856e-f3ff-412f-8c97-b479c6f52e34" providerId="ADAL" clId="{7CCADA0F-A1ED-493C-A50C-1D83258167C0}" dt="2025-09-10T15:00:56.045" v="562" actId="20577"/>
        <pc:sldMkLst>
          <pc:docMk/>
          <pc:sldMk cId="1190884742" sldId="269"/>
        </pc:sldMkLst>
        <pc:spChg chg="mod">
          <ac:chgData name="Miss I Pomares Sempere" userId="5fe6856e-f3ff-412f-8c97-b479c6f52e34" providerId="ADAL" clId="{7CCADA0F-A1ED-493C-A50C-1D83258167C0}" dt="2025-09-10T15:00:56.045" v="562" actId="20577"/>
          <ac:spMkLst>
            <pc:docMk/>
            <pc:sldMk cId="1190884742" sldId="269"/>
            <ac:spMk id="13" creationId="{D81A7C70-5846-5DD6-5CF1-E14DD1282E24}"/>
          </ac:spMkLst>
        </pc:spChg>
      </pc:sldChg>
      <pc:sldChg chg="modSp mod">
        <pc:chgData name="Miss I Pomares Sempere" userId="5fe6856e-f3ff-412f-8c97-b479c6f52e34" providerId="ADAL" clId="{7CCADA0F-A1ED-493C-A50C-1D83258167C0}" dt="2025-09-10T14:42:42.568" v="4" actId="20577"/>
        <pc:sldMkLst>
          <pc:docMk/>
          <pc:sldMk cId="2861639658" sldId="276"/>
        </pc:sldMkLst>
        <pc:spChg chg="mod">
          <ac:chgData name="Miss I Pomares Sempere" userId="5fe6856e-f3ff-412f-8c97-b479c6f52e34" providerId="ADAL" clId="{7CCADA0F-A1ED-493C-A50C-1D83258167C0}" dt="2025-09-10T14:41:59.690" v="1" actId="20577"/>
          <ac:spMkLst>
            <pc:docMk/>
            <pc:sldMk cId="2861639658" sldId="276"/>
            <ac:spMk id="3" creationId="{B534E4FD-3505-992D-DC7D-5E6CA8683D8B}"/>
          </ac:spMkLst>
        </pc:spChg>
        <pc:graphicFrameChg chg="modGraphic">
          <ac:chgData name="Miss I Pomares Sempere" userId="5fe6856e-f3ff-412f-8c97-b479c6f52e34" providerId="ADAL" clId="{7CCADA0F-A1ED-493C-A50C-1D83258167C0}" dt="2025-09-10T14:42:42.568" v="4" actId="20577"/>
          <ac:graphicFrameMkLst>
            <pc:docMk/>
            <pc:sldMk cId="2861639658" sldId="276"/>
            <ac:graphicFrameMk id="13" creationId="{C95AA7B7-1D44-EA02-3F72-05E1802877CC}"/>
          </ac:graphicFrameMkLst>
        </pc:graphicFrameChg>
      </pc:sldChg>
      <pc:sldChg chg="modSp mod">
        <pc:chgData name="Miss I Pomares Sempere" userId="5fe6856e-f3ff-412f-8c97-b479c6f52e34" providerId="ADAL" clId="{7CCADA0F-A1ED-493C-A50C-1D83258167C0}" dt="2025-09-10T15:02:14.654" v="566" actId="20577"/>
        <pc:sldMkLst>
          <pc:docMk/>
          <pc:sldMk cId="3412337927" sldId="282"/>
        </pc:sldMkLst>
        <pc:spChg chg="mod">
          <ac:chgData name="Miss I Pomares Sempere" userId="5fe6856e-f3ff-412f-8c97-b479c6f52e34" providerId="ADAL" clId="{7CCADA0F-A1ED-493C-A50C-1D83258167C0}" dt="2025-09-10T15:02:14.654" v="566" actId="20577"/>
          <ac:spMkLst>
            <pc:docMk/>
            <pc:sldMk cId="3412337927" sldId="282"/>
            <ac:spMk id="7" creationId="{F795BC1D-81EF-3E9D-A7C6-402FFEDF36FE}"/>
          </ac:spMkLst>
        </pc:spChg>
      </pc:sldChg>
      <pc:sldChg chg="delSp mod">
        <pc:chgData name="Miss I Pomares Sempere" userId="5fe6856e-f3ff-412f-8c97-b479c6f52e34" providerId="ADAL" clId="{7CCADA0F-A1ED-493C-A50C-1D83258167C0}" dt="2025-09-10T14:46:56.729" v="134" actId="478"/>
        <pc:sldMkLst>
          <pc:docMk/>
          <pc:sldMk cId="1807908978" sldId="283"/>
        </pc:sldMkLst>
      </pc:sldChg>
    </pc:docChg>
  </pc:docChgLst>
  <pc:docChgLst>
    <pc:chgData name="Mr A Waldeck" userId="65f33db2-c1a8-4a63-a361-db82780a2fb2" providerId="ADAL" clId="{5CED3AAB-6C10-438A-AAA9-9741DD7125C6}"/>
    <pc:docChg chg="undo custSel addSld delSld modSld">
      <pc:chgData name="Mr A Waldeck" userId="65f33db2-c1a8-4a63-a361-db82780a2fb2" providerId="ADAL" clId="{5CED3AAB-6C10-438A-AAA9-9741DD7125C6}" dt="2025-07-06T11:56:06.621" v="2023" actId="1076"/>
      <pc:docMkLst>
        <pc:docMk/>
      </pc:docMkLst>
      <pc:sldChg chg="delSp modSp mod">
        <pc:chgData name="Mr A Waldeck" userId="65f33db2-c1a8-4a63-a361-db82780a2fb2" providerId="ADAL" clId="{5CED3AAB-6C10-438A-AAA9-9741DD7125C6}" dt="2025-07-01T15:25:07.163" v="234" actId="1076"/>
        <pc:sldMkLst>
          <pc:docMk/>
          <pc:sldMk cId="3270563721" sldId="258"/>
        </pc:sldMkLst>
      </pc:sldChg>
      <pc:sldChg chg="modSp mod">
        <pc:chgData name="Mr A Waldeck" userId="65f33db2-c1a8-4a63-a361-db82780a2fb2" providerId="ADAL" clId="{5CED3AAB-6C10-438A-AAA9-9741DD7125C6}" dt="2025-07-01T15:20:33.060" v="103" actId="1076"/>
        <pc:sldMkLst>
          <pc:docMk/>
          <pc:sldMk cId="3533835151" sldId="259"/>
        </pc:sldMkLst>
      </pc:sldChg>
      <pc:sldChg chg="addSp modSp mod">
        <pc:chgData name="Mr A Waldeck" userId="65f33db2-c1a8-4a63-a361-db82780a2fb2" providerId="ADAL" clId="{5CED3AAB-6C10-438A-AAA9-9741DD7125C6}" dt="2025-07-02T07:07:35.933" v="406" actId="1076"/>
        <pc:sldMkLst>
          <pc:docMk/>
          <pc:sldMk cId="2032656830" sldId="260"/>
        </pc:sldMkLst>
      </pc:sldChg>
      <pc:sldChg chg="addSp delSp modSp mod">
        <pc:chgData name="Mr A Waldeck" userId="65f33db2-c1a8-4a63-a361-db82780a2fb2" providerId="ADAL" clId="{5CED3AAB-6C10-438A-AAA9-9741DD7125C6}" dt="2025-07-03T10:03:02.882" v="2001" actId="1076"/>
        <pc:sldMkLst>
          <pc:docMk/>
          <pc:sldMk cId="3138540726" sldId="261"/>
        </pc:sldMkLst>
      </pc:sldChg>
      <pc:sldChg chg="modSp mod">
        <pc:chgData name="Mr A Waldeck" userId="65f33db2-c1a8-4a63-a361-db82780a2fb2" providerId="ADAL" clId="{5CED3AAB-6C10-438A-AAA9-9741DD7125C6}" dt="2025-07-01T15:24:32.442" v="233" actId="20577"/>
        <pc:sldMkLst>
          <pc:docMk/>
          <pc:sldMk cId="2290877563" sldId="263"/>
        </pc:sldMkLst>
      </pc:sldChg>
      <pc:sldChg chg="addSp modSp mod">
        <pc:chgData name="Mr A Waldeck" userId="65f33db2-c1a8-4a63-a361-db82780a2fb2" providerId="ADAL" clId="{5CED3AAB-6C10-438A-AAA9-9741DD7125C6}" dt="2025-07-01T15:22:42.891" v="206" actId="688"/>
        <pc:sldMkLst>
          <pc:docMk/>
          <pc:sldMk cId="2772013854" sldId="265"/>
        </pc:sldMkLst>
      </pc:sldChg>
      <pc:sldChg chg="addSp delSp modSp mod">
        <pc:chgData name="Mr A Waldeck" userId="65f33db2-c1a8-4a63-a361-db82780a2fb2" providerId="ADAL" clId="{5CED3AAB-6C10-438A-AAA9-9741DD7125C6}" dt="2025-07-02T06:59:54.545" v="395" actId="20577"/>
        <pc:sldMkLst>
          <pc:docMk/>
          <pc:sldMk cId="3160360765" sldId="268"/>
        </pc:sldMkLst>
      </pc:sldChg>
      <pc:sldChg chg="modSp mod">
        <pc:chgData name="Mr A Waldeck" userId="65f33db2-c1a8-4a63-a361-db82780a2fb2" providerId="ADAL" clId="{5CED3AAB-6C10-438A-AAA9-9741DD7125C6}" dt="2025-07-03T10:05:31.302" v="2018" actId="1037"/>
        <pc:sldMkLst>
          <pc:docMk/>
          <pc:sldMk cId="1190884742" sldId="269"/>
        </pc:sldMkLst>
      </pc:sldChg>
      <pc:sldChg chg="del">
        <pc:chgData name="Mr A Waldeck" userId="65f33db2-c1a8-4a63-a361-db82780a2fb2" providerId="ADAL" clId="{5CED3AAB-6C10-438A-AAA9-9741DD7125C6}" dt="2025-07-03T10:04:24.048" v="2007" actId="47"/>
        <pc:sldMkLst>
          <pc:docMk/>
          <pc:sldMk cId="218379503" sldId="270"/>
        </pc:sldMkLst>
      </pc:sldChg>
      <pc:sldChg chg="modSp mod">
        <pc:chgData name="Mr A Waldeck" userId="65f33db2-c1a8-4a63-a361-db82780a2fb2" providerId="ADAL" clId="{5CED3AAB-6C10-438A-AAA9-9741DD7125C6}" dt="2025-07-06T11:56:06.621" v="2023" actId="1076"/>
        <pc:sldMkLst>
          <pc:docMk/>
          <pc:sldMk cId="49363524" sldId="273"/>
        </pc:sldMkLst>
      </pc:sldChg>
      <pc:sldChg chg="add">
        <pc:chgData name="Mr A Waldeck" userId="65f33db2-c1a8-4a63-a361-db82780a2fb2" providerId="ADAL" clId="{5CED3AAB-6C10-438A-AAA9-9741DD7125C6}" dt="2025-07-01T15:19:09.447" v="49" actId="2890"/>
        <pc:sldMkLst>
          <pc:docMk/>
          <pc:sldMk cId="2861639658" sldId="276"/>
        </pc:sldMkLst>
      </pc:sldChg>
      <pc:sldChg chg="add del">
        <pc:chgData name="Mr A Waldeck" userId="65f33db2-c1a8-4a63-a361-db82780a2fb2" providerId="ADAL" clId="{5CED3AAB-6C10-438A-AAA9-9741DD7125C6}" dt="2025-07-03T10:04:10.847" v="2006" actId="47"/>
        <pc:sldMkLst>
          <pc:docMk/>
          <pc:sldMk cId="759671947" sldId="277"/>
        </pc:sldMkLst>
      </pc:sldChg>
      <pc:sldChg chg="addSp delSp modSp add mod">
        <pc:chgData name="Mr A Waldeck" userId="65f33db2-c1a8-4a63-a361-db82780a2fb2" providerId="ADAL" clId="{5CED3AAB-6C10-438A-AAA9-9741DD7125C6}" dt="2025-07-03T10:03:55.181" v="2003"/>
        <pc:sldMkLst>
          <pc:docMk/>
          <pc:sldMk cId="1366644672" sldId="278"/>
        </pc:sldMkLst>
      </pc:sldChg>
      <pc:sldChg chg="addSp delSp modSp add mod">
        <pc:chgData name="Mr A Waldeck" userId="65f33db2-c1a8-4a63-a361-db82780a2fb2" providerId="ADAL" clId="{5CED3AAB-6C10-438A-AAA9-9741DD7125C6}" dt="2025-07-03T10:04:00.103" v="2005"/>
        <pc:sldMkLst>
          <pc:docMk/>
          <pc:sldMk cId="2297854326" sldId="279"/>
        </pc:sldMkLst>
      </pc:sldChg>
    </pc:docChg>
  </pc:docChgLst>
  <pc:docChgLst>
    <pc:chgData name="Wellbeing" userId="S::wellbeing@lrschool.co.uk::b33a1d42-3ee9-412a-95dd-ee680af5dacd" providerId="AD" clId="Web-{5C2177DB-93F8-BEB7-A88E-C603B612B544}"/>
    <pc:docChg chg="modSld">
      <pc:chgData name="Wellbeing" userId="S::wellbeing@lrschool.co.uk::b33a1d42-3ee9-412a-95dd-ee680af5dacd" providerId="AD" clId="Web-{5C2177DB-93F8-BEB7-A88E-C603B612B544}" dt="2025-09-05T10:03:44.296" v="294" actId="20577"/>
      <pc:docMkLst>
        <pc:docMk/>
      </pc:docMkLst>
      <pc:sldChg chg="addSp delSp modSp">
        <pc:chgData name="Wellbeing" userId="S::wellbeing@lrschool.co.uk::b33a1d42-3ee9-412a-95dd-ee680af5dacd" providerId="AD" clId="Web-{5C2177DB-93F8-BEB7-A88E-C603B612B544}" dt="2025-09-05T10:03:44.296" v="294" actId="20577"/>
        <pc:sldMkLst>
          <pc:docMk/>
          <pc:sldMk cId="1329922444" sldId="275"/>
        </pc:sldMkLst>
        <pc:spChg chg="add mod">
          <ac:chgData name="Wellbeing" userId="S::wellbeing@lrschool.co.uk::b33a1d42-3ee9-412a-95dd-ee680af5dacd" providerId="AD" clId="Web-{5C2177DB-93F8-BEB7-A88E-C603B612B544}" dt="2025-09-05T10:03:44.296" v="294" actId="20577"/>
          <ac:spMkLst>
            <pc:docMk/>
            <pc:sldMk cId="1329922444" sldId="275"/>
            <ac:spMk id="7" creationId="{EDB61DDE-0E34-A9D4-C427-632A2A5A861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A7CC41-8236-4537-B9B2-879A26830ECF}" type="datetimeFigureOut">
              <a:rPr lang="en-GB" smtClean="0"/>
              <a:t>17/09/2025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FB5334-D7CB-4DC3-94D9-E5EFD95FEE19}" type="slidenum">
              <a:rPr lang="en-GB" smtClean="0"/>
              <a:t>‹#›</a:t>
            </a:fld>
            <a:endParaRPr lang="en-GB"/>
          </a:p>
        </p:txBody>
      </p:sp>
    </p:spTree>
    <p:extLst>
      <p:ext uri="{BB962C8B-B14F-4D97-AF65-F5344CB8AC3E}">
        <p14:creationId xmlns:p14="http://schemas.microsoft.com/office/powerpoint/2010/main" val="3714260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8C15C5-0688-5345-99FC-721E08AD15D5}" type="slidenum">
              <a:rPr lang="en-US" smtClean="0"/>
              <a:t>12</a:t>
            </a:fld>
            <a:endParaRPr lang="en-US"/>
          </a:p>
        </p:txBody>
      </p:sp>
    </p:spTree>
    <p:extLst>
      <p:ext uri="{BB962C8B-B14F-4D97-AF65-F5344CB8AC3E}">
        <p14:creationId xmlns:p14="http://schemas.microsoft.com/office/powerpoint/2010/main" val="1669644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8C15C5-0688-5345-99FC-721E08AD15D5}" type="slidenum">
              <a:rPr lang="en-US" smtClean="0"/>
              <a:t>14</a:t>
            </a:fld>
            <a:endParaRPr lang="en-US"/>
          </a:p>
        </p:txBody>
      </p:sp>
    </p:spTree>
    <p:extLst>
      <p:ext uri="{BB962C8B-B14F-4D97-AF65-F5344CB8AC3E}">
        <p14:creationId xmlns:p14="http://schemas.microsoft.com/office/powerpoint/2010/main" val="1132111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FB5334-D7CB-4DC3-94D9-E5EFD95FEE19}" type="slidenum">
              <a:rPr lang="en-GB" smtClean="0"/>
              <a:t>23</a:t>
            </a:fld>
            <a:endParaRPr lang="en-GB"/>
          </a:p>
        </p:txBody>
      </p:sp>
    </p:spTree>
    <p:extLst>
      <p:ext uri="{BB962C8B-B14F-4D97-AF65-F5344CB8AC3E}">
        <p14:creationId xmlns:p14="http://schemas.microsoft.com/office/powerpoint/2010/main" val="2043888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699576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907270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3978522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38996126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9489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12035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47601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098428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172261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05452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B0834D-846E-4542-A93A-4B0D592CE52E}" type="datetimeFigureOut">
              <a:rPr lang="en-GB" smtClean="0"/>
              <a:t>17/09/2025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361760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B0834D-846E-4542-A93A-4B0D592CE52E}" type="datetimeFigureOut">
              <a:rPr lang="en-GB" smtClean="0"/>
              <a:t>17/09/2025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75458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DBB0834D-846E-4542-A93A-4B0D592CE52E}" type="datetimeFigureOut">
              <a:rPr lang="en-GB" smtClean="0"/>
              <a:t>17/09/2025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12855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B0834D-846E-4542-A93A-4B0D592CE52E}" type="datetimeFigureOut">
              <a:rPr lang="en-GB" smtClean="0"/>
              <a:t>17/09/2025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701318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B0834D-846E-4542-A93A-4B0D592CE52E}" type="datetimeFigureOut">
              <a:rPr lang="en-GB" smtClean="0"/>
              <a:t>17/09/2025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805631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BB0834D-846E-4542-A93A-4B0D592CE52E}" type="datetimeFigureOut">
              <a:rPr lang="en-GB" smtClean="0"/>
              <a:t>17/09/2025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1866761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BB0834D-846E-4542-A93A-4B0D592CE52E}" type="datetimeFigureOut">
              <a:rPr lang="en-GB" smtClean="0"/>
              <a:t>17/09/2025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DC650A7-8038-4A75-9FAB-C12792E4A7A1}" type="slidenum">
              <a:rPr lang="en-GB" smtClean="0"/>
              <a:t>‹#›</a:t>
            </a:fld>
            <a:endParaRPr lang="en-GB"/>
          </a:p>
        </p:txBody>
      </p:sp>
    </p:spTree>
    <p:extLst>
      <p:ext uri="{BB962C8B-B14F-4D97-AF65-F5344CB8AC3E}">
        <p14:creationId xmlns:p14="http://schemas.microsoft.com/office/powerpoint/2010/main" val="19078549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image" Target="../media/image28.jpe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21.jpeg"/><Relationship Id="rId11" Type="http://schemas.openxmlformats.org/officeDocument/2006/relationships/image" Target="../media/image26.jpeg"/><Relationship Id="rId5" Type="http://schemas.openxmlformats.org/officeDocument/2006/relationships/image" Target="../media/image20.jpeg"/><Relationship Id="rId10" Type="http://schemas.openxmlformats.org/officeDocument/2006/relationships/image" Target="../media/image25.png"/><Relationship Id="rId4" Type="http://schemas.openxmlformats.org/officeDocument/2006/relationships/image" Target="../media/image19.jpeg"/><Relationship Id="rId9" Type="http://schemas.openxmlformats.org/officeDocument/2006/relationships/image" Target="../media/image24.jpe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mailto:hello@lrschool.co.uk"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703E5FD-76C3-D00F-064E-815DFE0DCE04}"/>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9D7D4573-6D00-71F2-5419-CC72ACE98DB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D1C81E9D-62BA-9C46-0377-D711DA6BB39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8C1750C4-594C-0511-9C4A-06C169A09698}"/>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CBF6F24C-F18B-DFF5-79A8-663497A90774}"/>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 name="Picture 1">
            <a:extLst>
              <a:ext uri="{FF2B5EF4-FFF2-40B4-BE49-F238E27FC236}">
                <a16:creationId xmlns:a16="http://schemas.microsoft.com/office/drawing/2014/main" id="{7038576C-3D66-366F-CD33-EB9DE8FE31E1}"/>
              </a:ext>
            </a:extLst>
          </p:cNvPr>
          <p:cNvPicPr>
            <a:picLocks noChangeAspect="1"/>
          </p:cNvPicPr>
          <p:nvPr/>
        </p:nvPicPr>
        <p:blipFill>
          <a:blip r:embed="rId2"/>
          <a:stretch>
            <a:fillRect/>
          </a:stretch>
        </p:blipFill>
        <p:spPr>
          <a:xfrm>
            <a:off x="9260702" y="3657600"/>
            <a:ext cx="2725889" cy="3006303"/>
          </a:xfrm>
          <a:prstGeom prst="rect">
            <a:avLst/>
          </a:prstGeom>
        </p:spPr>
      </p:pic>
      <p:sp>
        <p:nvSpPr>
          <p:cNvPr id="3" name="Rectangle 2">
            <a:extLst>
              <a:ext uri="{FF2B5EF4-FFF2-40B4-BE49-F238E27FC236}">
                <a16:creationId xmlns:a16="http://schemas.microsoft.com/office/drawing/2014/main" id="{9FF51FA5-FC56-DDF7-9DCD-A5EF01D1E670}"/>
              </a:ext>
            </a:extLst>
          </p:cNvPr>
          <p:cNvSpPr/>
          <p:nvPr/>
        </p:nvSpPr>
        <p:spPr>
          <a:xfrm>
            <a:off x="1477756" y="1957675"/>
            <a:ext cx="7510689" cy="3046988"/>
          </a:xfrm>
          <a:prstGeom prst="rect">
            <a:avLst/>
          </a:prstGeom>
          <a:noFill/>
        </p:spPr>
        <p:txBody>
          <a:bodyPr wrap="square" lIns="91440" tIns="45720" rIns="91440" bIns="45720">
            <a:spAutoFit/>
          </a:bodyPr>
          <a:lstStyle/>
          <a:p>
            <a:pPr algn="ctr"/>
            <a:r>
              <a:rPr lang="en-US" sz="9600" b="1" cap="none" spc="0">
                <a:ln w="0"/>
                <a:solidFill>
                  <a:schemeClr val="tx1"/>
                </a:solidFill>
                <a:effectLst>
                  <a:outerShdw blurRad="38100" dist="19050" dir="2700000" algn="tl" rotWithShape="0">
                    <a:schemeClr val="dk1">
                      <a:alpha val="40000"/>
                    </a:schemeClr>
                  </a:outerShdw>
                </a:effectLst>
                <a:latin typeface="Sassoon Primary" pitchFamily="50" charset="0"/>
              </a:rPr>
              <a:t>Welcome to Year </a:t>
            </a:r>
            <a:r>
              <a:rPr lang="en-US" sz="9600" b="1">
                <a:ln w="0"/>
                <a:effectLst>
                  <a:outerShdw blurRad="38100" dist="19050" dir="2700000" algn="tl" rotWithShape="0">
                    <a:schemeClr val="dk1">
                      <a:alpha val="40000"/>
                    </a:schemeClr>
                  </a:outerShdw>
                </a:effectLst>
                <a:latin typeface="Sassoon Primary" pitchFamily="50" charset="0"/>
              </a:rPr>
              <a:t>4</a:t>
            </a:r>
            <a:endParaRPr lang="en-US" sz="9600" b="1" cap="none" spc="0">
              <a:ln w="0"/>
              <a:solidFill>
                <a:schemeClr val="tx1"/>
              </a:solidFill>
              <a:effectLst>
                <a:outerShdw blurRad="38100" dist="19050" dir="2700000" algn="tl" rotWithShape="0">
                  <a:schemeClr val="dk1">
                    <a:alpha val="40000"/>
                  </a:schemeClr>
                </a:outerShdw>
              </a:effectLst>
              <a:latin typeface="Sassoon Primary" pitchFamily="50" charset="0"/>
            </a:endParaRPr>
          </a:p>
        </p:txBody>
      </p:sp>
    </p:spTree>
    <p:extLst>
      <p:ext uri="{BB962C8B-B14F-4D97-AF65-F5344CB8AC3E}">
        <p14:creationId xmlns:p14="http://schemas.microsoft.com/office/powerpoint/2010/main" val="3270563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304C272-F64E-47CB-4350-E57FA43F2C1F}"/>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4940792A-DC15-6FC6-013B-97F995FB538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870A69EA-6019-CB8A-4575-4A24F4235C16}"/>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119CE351-DD8A-3000-DD22-FC0926EF759C}"/>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05B1656F-1B8E-F7E9-5D35-A212503E7773}"/>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20" name="Rectangle 19">
            <a:extLst>
              <a:ext uri="{FF2B5EF4-FFF2-40B4-BE49-F238E27FC236}">
                <a16:creationId xmlns:a16="http://schemas.microsoft.com/office/drawing/2014/main" id="{04CF6CB4-DD36-2B9C-5537-97F375355268}"/>
              </a:ext>
            </a:extLst>
          </p:cNvPr>
          <p:cNvSpPr/>
          <p:nvPr/>
        </p:nvSpPr>
        <p:spPr>
          <a:xfrm>
            <a:off x="902826" y="27830"/>
            <a:ext cx="7117654"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Curriculum overview</a:t>
            </a:r>
          </a:p>
        </p:txBody>
      </p:sp>
      <p:sp>
        <p:nvSpPr>
          <p:cNvPr id="22" name="Rectangle 21">
            <a:extLst>
              <a:ext uri="{FF2B5EF4-FFF2-40B4-BE49-F238E27FC236}">
                <a16:creationId xmlns:a16="http://schemas.microsoft.com/office/drawing/2014/main" id="{BA342119-2A86-25A8-CF77-1DFD5E57977F}"/>
              </a:ext>
            </a:extLst>
          </p:cNvPr>
          <p:cNvSpPr/>
          <p:nvPr/>
        </p:nvSpPr>
        <p:spPr>
          <a:xfrm>
            <a:off x="8171727" y="-4233"/>
            <a:ext cx="4020273" cy="6862234"/>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D1EFB079-0B5E-4D6C-E392-17E2AF114A0A}"/>
              </a:ext>
            </a:extLst>
          </p:cNvPr>
          <p:cNvSpPr txBox="1"/>
          <p:nvPr/>
        </p:nvSpPr>
        <p:spPr>
          <a:xfrm>
            <a:off x="325780" y="863620"/>
            <a:ext cx="11774534" cy="5386090"/>
          </a:xfrm>
          <a:prstGeom prst="rect">
            <a:avLst/>
          </a:prstGeom>
          <a:noFill/>
          <a:ln w="19050">
            <a:noFill/>
          </a:ln>
        </p:spPr>
        <p:txBody>
          <a:bodyPr wrap="square" rtlCol="0">
            <a:spAutoFit/>
          </a:bodyPr>
          <a:lstStyle/>
          <a:p>
            <a:pPr marL="457200" indent="-457200">
              <a:buFont typeface="Arial" panose="020B0604020202020204" pitchFamily="34" charset="0"/>
              <a:buChar char="•"/>
            </a:pPr>
            <a:r>
              <a:rPr lang="en-GB" sz="2000" dirty="0">
                <a:latin typeface="Sassoon Primary"/>
              </a:rPr>
              <a:t>In KS2 schemes we use Magma Maths, White Rose Maths, Jigsaw RE and Jigsaw PSHRE, Teach Computing, Charanga Music, RWI Phonics, Century, Language Angels for Spanish and Emile Spellings. </a:t>
            </a:r>
          </a:p>
          <a:p>
            <a:r>
              <a:rPr lang="en-GB" sz="2000" dirty="0">
                <a:latin typeface="Sassoon Primary"/>
              </a:rPr>
              <a:t> </a:t>
            </a:r>
          </a:p>
          <a:p>
            <a:pPr marL="457200" indent="-457200">
              <a:buFont typeface="Arial" panose="020B0604020202020204" pitchFamily="34" charset="0"/>
              <a:buChar char="•"/>
            </a:pPr>
            <a:r>
              <a:rPr lang="en-GB" sz="2000" dirty="0">
                <a:latin typeface="Sassoon Primary"/>
              </a:rPr>
              <a:t>We are a </a:t>
            </a:r>
            <a:r>
              <a:rPr lang="en-GB" sz="2000" b="1" dirty="0">
                <a:latin typeface="Sassoon Primary"/>
              </a:rPr>
              <a:t>Voice 21 </a:t>
            </a:r>
            <a:r>
              <a:rPr lang="en-GB" sz="2000" dirty="0">
                <a:latin typeface="Sassoon Primary"/>
              </a:rPr>
              <a:t>School so Oracy is embedded throughout the curriculum.</a:t>
            </a:r>
          </a:p>
          <a:p>
            <a:endParaRPr lang="en-GB" sz="2000" dirty="0">
              <a:latin typeface="Sassoon Primary"/>
            </a:endParaRPr>
          </a:p>
          <a:p>
            <a:pPr marL="457200" indent="-457200">
              <a:buFont typeface="Arial" panose="020B0604020202020204" pitchFamily="34" charset="0"/>
              <a:buChar char="•"/>
            </a:pPr>
            <a:r>
              <a:rPr lang="en-GB" sz="2000" b="1" dirty="0">
                <a:latin typeface="Sassoon Primary"/>
              </a:rPr>
              <a:t>Accelerated Reader: </a:t>
            </a:r>
            <a:r>
              <a:rPr lang="en-GB" sz="2000" dirty="0">
                <a:latin typeface="Sassoon Primary"/>
              </a:rPr>
              <a:t>Children on library can select AR books and complete quizzes in school to earn points. </a:t>
            </a:r>
          </a:p>
          <a:p>
            <a:pPr marL="457200" indent="-457200">
              <a:buFont typeface="Arial" panose="020B0604020202020204" pitchFamily="34" charset="0"/>
              <a:buChar char="•"/>
            </a:pPr>
            <a:endParaRPr lang="en-GB" sz="2000" dirty="0">
              <a:latin typeface="Sassoon Primary"/>
            </a:endParaRPr>
          </a:p>
          <a:p>
            <a:pPr marL="457200" indent="-457200">
              <a:buFont typeface="Arial" panose="020B0604020202020204" pitchFamily="34" charset="0"/>
              <a:buChar char="•"/>
            </a:pPr>
            <a:r>
              <a:rPr lang="en-GB" sz="2000" b="1" dirty="0">
                <a:latin typeface="Sassoon Primary"/>
              </a:rPr>
              <a:t>Times Tables Rock Stars: </a:t>
            </a:r>
            <a:r>
              <a:rPr lang="en-GB" sz="2000" dirty="0">
                <a:latin typeface="Sassoon Primary"/>
              </a:rPr>
              <a:t>Children have opportunities in class and at home to develop their times tables knowledge through an engaging platform. </a:t>
            </a:r>
          </a:p>
          <a:p>
            <a:endParaRPr lang="en-GB" sz="2000" dirty="0">
              <a:latin typeface="Sassoon Primary"/>
            </a:endParaRPr>
          </a:p>
          <a:p>
            <a:pPr marL="457200" indent="-457200">
              <a:buFont typeface="Arial" panose="020B0604020202020204" pitchFamily="34" charset="0"/>
              <a:buChar char="•"/>
            </a:pPr>
            <a:r>
              <a:rPr lang="en-GB" sz="2000" b="1" dirty="0">
                <a:latin typeface="Sassoon Primary"/>
              </a:rPr>
              <a:t>Daily assemblies </a:t>
            </a:r>
            <a:r>
              <a:rPr lang="en-GB" sz="2000" dirty="0">
                <a:latin typeface="Sassoon Primary"/>
              </a:rPr>
              <a:t>include British Values, Oracy, Citizenship, Singing and Celebration assembly. </a:t>
            </a:r>
          </a:p>
          <a:p>
            <a:endParaRPr lang="en-GB" sz="2000" dirty="0">
              <a:latin typeface="Sassoon Primary"/>
            </a:endParaRPr>
          </a:p>
          <a:p>
            <a:pPr marL="457200" indent="-457200">
              <a:buFont typeface="Arial" panose="020B0604020202020204" pitchFamily="34" charset="0"/>
              <a:buChar char="•"/>
            </a:pPr>
            <a:r>
              <a:rPr lang="en-GB" sz="2000" dirty="0">
                <a:latin typeface="Sassoon Primary"/>
              </a:rPr>
              <a:t>Pre-learning and booster sessions are run weekly and range from practising key skills in maths, handwriting and spellings, to developing social skills and reading.</a:t>
            </a:r>
          </a:p>
          <a:p>
            <a:pPr marL="457200" indent="-457200">
              <a:buFont typeface="Arial" panose="020B0604020202020204" pitchFamily="34" charset="0"/>
              <a:buChar char="•"/>
            </a:pPr>
            <a:endParaRPr lang="en-GB" sz="2400" dirty="0">
              <a:latin typeface="Sassoon Primary"/>
            </a:endParaRPr>
          </a:p>
          <a:p>
            <a:pPr marL="457200" indent="-457200">
              <a:buFont typeface="Arial" panose="020B0604020202020204" pitchFamily="34" charset="0"/>
              <a:buChar char="•"/>
            </a:pPr>
            <a:r>
              <a:rPr lang="en-GB" sz="2000" dirty="0">
                <a:latin typeface="Sassoon Primary"/>
              </a:rPr>
              <a:t>Gap Busting sessions are run 1-1 or in small groups on the same or following day to support children who have struggled with a concept. </a:t>
            </a:r>
          </a:p>
        </p:txBody>
      </p:sp>
    </p:spTree>
    <p:extLst>
      <p:ext uri="{BB962C8B-B14F-4D97-AF65-F5344CB8AC3E}">
        <p14:creationId xmlns:p14="http://schemas.microsoft.com/office/powerpoint/2010/main" val="1591297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2C12A-DA80-B1D5-7BAC-F183C7425BB9}"/>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EF5B121C-B37A-3788-B9D1-B4D5A67B55B3}"/>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F4B3F16E-3D08-D2ED-4742-A1A5ED1DE4F7}"/>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69E17FE0-F573-9039-2AC5-E83A677DF05D}"/>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B6C04FAC-E5A0-2D34-E2E3-2C85EBC21CA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115D463A-EE50-E215-CDEC-6138D7B06950}"/>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118B4550-557C-2FD7-41D3-2A39CA4D7995}"/>
              </a:ext>
            </a:extLst>
          </p:cNvPr>
          <p:cNvSpPr>
            <a:spLocks noGrp="1"/>
          </p:cNvSpPr>
          <p:nvPr>
            <p:ph type="ctrTitle"/>
          </p:nvPr>
        </p:nvSpPr>
        <p:spPr/>
        <p:txBody>
          <a:bodyPr/>
          <a:lstStyle/>
          <a:p>
            <a:br>
              <a:rPr lang="en-GB"/>
            </a:br>
            <a:endParaRPr lang="en-GB"/>
          </a:p>
        </p:txBody>
      </p:sp>
      <p:sp>
        <p:nvSpPr>
          <p:cNvPr id="20" name="Rectangle 19">
            <a:extLst>
              <a:ext uri="{FF2B5EF4-FFF2-40B4-BE49-F238E27FC236}">
                <a16:creationId xmlns:a16="http://schemas.microsoft.com/office/drawing/2014/main" id="{0B1D01E5-FB2C-2677-4878-1FBDEC09F792}"/>
              </a:ext>
            </a:extLst>
          </p:cNvPr>
          <p:cNvSpPr/>
          <p:nvPr/>
        </p:nvSpPr>
        <p:spPr>
          <a:xfrm>
            <a:off x="902825" y="27830"/>
            <a:ext cx="9632229" cy="923330"/>
          </a:xfrm>
          <a:prstGeom prst="rect">
            <a:avLst/>
          </a:prstGeom>
          <a:noFill/>
        </p:spPr>
        <p:txBody>
          <a:bodyPr wrap="squar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Statutory Assessments</a:t>
            </a:r>
          </a:p>
        </p:txBody>
      </p:sp>
      <p:sp>
        <p:nvSpPr>
          <p:cNvPr id="3" name="TextBox 2">
            <a:extLst>
              <a:ext uri="{FF2B5EF4-FFF2-40B4-BE49-F238E27FC236}">
                <a16:creationId xmlns:a16="http://schemas.microsoft.com/office/drawing/2014/main" id="{463B51CD-FD36-ABC7-6D05-4D91AA635213}"/>
              </a:ext>
            </a:extLst>
          </p:cNvPr>
          <p:cNvSpPr txBox="1"/>
          <p:nvPr/>
        </p:nvSpPr>
        <p:spPr>
          <a:xfrm>
            <a:off x="727587" y="1804369"/>
            <a:ext cx="8413954" cy="2339102"/>
          </a:xfrm>
          <a:prstGeom prst="rect">
            <a:avLst/>
          </a:prstGeom>
          <a:noFill/>
        </p:spPr>
        <p:txBody>
          <a:bodyPr wrap="square" rtlCol="0">
            <a:spAutoFit/>
          </a:bodyPr>
          <a:lstStyle/>
          <a:p>
            <a:pPr algn="ctr"/>
            <a:r>
              <a:rPr lang="en-GB" sz="3600" dirty="0">
                <a:latin typeface="Sassoon Primary"/>
              </a:rPr>
              <a:t>In year 4, the children will complete the Multiplication Tables Check.</a:t>
            </a:r>
          </a:p>
          <a:p>
            <a:endParaRPr lang="en-GB" sz="2800" dirty="0">
              <a:latin typeface="Sassoon Primary"/>
            </a:endParaRPr>
          </a:p>
          <a:p>
            <a:endParaRPr lang="en-GB" sz="2800" dirty="0">
              <a:latin typeface="Sassoon Primary"/>
            </a:endParaRPr>
          </a:p>
          <a:p>
            <a:endParaRPr lang="en-GB" dirty="0"/>
          </a:p>
        </p:txBody>
      </p:sp>
    </p:spTree>
    <p:extLst>
      <p:ext uri="{BB962C8B-B14F-4D97-AF65-F5344CB8AC3E}">
        <p14:creationId xmlns:p14="http://schemas.microsoft.com/office/powerpoint/2010/main" val="2926036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4F96F-B0BE-4E84-A401-8F8438058CAB}"/>
              </a:ext>
            </a:extLst>
          </p:cNvPr>
          <p:cNvSpPr>
            <a:spLocks noGrp="1"/>
          </p:cNvSpPr>
          <p:nvPr>
            <p:ph type="title"/>
          </p:nvPr>
        </p:nvSpPr>
        <p:spPr>
          <a:xfrm>
            <a:off x="2893427" y="56123"/>
            <a:ext cx="8655605" cy="1316158"/>
          </a:xfrm>
        </p:spPr>
        <p:txBody>
          <a:bodyPr>
            <a:normAutofit/>
          </a:bodyPr>
          <a:lstStyle/>
          <a:p>
            <a:pPr algn="ctr"/>
            <a:r>
              <a:rPr lang="en-US" sz="5400" b="1" dirty="0">
                <a:ln w="0"/>
                <a:solidFill>
                  <a:schemeClr val="tx1"/>
                </a:solidFill>
                <a:effectLst>
                  <a:outerShdw blurRad="38100" dist="19050" dir="2700000" algn="tl" rotWithShape="0">
                    <a:schemeClr val="dk1">
                      <a:alpha val="40000"/>
                    </a:schemeClr>
                  </a:outerShdw>
                </a:effectLst>
                <a:latin typeface="Sassoon Primary" pitchFamily="50" charset="0"/>
                <a:ea typeface="+mn-ea"/>
                <a:cs typeface="+mn-cs"/>
              </a:rPr>
              <a:t>The</a:t>
            </a:r>
            <a:r>
              <a:rPr lang="en-US" b="1" dirty="0"/>
              <a:t> </a:t>
            </a:r>
            <a:r>
              <a:rPr lang="en-US" sz="5400" b="1" dirty="0">
                <a:ln w="0"/>
                <a:solidFill>
                  <a:schemeClr val="tx1"/>
                </a:solidFill>
                <a:effectLst>
                  <a:outerShdw blurRad="38100" dist="19050" dir="2700000" algn="tl" rotWithShape="0">
                    <a:schemeClr val="dk1">
                      <a:alpha val="40000"/>
                    </a:schemeClr>
                  </a:outerShdw>
                </a:effectLst>
                <a:latin typeface="Sassoon Primary" pitchFamily="50" charset="0"/>
                <a:ea typeface="+mn-ea"/>
                <a:cs typeface="+mn-cs"/>
              </a:rPr>
              <a:t>practicalities</a:t>
            </a:r>
          </a:p>
        </p:txBody>
      </p:sp>
      <p:sp>
        <p:nvSpPr>
          <p:cNvPr id="9" name="TextBox 8">
            <a:extLst>
              <a:ext uri="{FF2B5EF4-FFF2-40B4-BE49-F238E27FC236}">
                <a16:creationId xmlns:a16="http://schemas.microsoft.com/office/drawing/2014/main" id="{E8CABBAB-5FB3-4625-A8FE-CA3A63D389E5}"/>
              </a:ext>
            </a:extLst>
          </p:cNvPr>
          <p:cNvSpPr txBox="1"/>
          <p:nvPr/>
        </p:nvSpPr>
        <p:spPr>
          <a:xfrm>
            <a:off x="4921624" y="986889"/>
            <a:ext cx="7143352" cy="5940088"/>
          </a:xfrm>
          <a:prstGeom prst="rect">
            <a:avLst/>
          </a:prstGeom>
          <a:noFill/>
        </p:spPr>
        <p:txBody>
          <a:bodyPr wrap="square" rtlCol="0" anchor="t">
            <a:spAutoFit/>
          </a:bodyPr>
          <a:lstStyle/>
          <a:p>
            <a:r>
              <a:rPr lang="en-GB" sz="2000" dirty="0">
                <a:latin typeface="Sassoon Primary"/>
              </a:rPr>
              <a:t>The Check Itself. </a:t>
            </a:r>
          </a:p>
          <a:p>
            <a:pPr marL="285750" indent="-285750">
              <a:buFont typeface="Arial" panose="020B0604020202020204" pitchFamily="34" charset="0"/>
              <a:buChar char="•"/>
            </a:pPr>
            <a:r>
              <a:rPr lang="en-GB" sz="2000" dirty="0">
                <a:latin typeface="Sassoon Primary"/>
              </a:rPr>
              <a:t>Takes place in June</a:t>
            </a:r>
          </a:p>
          <a:p>
            <a:pPr marL="285750" indent="-285750">
              <a:buFont typeface="Arial" panose="020B0604020202020204" pitchFamily="34" charset="0"/>
              <a:buChar char="•"/>
            </a:pPr>
            <a:endParaRPr lang="en-GB" sz="2000" dirty="0">
              <a:latin typeface="Sassoon Primary"/>
            </a:endParaRPr>
          </a:p>
          <a:p>
            <a:pPr marL="285750" indent="-285750">
              <a:buFont typeface="Arial" panose="020B0604020202020204" pitchFamily="34" charset="0"/>
              <a:buChar char="•"/>
            </a:pPr>
            <a:r>
              <a:rPr lang="en-GB" sz="2000" dirty="0">
                <a:latin typeface="Sassoon Primary"/>
              </a:rPr>
              <a:t>Is done on a tablet</a:t>
            </a:r>
          </a:p>
          <a:p>
            <a:pPr marL="285750" indent="-285750">
              <a:buFont typeface="Arial" panose="020B0604020202020204" pitchFamily="34" charset="0"/>
              <a:buChar char="•"/>
            </a:pPr>
            <a:endParaRPr lang="en-GB" sz="2000" dirty="0">
              <a:latin typeface="Sassoon Primary"/>
            </a:endParaRPr>
          </a:p>
          <a:p>
            <a:pPr marL="285750" indent="-285750">
              <a:buFont typeface="Arial" panose="020B0604020202020204" pitchFamily="34" charset="0"/>
              <a:buChar char="•"/>
            </a:pPr>
            <a:r>
              <a:rPr lang="en-GB" sz="2000" dirty="0">
                <a:latin typeface="Sassoon Primary"/>
              </a:rPr>
              <a:t>Will take no longer than 5 minutes</a:t>
            </a:r>
          </a:p>
          <a:p>
            <a:pPr marL="285750" indent="-285750">
              <a:buFont typeface="Arial" panose="020B0604020202020204" pitchFamily="34" charset="0"/>
              <a:buChar char="•"/>
            </a:pPr>
            <a:endParaRPr lang="en-GB" sz="2000" dirty="0">
              <a:latin typeface="Sassoon Primary"/>
            </a:endParaRPr>
          </a:p>
          <a:p>
            <a:pPr marL="285750" indent="-285750">
              <a:buFont typeface="Arial" panose="020B0604020202020204" pitchFamily="34" charset="0"/>
              <a:buChar char="•"/>
            </a:pPr>
            <a:r>
              <a:rPr lang="en-GB" sz="2000" dirty="0">
                <a:latin typeface="Sassoon Primary"/>
              </a:rPr>
              <a:t>There are 25 questions</a:t>
            </a:r>
          </a:p>
          <a:p>
            <a:pPr marL="285750" indent="-285750">
              <a:buFont typeface="Arial" panose="020B0604020202020204" pitchFamily="34" charset="0"/>
              <a:buChar char="•"/>
            </a:pPr>
            <a:endParaRPr lang="en-GB" sz="2000" dirty="0">
              <a:latin typeface="Sassoon Primary"/>
            </a:endParaRPr>
          </a:p>
          <a:p>
            <a:pPr marL="285750" indent="-285750">
              <a:buFont typeface="Arial" panose="020B0604020202020204" pitchFamily="34" charset="0"/>
              <a:buChar char="•"/>
            </a:pPr>
            <a:r>
              <a:rPr lang="en-GB" sz="2000" dirty="0">
                <a:latin typeface="Sassoon Primary"/>
              </a:rPr>
              <a:t>Pupils have 6 seconds to answer each question</a:t>
            </a:r>
          </a:p>
          <a:p>
            <a:pPr marL="285750" indent="-285750">
              <a:buFont typeface="Arial" panose="020B0604020202020204" pitchFamily="34" charset="0"/>
              <a:buChar char="•"/>
            </a:pPr>
            <a:endParaRPr lang="en-GB" sz="2000" dirty="0">
              <a:latin typeface="Sassoon Primary"/>
            </a:endParaRPr>
          </a:p>
          <a:p>
            <a:pPr marL="285750" indent="-285750">
              <a:buFont typeface="Arial" panose="020B0604020202020204" pitchFamily="34" charset="0"/>
              <a:buChar char="•"/>
            </a:pPr>
            <a:r>
              <a:rPr lang="en-GB" sz="2000" dirty="0">
                <a:latin typeface="Sassoon Primary"/>
              </a:rPr>
              <a:t>There’s no problem solving or division just simple “3 x 4 = ?” type questions  </a:t>
            </a:r>
          </a:p>
          <a:p>
            <a:pPr marL="285750" indent="-285750">
              <a:buFont typeface="Arial" panose="020B0604020202020204" pitchFamily="34" charset="0"/>
              <a:buChar char="•"/>
            </a:pPr>
            <a:endParaRPr lang="en-GB" sz="2000" dirty="0">
              <a:latin typeface="Sassoon Primary"/>
            </a:endParaRPr>
          </a:p>
          <a:p>
            <a:pPr marL="285750" indent="-285750">
              <a:buFont typeface="Arial" panose="020B0604020202020204" pitchFamily="34" charset="0"/>
              <a:buChar char="•"/>
            </a:pPr>
            <a:r>
              <a:rPr lang="en-GB" sz="2000" dirty="0">
                <a:latin typeface="Sassoon Primary"/>
              </a:rPr>
              <a:t>The results are for Teachers </a:t>
            </a:r>
          </a:p>
          <a:p>
            <a:pPr marL="285750" indent="-285750">
              <a:buFont typeface="Arial" panose="020B0604020202020204" pitchFamily="34" charset="0"/>
              <a:buChar char="•"/>
            </a:pPr>
            <a:endParaRPr lang="en-GB" sz="2000" dirty="0">
              <a:latin typeface="Sassoon Primary"/>
            </a:endParaRPr>
          </a:p>
          <a:p>
            <a:pPr marL="285750" indent="-285750">
              <a:buFont typeface="Arial" panose="020B0604020202020204" pitchFamily="34" charset="0"/>
              <a:buChar char="•"/>
            </a:pPr>
            <a:r>
              <a:rPr lang="en-GB" sz="2000" dirty="0">
                <a:latin typeface="Sassoon Primary"/>
              </a:rPr>
              <a:t>There is no pass or fail mark</a:t>
            </a:r>
          </a:p>
          <a:p>
            <a:pPr marL="285750" indent="-285750">
              <a:buFont typeface="Arial" panose="020B0604020202020204" pitchFamily="34" charset="0"/>
              <a:buChar char="•"/>
            </a:pPr>
            <a:endParaRPr lang="en-GB" sz="2000" dirty="0">
              <a:latin typeface="Sassoon Primary"/>
            </a:endParaRPr>
          </a:p>
          <a:p>
            <a:pPr marL="285750" indent="-285750">
              <a:buFont typeface="Arial" panose="020B0604020202020204" pitchFamily="34" charset="0"/>
              <a:buChar char="•"/>
            </a:pPr>
            <a:r>
              <a:rPr lang="en-GB" sz="2000" dirty="0">
                <a:latin typeface="Sassoon Primary"/>
              </a:rPr>
              <a:t>Results are not published</a:t>
            </a:r>
          </a:p>
        </p:txBody>
      </p:sp>
      <p:pic>
        <p:nvPicPr>
          <p:cNvPr id="6" name="Picture 5" descr="A computer sitting on top of a table&#10;&#10;Description automatically generated">
            <a:extLst>
              <a:ext uri="{FF2B5EF4-FFF2-40B4-BE49-F238E27FC236}">
                <a16:creationId xmlns:a16="http://schemas.microsoft.com/office/drawing/2014/main" id="{D0CF9955-32C1-416E-AAD0-984BDD326DF4}"/>
              </a:ext>
            </a:extLst>
          </p:cNvPr>
          <p:cNvPicPr>
            <a:picLocks noChangeAspect="1"/>
          </p:cNvPicPr>
          <p:nvPr/>
        </p:nvPicPr>
        <p:blipFill>
          <a:blip r:embed="rId3"/>
          <a:stretch>
            <a:fillRect/>
          </a:stretch>
        </p:blipFill>
        <p:spPr>
          <a:xfrm>
            <a:off x="394893" y="454115"/>
            <a:ext cx="4309563" cy="2862322"/>
          </a:xfrm>
          <a:prstGeom prst="rect">
            <a:avLst/>
          </a:prstGeom>
        </p:spPr>
      </p:pic>
      <p:pic>
        <p:nvPicPr>
          <p:cNvPr id="5" name="Picture 4" descr="A person using a computer sitting on top of a table&#10;&#10;Description automatically generated">
            <a:extLst>
              <a:ext uri="{FF2B5EF4-FFF2-40B4-BE49-F238E27FC236}">
                <a16:creationId xmlns:a16="http://schemas.microsoft.com/office/drawing/2014/main" id="{ECADE825-4313-4F4D-96C4-4ACAB9E92C74}"/>
              </a:ext>
            </a:extLst>
          </p:cNvPr>
          <p:cNvPicPr>
            <a:picLocks noChangeAspect="1"/>
          </p:cNvPicPr>
          <p:nvPr/>
        </p:nvPicPr>
        <p:blipFill>
          <a:blip r:embed="rId4"/>
          <a:stretch>
            <a:fillRect/>
          </a:stretch>
        </p:blipFill>
        <p:spPr>
          <a:xfrm>
            <a:off x="394893" y="3569385"/>
            <a:ext cx="4309563" cy="2873042"/>
          </a:xfrm>
          <a:prstGeom prst="rect">
            <a:avLst/>
          </a:prstGeom>
        </p:spPr>
      </p:pic>
      <p:pic>
        <p:nvPicPr>
          <p:cNvPr id="3" name="Picture 2">
            <a:extLst>
              <a:ext uri="{FF2B5EF4-FFF2-40B4-BE49-F238E27FC236}">
                <a16:creationId xmlns:a16="http://schemas.microsoft.com/office/drawing/2014/main" id="{76F1AAF5-938C-34BF-E780-E0B7E925B9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33089" y="137487"/>
            <a:ext cx="1031887" cy="1153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2471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948CB-FB58-4A7C-91E6-817814FFB9A1}"/>
              </a:ext>
            </a:extLst>
          </p:cNvPr>
          <p:cNvSpPr>
            <a:spLocks noGrp="1"/>
          </p:cNvSpPr>
          <p:nvPr>
            <p:ph type="title"/>
          </p:nvPr>
        </p:nvSpPr>
        <p:spPr/>
        <p:txBody>
          <a:bodyPr/>
          <a:lstStyle/>
          <a:p>
            <a:endParaRPr lang="en-GB"/>
          </a:p>
        </p:txBody>
      </p:sp>
      <p:pic>
        <p:nvPicPr>
          <p:cNvPr id="4" name="Learn with Emile 2020-02-27 10-43-41">
            <a:hlinkClick r:id="" action="ppaction://media"/>
            <a:extLst>
              <a:ext uri="{FF2B5EF4-FFF2-40B4-BE49-F238E27FC236}">
                <a16:creationId xmlns:a16="http://schemas.microsoft.com/office/drawing/2014/main" id="{F021B2ED-2777-495C-847A-2F2C3F7E33F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39750" y="206188"/>
            <a:ext cx="10970932" cy="6170562"/>
          </a:xfrm>
        </p:spPr>
      </p:pic>
      <p:pic>
        <p:nvPicPr>
          <p:cNvPr id="3" name="Picture 2">
            <a:extLst>
              <a:ext uri="{FF2B5EF4-FFF2-40B4-BE49-F238E27FC236}">
                <a16:creationId xmlns:a16="http://schemas.microsoft.com/office/drawing/2014/main" id="{A6163E38-A4D9-130A-F7C7-980E5A9820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33089" y="137487"/>
            <a:ext cx="1031887" cy="1153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262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998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4F96F-B0BE-4E84-A401-8F8438058CAB}"/>
              </a:ext>
            </a:extLst>
          </p:cNvPr>
          <p:cNvSpPr>
            <a:spLocks noGrp="1"/>
          </p:cNvSpPr>
          <p:nvPr>
            <p:ph type="title"/>
          </p:nvPr>
        </p:nvSpPr>
        <p:spPr>
          <a:xfrm>
            <a:off x="2801291" y="37519"/>
            <a:ext cx="7991475" cy="1316158"/>
          </a:xfrm>
        </p:spPr>
        <p:txBody>
          <a:bodyPr>
            <a:normAutofit/>
          </a:bodyPr>
          <a:lstStyle/>
          <a:p>
            <a:r>
              <a:rPr lang="en-US">
                <a:solidFill>
                  <a:schemeClr val="tx1"/>
                </a:solidFill>
              </a:rPr>
              <a:t>How You Can Help </a:t>
            </a:r>
            <a:r>
              <a:rPr lang="en-US" b="1">
                <a:solidFill>
                  <a:srgbClr val="FF0000"/>
                </a:solidFill>
              </a:rPr>
              <a:t>Your</a:t>
            </a:r>
            <a:r>
              <a:rPr lang="en-US" b="1"/>
              <a:t> </a:t>
            </a:r>
            <a:r>
              <a:rPr lang="en-US">
                <a:solidFill>
                  <a:schemeClr val="tx1"/>
                </a:solidFill>
              </a:rPr>
              <a:t>Child?</a:t>
            </a:r>
          </a:p>
        </p:txBody>
      </p:sp>
      <p:sp>
        <p:nvSpPr>
          <p:cNvPr id="9" name="TextBox 8">
            <a:extLst>
              <a:ext uri="{FF2B5EF4-FFF2-40B4-BE49-F238E27FC236}">
                <a16:creationId xmlns:a16="http://schemas.microsoft.com/office/drawing/2014/main" id="{E8CABBAB-5FB3-4625-A8FE-CA3A63D389E5}"/>
              </a:ext>
            </a:extLst>
          </p:cNvPr>
          <p:cNvSpPr txBox="1"/>
          <p:nvPr/>
        </p:nvSpPr>
        <p:spPr>
          <a:xfrm>
            <a:off x="79745" y="776582"/>
            <a:ext cx="12032510" cy="6124754"/>
          </a:xfrm>
          <a:prstGeom prst="rect">
            <a:avLst/>
          </a:prstGeom>
          <a:noFill/>
        </p:spPr>
        <p:txBody>
          <a:bodyPr wrap="square" rtlCol="0" anchor="t">
            <a:spAutoFit/>
          </a:bodyPr>
          <a:lstStyle/>
          <a:p>
            <a:r>
              <a:rPr lang="en-GB" sz="2800" b="1" cap="all" dirty="0">
                <a:ln w="3175" cmpd="sng">
                  <a:noFill/>
                </a:ln>
                <a:solidFill>
                  <a:srgbClr val="FF0000"/>
                </a:solidFill>
                <a:effectLst>
                  <a:glow rad="38100">
                    <a:schemeClr val="bg1">
                      <a:lumMod val="65000"/>
                      <a:lumOff val="35000"/>
                      <a:alpha val="40000"/>
                    </a:schemeClr>
                  </a:glow>
                  <a:outerShdw blurRad="28575" dist="38100" dir="14040000" algn="tl" rotWithShape="0">
                    <a:srgbClr val="000000">
                      <a:alpha val="25000"/>
                    </a:srgbClr>
                  </a:outerShdw>
                </a:effectLst>
                <a:latin typeface="Sassoon Primary" pitchFamily="50" charset="0"/>
                <a:ea typeface="+mj-ea"/>
                <a:cs typeface="+mj-cs"/>
              </a:rPr>
              <a:t>Practise at Home</a:t>
            </a:r>
            <a:r>
              <a:rPr lang="en-GB" sz="2800" dirty="0">
                <a:solidFill>
                  <a:srgbClr val="FF0000"/>
                </a:solidFill>
                <a:latin typeface="Sassoon Primary" pitchFamily="50" charset="0"/>
              </a:rPr>
              <a:t> </a:t>
            </a:r>
          </a:p>
          <a:p>
            <a:r>
              <a:rPr lang="en-GB" sz="2800" dirty="0">
                <a:latin typeface="Sassoon Primary" pitchFamily="50" charset="0"/>
              </a:rPr>
              <a:t>We will of course continue to teach the full curriculum and would love your continued support to </a:t>
            </a:r>
            <a:r>
              <a:rPr lang="en-GB" sz="2800" b="1" cap="all" dirty="0">
                <a:ln w="3175" cmpd="sng">
                  <a:noFill/>
                </a:ln>
                <a:solidFill>
                  <a:srgbClr val="FF0000"/>
                </a:solidFill>
                <a:effectLst>
                  <a:glow rad="38100">
                    <a:schemeClr val="bg1">
                      <a:lumMod val="65000"/>
                      <a:lumOff val="35000"/>
                      <a:alpha val="40000"/>
                    </a:schemeClr>
                  </a:glow>
                  <a:outerShdw blurRad="28575" dist="38100" dir="14040000" algn="tl" rotWithShape="0">
                    <a:srgbClr val="000000">
                      <a:alpha val="25000"/>
                    </a:srgbClr>
                  </a:outerShdw>
                </a:effectLst>
                <a:latin typeface="Sassoon Primary" pitchFamily="50" charset="0"/>
                <a:ea typeface="+mj-ea"/>
                <a:cs typeface="+mj-cs"/>
              </a:rPr>
              <a:t>help practise</a:t>
            </a:r>
            <a:r>
              <a:rPr lang="en-GB" sz="2800" b="1" cap="all" dirty="0">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latin typeface="Sassoon Primary" pitchFamily="50" charset="0"/>
                <a:ea typeface="+mj-ea"/>
                <a:cs typeface="+mj-cs"/>
              </a:rPr>
              <a:t> </a:t>
            </a:r>
            <a:r>
              <a:rPr lang="en-GB" sz="2800" dirty="0">
                <a:latin typeface="Sassoon Primary" pitchFamily="50" charset="0"/>
              </a:rPr>
              <a:t>the times tables with your children. </a:t>
            </a:r>
          </a:p>
          <a:p>
            <a:endParaRPr lang="en-GB" sz="2800" dirty="0">
              <a:latin typeface="Sassoon Primary" pitchFamily="50" charset="0"/>
            </a:endParaRPr>
          </a:p>
          <a:p>
            <a:r>
              <a:rPr lang="en-GB" sz="2800" dirty="0">
                <a:latin typeface="Sassoon Primary" pitchFamily="50" charset="0"/>
              </a:rPr>
              <a:t>Some easy ways to do this include:</a:t>
            </a:r>
          </a:p>
          <a:p>
            <a:pPr marL="285750" indent="-285750">
              <a:buFont typeface="Arial" panose="020B0604020202020204" pitchFamily="34" charset="0"/>
              <a:buChar char="•"/>
            </a:pPr>
            <a:endParaRPr lang="en-GB" sz="2800" dirty="0">
              <a:latin typeface="Sassoon Primary" pitchFamily="50" charset="0"/>
            </a:endParaRPr>
          </a:p>
          <a:p>
            <a:pPr marL="285750" indent="-285750">
              <a:buFont typeface="Arial" panose="020B0604020202020204" pitchFamily="34" charset="0"/>
              <a:buChar char="•"/>
            </a:pPr>
            <a:r>
              <a:rPr lang="en-GB" sz="2800" b="1" cap="all" dirty="0">
                <a:ln w="3175" cmpd="sng">
                  <a:noFill/>
                </a:ln>
                <a:solidFill>
                  <a:srgbClr val="FF0000"/>
                </a:solidFill>
                <a:effectLst>
                  <a:glow rad="38100">
                    <a:schemeClr val="bg1">
                      <a:lumMod val="65000"/>
                      <a:lumOff val="35000"/>
                      <a:alpha val="40000"/>
                    </a:schemeClr>
                  </a:glow>
                  <a:outerShdw blurRad="28575" dist="38100" dir="14040000" algn="tl" rotWithShape="0">
                    <a:srgbClr val="000000">
                      <a:alpha val="25000"/>
                    </a:srgbClr>
                  </a:outerShdw>
                </a:effectLst>
                <a:latin typeface="Sassoon Primary" pitchFamily="50" charset="0"/>
                <a:ea typeface="+mj-ea"/>
                <a:cs typeface="+mj-cs"/>
              </a:rPr>
              <a:t>asking questions </a:t>
            </a:r>
            <a:r>
              <a:rPr lang="en-GB" sz="2800" dirty="0">
                <a:latin typeface="Sassoon Primary" pitchFamily="50" charset="0"/>
              </a:rPr>
              <a:t>such as “What’s seven 8’s?”</a:t>
            </a:r>
          </a:p>
          <a:p>
            <a:pPr marL="285750" indent="-285750">
              <a:buFont typeface="Arial" panose="020B0604020202020204" pitchFamily="34" charset="0"/>
              <a:buChar char="•"/>
            </a:pPr>
            <a:endParaRPr lang="en-GB" sz="2800" dirty="0">
              <a:latin typeface="Sassoon Primary" pitchFamily="50" charset="0"/>
            </a:endParaRPr>
          </a:p>
          <a:p>
            <a:pPr marL="285750" indent="-285750">
              <a:buFont typeface="Arial" panose="020B0604020202020204" pitchFamily="34" charset="0"/>
              <a:buChar char="•"/>
            </a:pPr>
            <a:r>
              <a:rPr lang="en-GB" sz="2800" dirty="0">
                <a:latin typeface="Sassoon Primary" pitchFamily="50" charset="0"/>
              </a:rPr>
              <a:t>Reciting times tables by </a:t>
            </a:r>
            <a:r>
              <a:rPr lang="en-GB" sz="2800" b="1" cap="all" dirty="0">
                <a:ln w="3175" cmpd="sng">
                  <a:noFill/>
                </a:ln>
                <a:solidFill>
                  <a:srgbClr val="FF0000"/>
                </a:solidFill>
                <a:effectLst>
                  <a:glow rad="38100">
                    <a:schemeClr val="bg1">
                      <a:lumMod val="65000"/>
                      <a:lumOff val="35000"/>
                      <a:alpha val="40000"/>
                    </a:schemeClr>
                  </a:glow>
                  <a:outerShdw blurRad="28575" dist="38100" dir="14040000" algn="tl" rotWithShape="0">
                    <a:srgbClr val="000000">
                      <a:alpha val="25000"/>
                    </a:srgbClr>
                  </a:outerShdw>
                </a:effectLst>
                <a:latin typeface="Sassoon Primary" pitchFamily="50" charset="0"/>
                <a:ea typeface="+mj-ea"/>
                <a:cs typeface="+mj-cs"/>
              </a:rPr>
              <a:t>Rote</a:t>
            </a:r>
            <a:r>
              <a:rPr lang="en-GB" sz="2800" b="1" cap="all" dirty="0">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latin typeface="Sassoon Primary" pitchFamily="50" charset="0"/>
                <a:ea typeface="+mj-ea"/>
                <a:cs typeface="+mj-cs"/>
              </a:rPr>
              <a:t> </a:t>
            </a:r>
            <a:r>
              <a:rPr lang="en-GB" sz="2800" dirty="0">
                <a:latin typeface="Sassoon Primary" pitchFamily="50" charset="0"/>
              </a:rPr>
              <a:t>(4 times 1 is 4, 4 times 2 is 8, etc)</a:t>
            </a:r>
          </a:p>
          <a:p>
            <a:pPr marL="285750" indent="-285750">
              <a:buFont typeface="Arial" panose="020B0604020202020204" pitchFamily="34" charset="0"/>
              <a:buChar char="•"/>
            </a:pPr>
            <a:endParaRPr lang="en-GB" sz="2800" dirty="0">
              <a:latin typeface="Sassoon Primary" pitchFamily="50" charset="0"/>
            </a:endParaRPr>
          </a:p>
          <a:p>
            <a:pPr marL="285750" indent="-285750">
              <a:buFont typeface="Arial" panose="020B0604020202020204" pitchFamily="34" charset="0"/>
              <a:buChar char="•"/>
            </a:pPr>
            <a:r>
              <a:rPr lang="en-GB" sz="2800" b="1" cap="all" dirty="0">
                <a:ln w="3175" cmpd="sng">
                  <a:noFill/>
                </a:ln>
                <a:solidFill>
                  <a:srgbClr val="FF0000"/>
                </a:solidFill>
                <a:effectLst>
                  <a:glow rad="38100">
                    <a:schemeClr val="bg1">
                      <a:lumMod val="65000"/>
                      <a:lumOff val="35000"/>
                      <a:alpha val="40000"/>
                    </a:schemeClr>
                  </a:glow>
                  <a:outerShdw blurRad="28575" dist="38100" dir="14040000" algn="tl" rotWithShape="0">
                    <a:srgbClr val="000000">
                      <a:alpha val="25000"/>
                    </a:srgbClr>
                  </a:outerShdw>
                </a:effectLst>
                <a:latin typeface="Sassoon Primary" pitchFamily="50" charset="0"/>
                <a:ea typeface="+mj-ea"/>
                <a:cs typeface="+mj-cs"/>
              </a:rPr>
              <a:t>singing</a:t>
            </a:r>
            <a:r>
              <a:rPr lang="en-GB" sz="2800" dirty="0">
                <a:latin typeface="Sassoon Primary" pitchFamily="50" charset="0"/>
              </a:rPr>
              <a:t> times tables songs (there are loads online) </a:t>
            </a:r>
          </a:p>
          <a:p>
            <a:pPr marL="285750" indent="-285750">
              <a:buFont typeface="Arial" panose="020B0604020202020204" pitchFamily="34" charset="0"/>
              <a:buChar char="•"/>
            </a:pPr>
            <a:endParaRPr lang="en-GB" sz="2800" dirty="0">
              <a:latin typeface="Sassoon Primary" pitchFamily="50" charset="0"/>
            </a:endParaRPr>
          </a:p>
          <a:p>
            <a:pPr marL="285750" indent="-285750">
              <a:buFont typeface="Arial" panose="020B0604020202020204" pitchFamily="34" charset="0"/>
              <a:buChar char="•"/>
            </a:pPr>
            <a:r>
              <a:rPr lang="en-GB" sz="2800" dirty="0">
                <a:latin typeface="Sassoon Primary" pitchFamily="50" charset="0"/>
              </a:rPr>
              <a:t>Using </a:t>
            </a:r>
            <a:r>
              <a:rPr lang="en-GB" sz="2800" b="1" cap="all" dirty="0">
                <a:ln w="3175" cmpd="sng">
                  <a:noFill/>
                </a:ln>
                <a:solidFill>
                  <a:srgbClr val="FF0000"/>
                </a:solidFill>
                <a:effectLst>
                  <a:glow rad="38100">
                    <a:schemeClr val="bg1">
                      <a:lumMod val="65000"/>
                      <a:lumOff val="35000"/>
                      <a:alpha val="40000"/>
                    </a:schemeClr>
                  </a:glow>
                  <a:outerShdw blurRad="28575" dist="38100" dir="14040000" algn="tl" rotWithShape="0">
                    <a:srgbClr val="000000">
                      <a:alpha val="25000"/>
                    </a:srgbClr>
                  </a:outerShdw>
                </a:effectLst>
                <a:latin typeface="Sassoon Primary" pitchFamily="50" charset="0"/>
                <a:ea typeface="+mj-ea"/>
                <a:cs typeface="+mj-cs"/>
              </a:rPr>
              <a:t>apps and games </a:t>
            </a:r>
            <a:r>
              <a:rPr lang="en-GB" sz="2800" dirty="0">
                <a:latin typeface="Sassoon Primary" pitchFamily="50" charset="0"/>
              </a:rPr>
              <a:t>(like Times Tables Rock Stars)</a:t>
            </a:r>
          </a:p>
          <a:p>
            <a:pPr marL="285750" indent="-285750">
              <a:buFont typeface="Arial" panose="020B0604020202020204" pitchFamily="34" charset="0"/>
              <a:buChar char="•"/>
            </a:pPr>
            <a:endParaRPr lang="en-GB" sz="2800" dirty="0"/>
          </a:p>
        </p:txBody>
      </p:sp>
      <p:pic>
        <p:nvPicPr>
          <p:cNvPr id="1028" name="Picture 4" descr="Question Mark Illustration">
            <a:extLst>
              <a:ext uri="{FF2B5EF4-FFF2-40B4-BE49-F238E27FC236}">
                <a16:creationId xmlns:a16="http://schemas.microsoft.com/office/drawing/2014/main" id="{F7E004DB-1C12-444D-8494-14F5C65A69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53" r="4027"/>
          <a:stretch/>
        </p:blipFill>
        <p:spPr bwMode="auto">
          <a:xfrm>
            <a:off x="9638752" y="2373584"/>
            <a:ext cx="2308028" cy="154514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E4E0FE6-A8D8-5812-4873-C1BDF6DAFF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14893" y="5596713"/>
            <a:ext cx="1031887" cy="1153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297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BDC4C-7C01-30CA-C325-F0A0CF24F291}"/>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FA5AC577-514D-F76A-487D-31DFC858991A}"/>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E4A7BD62-C52D-8B9A-E8D3-80DB22E824D3}"/>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DC3ACAEA-4AAE-2C96-9E7A-8BF1E0E7D3E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7C0F43EB-0A36-C4C8-EDD1-431760C06843}"/>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C2FF4CDA-9E86-F595-A83B-2891169410E0}"/>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Rectangle 19">
            <a:extLst>
              <a:ext uri="{FF2B5EF4-FFF2-40B4-BE49-F238E27FC236}">
                <a16:creationId xmlns:a16="http://schemas.microsoft.com/office/drawing/2014/main" id="{E8B81C44-187A-4B05-D9C8-FB8ECE9EE804}"/>
              </a:ext>
            </a:extLst>
          </p:cNvPr>
          <p:cNvSpPr/>
          <p:nvPr/>
        </p:nvSpPr>
        <p:spPr>
          <a:xfrm>
            <a:off x="902825" y="27830"/>
            <a:ext cx="9632229" cy="923330"/>
          </a:xfrm>
          <a:prstGeom prst="rect">
            <a:avLst/>
          </a:prstGeom>
          <a:noFill/>
        </p:spPr>
        <p:txBody>
          <a:bodyPr wrap="squar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Assessments</a:t>
            </a:r>
          </a:p>
        </p:txBody>
      </p:sp>
      <p:sp>
        <p:nvSpPr>
          <p:cNvPr id="3" name="TextBox 2">
            <a:extLst>
              <a:ext uri="{FF2B5EF4-FFF2-40B4-BE49-F238E27FC236}">
                <a16:creationId xmlns:a16="http://schemas.microsoft.com/office/drawing/2014/main" id="{9AD5F70E-D3F6-8DEE-2CDB-90D453AE9A08}"/>
              </a:ext>
            </a:extLst>
          </p:cNvPr>
          <p:cNvSpPr txBox="1"/>
          <p:nvPr/>
        </p:nvSpPr>
        <p:spPr>
          <a:xfrm>
            <a:off x="825909" y="1633659"/>
            <a:ext cx="9114504" cy="4370427"/>
          </a:xfrm>
          <a:prstGeom prst="rect">
            <a:avLst/>
          </a:prstGeom>
          <a:solidFill>
            <a:schemeClr val="accent1">
              <a:lumMod val="20000"/>
              <a:lumOff val="80000"/>
            </a:schemeClr>
          </a:solidFill>
          <a:ln w="28575">
            <a:solidFill>
              <a:schemeClr val="tx1"/>
            </a:solidFill>
          </a:ln>
        </p:spPr>
        <p:txBody>
          <a:bodyPr wrap="square" rtlCol="0">
            <a:spAutoFit/>
          </a:bodyPr>
          <a:lstStyle/>
          <a:p>
            <a:pPr algn="ctr"/>
            <a:r>
              <a:rPr lang="en-GB" sz="2400" dirty="0">
                <a:latin typeface="Sassoon Infant Std" panose="020B0503020103030203" pitchFamily="34" charset="0"/>
              </a:rPr>
              <a:t>Children complete </a:t>
            </a:r>
            <a:r>
              <a:rPr lang="en-GB" sz="2400" b="1" dirty="0">
                <a:latin typeface="Sassoon Infant Std" panose="020B0503020103030203" pitchFamily="34" charset="0"/>
              </a:rPr>
              <a:t>termly assessments</a:t>
            </a:r>
            <a:r>
              <a:rPr lang="en-GB" sz="2400" dirty="0">
                <a:latin typeface="Sassoon Infant Std" panose="020B0503020103030203" pitchFamily="34" charset="0"/>
              </a:rPr>
              <a:t>, these include:</a:t>
            </a:r>
          </a:p>
          <a:p>
            <a:endParaRPr lang="en-GB" sz="2400" dirty="0">
              <a:latin typeface="Sassoon Infant Std" panose="020B0503020103030203" pitchFamily="34" charset="0"/>
            </a:endParaRPr>
          </a:p>
          <a:p>
            <a:r>
              <a:rPr lang="en-GB" sz="2400" b="1" dirty="0">
                <a:latin typeface="Sassoon Infant Std" panose="020B0503020103030203" pitchFamily="34" charset="0"/>
              </a:rPr>
              <a:t>Autumn 2: </a:t>
            </a:r>
            <a:r>
              <a:rPr lang="en-GB" sz="2400" dirty="0">
                <a:latin typeface="Sassoon Infant Std" panose="020B0503020103030203" pitchFamily="34" charset="0"/>
              </a:rPr>
              <a:t>NFER Reading and NFER Arithmetic and Reasoning Papers  </a:t>
            </a:r>
          </a:p>
          <a:p>
            <a:endParaRPr lang="en-GB" sz="2400" dirty="0">
              <a:latin typeface="Sassoon Infant Std" panose="020B0503020103030203" pitchFamily="34" charset="0"/>
            </a:endParaRPr>
          </a:p>
          <a:p>
            <a:r>
              <a:rPr lang="en-GB" sz="2400" b="1" dirty="0">
                <a:latin typeface="Sassoon Infant Std" panose="020B0503020103030203" pitchFamily="34" charset="0"/>
              </a:rPr>
              <a:t>Spring 2: </a:t>
            </a:r>
            <a:r>
              <a:rPr lang="en-GB" sz="2400" dirty="0">
                <a:latin typeface="Sassoon Infant Std" panose="020B0503020103030203" pitchFamily="34" charset="0"/>
              </a:rPr>
              <a:t>NFER Reading and NFER Arithmetic and Reasoning Papers  </a:t>
            </a:r>
          </a:p>
          <a:p>
            <a:endParaRPr lang="en-GB" sz="2400" dirty="0">
              <a:latin typeface="Sassoon Infant Std" panose="020B0503020103030203" pitchFamily="34" charset="0"/>
            </a:endParaRPr>
          </a:p>
          <a:p>
            <a:r>
              <a:rPr lang="en-GB" sz="2400" b="1" dirty="0">
                <a:latin typeface="Sassoon Infant Std" panose="020B0503020103030203" pitchFamily="34" charset="0"/>
              </a:rPr>
              <a:t>Summer 2: </a:t>
            </a:r>
            <a:r>
              <a:rPr lang="en-GB" sz="2400" dirty="0">
                <a:latin typeface="Sassoon Infant Std" panose="020B0503020103030203" pitchFamily="34" charset="0"/>
              </a:rPr>
              <a:t>NFER Reading and NFER Arithmetic and Reasoning Papers  </a:t>
            </a:r>
          </a:p>
          <a:p>
            <a:r>
              <a:rPr lang="en-GB" sz="2000" dirty="0"/>
              <a:t> </a:t>
            </a:r>
          </a:p>
          <a:p>
            <a:pPr algn="ctr"/>
            <a:r>
              <a:rPr lang="en-GB" sz="2400" b="1" dirty="0">
                <a:latin typeface="Sassoon Infant Std" panose="020B0503020103030203" pitchFamily="34" charset="0"/>
              </a:rPr>
              <a:t>    Science, history, geography and accelerated reader assessments every half term.</a:t>
            </a:r>
          </a:p>
          <a:p>
            <a:endParaRPr lang="en-GB" sz="2400" b="1" dirty="0">
              <a:latin typeface="Sassoon Infant Std" panose="020B0503020103030203" pitchFamily="34" charset="0"/>
            </a:endParaRPr>
          </a:p>
          <a:p>
            <a:pPr algn="ctr"/>
            <a:r>
              <a:rPr lang="en-GB" dirty="0">
                <a:latin typeface="Sassoon Infant Std" panose="020B0503020103030203" pitchFamily="34" charset="0"/>
              </a:rPr>
              <a:t>*Parents can request tests and/or test results after assessment week </a:t>
            </a:r>
          </a:p>
        </p:txBody>
      </p:sp>
    </p:spTree>
    <p:extLst>
      <p:ext uri="{BB962C8B-B14F-4D97-AF65-F5344CB8AC3E}">
        <p14:creationId xmlns:p14="http://schemas.microsoft.com/office/powerpoint/2010/main" val="2851998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CB9BF-F5B0-2868-2E86-DB070B7C609A}"/>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8B1EFFE7-8C60-C8EB-4E1C-6AE73D165C91}"/>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5E526D0C-234C-8944-A316-41D5206FE5B1}"/>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0FB46A4D-87B7-DEFA-42D8-825034209A8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11F303F5-3C5E-7435-6013-40BD7AF1D50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48D64CF7-6EF5-9047-B4F1-8ED305BFB33D}"/>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TextBox 5">
            <a:extLst>
              <a:ext uri="{FF2B5EF4-FFF2-40B4-BE49-F238E27FC236}">
                <a16:creationId xmlns:a16="http://schemas.microsoft.com/office/drawing/2014/main" id="{F8AB678E-C639-AF9D-395E-09A22ECB007E}"/>
              </a:ext>
            </a:extLst>
          </p:cNvPr>
          <p:cNvSpPr txBox="1"/>
          <p:nvPr/>
        </p:nvSpPr>
        <p:spPr>
          <a:xfrm>
            <a:off x="337084" y="769144"/>
            <a:ext cx="11517832" cy="5693866"/>
          </a:xfrm>
          <a:prstGeom prst="rect">
            <a:avLst/>
          </a:prstGeom>
          <a:solidFill>
            <a:schemeClr val="accent1">
              <a:lumMod val="20000"/>
              <a:lumOff val="80000"/>
            </a:schemeClr>
          </a:solidFill>
          <a:ln w="28575">
            <a:solidFill>
              <a:schemeClr val="tx1"/>
            </a:solidFill>
          </a:ln>
        </p:spPr>
        <p:txBody>
          <a:bodyPr wrap="square" rtlCol="0">
            <a:spAutoFit/>
          </a:bodyPr>
          <a:lstStyle/>
          <a:p>
            <a:endParaRPr lang="en-GB" sz="1300"/>
          </a:p>
          <a:p>
            <a:pPr algn="ctr"/>
            <a:r>
              <a:rPr lang="en-GB" sz="1300" b="1">
                <a:latin typeface="Sassoon Infant Std" panose="020B0503020103030203" pitchFamily="34" charset="0"/>
              </a:rPr>
              <a:t>We are now sharing progress reports more frequently across the year, alongside opportunities for face-to-face discussions. Here’s what to expect:</a:t>
            </a:r>
          </a:p>
          <a:p>
            <a:endParaRPr lang="en-GB" sz="1300" b="1">
              <a:latin typeface="Sassoon Infant Std" panose="020B0503020103030203" pitchFamily="34" charset="0"/>
            </a:endParaRPr>
          </a:p>
          <a:p>
            <a:r>
              <a:rPr lang="en-GB" sz="1300" b="1">
                <a:latin typeface="Sassoon Infant Std" panose="020B0503020103030203" pitchFamily="34" charset="0"/>
              </a:rPr>
              <a:t>Autumn 1: Face-to-Face Parent Evening: Wednesday 15</a:t>
            </a:r>
            <a:r>
              <a:rPr lang="en-GB" sz="1300" b="1" baseline="30000">
                <a:latin typeface="Sassoon Infant Std" panose="020B0503020103030203" pitchFamily="34" charset="0"/>
              </a:rPr>
              <a:t>th</a:t>
            </a:r>
            <a:r>
              <a:rPr lang="en-GB" sz="1300" b="1">
                <a:latin typeface="Sassoon Infant Std" panose="020B0503020103030203" pitchFamily="34" charset="0"/>
              </a:rPr>
              <a:t>  &amp; Thursday 16</a:t>
            </a:r>
            <a:r>
              <a:rPr lang="en-GB" sz="1300" b="1" baseline="30000">
                <a:latin typeface="Sassoon Infant Std" panose="020B0503020103030203" pitchFamily="34" charset="0"/>
              </a:rPr>
              <a:t>th</a:t>
            </a:r>
            <a:r>
              <a:rPr lang="en-GB" sz="1300" b="1">
                <a:latin typeface="Sassoon Infant Std" panose="020B0503020103030203" pitchFamily="34" charset="0"/>
              </a:rPr>
              <a:t> October 2025</a:t>
            </a:r>
            <a:br>
              <a:rPr lang="en-GB" sz="1300">
                <a:latin typeface="Sassoon Infant Std" panose="020B0503020103030203" pitchFamily="34" charset="0"/>
              </a:rPr>
            </a:br>
            <a:r>
              <a:rPr lang="en-GB" sz="1300">
                <a:latin typeface="Sassoon Infant Std" panose="020B0503020103030203" pitchFamily="34" charset="0"/>
              </a:rPr>
              <a:t>You’ll receive a short Autumn 1 report during this meeting. It will share your child’s Age-Related Expectations (ARE) in Reading, Writing, Maths, and Science.</a:t>
            </a:r>
          </a:p>
          <a:p>
            <a:endParaRPr lang="en-GB" sz="1300">
              <a:latin typeface="Sassoon Infant Std" panose="020B0503020103030203" pitchFamily="34" charset="0"/>
            </a:endParaRPr>
          </a:p>
          <a:p>
            <a:r>
              <a:rPr lang="en-GB" sz="1300" b="1">
                <a:latin typeface="Sassoon Infant Std" panose="020B0503020103030203" pitchFamily="34" charset="0"/>
              </a:rPr>
              <a:t>Autumn 2: Autumn Report sent home - Friday 15th December 2025</a:t>
            </a:r>
            <a:br>
              <a:rPr lang="en-GB" sz="1300">
                <a:latin typeface="Sassoon Infant Std" panose="020B0503020103030203" pitchFamily="34" charset="0"/>
              </a:rPr>
            </a:br>
            <a:r>
              <a:rPr lang="en-GB" sz="1300">
                <a:latin typeface="Sassoon Infant Std" panose="020B0503020103030203" pitchFamily="34" charset="0"/>
              </a:rPr>
              <a:t>Parents will receive a progress report sent home, outlining:</a:t>
            </a:r>
            <a:br>
              <a:rPr lang="en-GB" sz="1300">
                <a:latin typeface="Sassoon Infant Std" panose="020B0503020103030203" pitchFamily="34" charset="0"/>
              </a:rPr>
            </a:br>
            <a:r>
              <a:rPr lang="en-GB" sz="1300">
                <a:latin typeface="Sassoon Infant Std" panose="020B0503020103030203" pitchFamily="34" charset="0"/>
              </a:rPr>
              <a:t>ARE in core subjects</a:t>
            </a:r>
          </a:p>
          <a:p>
            <a:pPr marL="171450" indent="-171450">
              <a:buFont typeface="Arial" panose="020B0604020202020204" pitchFamily="34" charset="0"/>
              <a:buChar char="•"/>
            </a:pPr>
            <a:r>
              <a:rPr lang="en-GB" sz="1300">
                <a:latin typeface="Sassoon Infant Std" panose="020B0503020103030203" pitchFamily="34" charset="0"/>
              </a:rPr>
              <a:t>Progress this term</a:t>
            </a:r>
          </a:p>
          <a:p>
            <a:pPr marL="171450" indent="-171450">
              <a:buFont typeface="Arial" panose="020B0604020202020204" pitchFamily="34" charset="0"/>
              <a:buChar char="•"/>
            </a:pPr>
            <a:r>
              <a:rPr lang="en-GB" sz="1300">
                <a:latin typeface="Sassoon Infant Std" panose="020B0503020103030203" pitchFamily="34" charset="0"/>
              </a:rPr>
              <a:t>Attendance</a:t>
            </a:r>
          </a:p>
          <a:p>
            <a:pPr marL="171450" indent="-171450">
              <a:buFont typeface="Arial" panose="020B0604020202020204" pitchFamily="34" charset="0"/>
              <a:buChar char="•"/>
            </a:pPr>
            <a:r>
              <a:rPr lang="en-GB" sz="1300">
                <a:latin typeface="Sassoon Infant Std" panose="020B0503020103030203" pitchFamily="34" charset="0"/>
              </a:rPr>
              <a:t>Attitude to learning</a:t>
            </a:r>
          </a:p>
          <a:p>
            <a:br>
              <a:rPr lang="en-GB" sz="1300">
                <a:latin typeface="Sassoon Infant Std" panose="020B0503020103030203" pitchFamily="34" charset="0"/>
              </a:rPr>
            </a:br>
            <a:r>
              <a:rPr lang="en-GB" sz="1300" b="1">
                <a:latin typeface="Sassoon Infant Std" panose="020B0503020103030203" pitchFamily="34" charset="0"/>
              </a:rPr>
              <a:t>Spring 1: Spring  Reports and Face-to-Face Parent Evening</a:t>
            </a:r>
            <a:endParaRPr lang="en-GB" sz="1300">
              <a:latin typeface="Sassoon Infant Std" panose="020B0503020103030203" pitchFamily="34" charset="0"/>
            </a:endParaRPr>
          </a:p>
          <a:p>
            <a:r>
              <a:rPr lang="en-GB" sz="1300">
                <a:latin typeface="Sassoon Infant Std" panose="020B0503020103030203" pitchFamily="34" charset="0"/>
              </a:rPr>
              <a:t>Monday 10th February 2026 - Parents will receive an ARE and Target Report sent home.</a:t>
            </a:r>
          </a:p>
          <a:p>
            <a:r>
              <a:rPr lang="en-GB" sz="1300" b="1">
                <a:latin typeface="Sassoon Infant Std" panose="020B0503020103030203" pitchFamily="34" charset="0"/>
              </a:rPr>
              <a:t>Parent Meetings:</a:t>
            </a:r>
            <a:br>
              <a:rPr lang="en-GB" sz="1300">
                <a:latin typeface="Sassoon Infant Std" panose="020B0503020103030203" pitchFamily="34" charset="0"/>
              </a:rPr>
            </a:br>
            <a:r>
              <a:rPr lang="en-GB" sz="1300">
                <a:latin typeface="Sassoon Infant Std" panose="020B0503020103030203" pitchFamily="34" charset="0"/>
              </a:rPr>
              <a:t>Wednesday 11th &amp; Thursday 12th February 2026 - These meetings will allow for discussion of your child’s targets and progress for Spring 1.</a:t>
            </a:r>
          </a:p>
          <a:p>
            <a:br>
              <a:rPr lang="en-GB" sz="1300">
                <a:latin typeface="Sassoon Infant Std" panose="020B0503020103030203" pitchFamily="34" charset="0"/>
              </a:rPr>
            </a:br>
            <a:r>
              <a:rPr lang="en-GB" sz="1300" b="1">
                <a:latin typeface="Sassoon Infant Std" panose="020B0503020103030203" pitchFamily="34" charset="0"/>
              </a:rPr>
              <a:t>Spring 2: Spring Report sent home - Monday 23rd March 2026</a:t>
            </a:r>
            <a:br>
              <a:rPr lang="en-GB" sz="1300">
                <a:latin typeface="Sassoon Infant Std" panose="020B0503020103030203" pitchFamily="34" charset="0"/>
              </a:rPr>
            </a:br>
            <a:r>
              <a:rPr lang="en-GB" sz="1300">
                <a:latin typeface="Sassoon Infant Std" panose="020B0503020103030203" pitchFamily="34" charset="0"/>
              </a:rPr>
              <a:t>This progress report will again include ARE, termly progress, attendance and learning attitude.</a:t>
            </a:r>
          </a:p>
          <a:p>
            <a:endParaRPr lang="en-GB" sz="1300">
              <a:latin typeface="Sassoon Infant Std" panose="020B0503020103030203" pitchFamily="34" charset="0"/>
            </a:endParaRPr>
          </a:p>
          <a:p>
            <a:r>
              <a:rPr lang="en-GB" sz="1300" b="1">
                <a:latin typeface="Sassoon Infant Std" panose="020B0503020103030203" pitchFamily="34" charset="0"/>
              </a:rPr>
              <a:t>Summer 1: Summer Report sent home - Friday 11th May 2026</a:t>
            </a:r>
            <a:br>
              <a:rPr lang="en-GB" sz="1300">
                <a:latin typeface="Sassoon Infant Std" panose="020B0503020103030203" pitchFamily="34" charset="0"/>
              </a:rPr>
            </a:br>
            <a:r>
              <a:rPr lang="en-GB" sz="1300">
                <a:latin typeface="Sassoon Infant Std" panose="020B0503020103030203" pitchFamily="34" charset="0"/>
              </a:rPr>
              <a:t>A short ARE report will be sent home to show where your child is working within the curriculum.</a:t>
            </a:r>
          </a:p>
          <a:p>
            <a:br>
              <a:rPr lang="en-GB" sz="1300">
                <a:latin typeface="Sassoon Infant Std" panose="020B0503020103030203" pitchFamily="34" charset="0"/>
              </a:rPr>
            </a:br>
            <a:r>
              <a:rPr lang="en-GB" sz="1300" b="1">
                <a:latin typeface="Sassoon Infant Std" panose="020B0503020103030203" pitchFamily="34" charset="0"/>
              </a:rPr>
              <a:t>Summer 2: End of Year Report - Friday 10th July 2026</a:t>
            </a:r>
            <a:br>
              <a:rPr lang="en-GB" sz="1300">
                <a:latin typeface="Sassoon Infant Std" panose="020B0503020103030203" pitchFamily="34" charset="0"/>
              </a:rPr>
            </a:br>
            <a:r>
              <a:rPr lang="en-GB" sz="1300">
                <a:latin typeface="Sassoon Infant Std" panose="020B0503020103030203" pitchFamily="34" charset="0"/>
              </a:rPr>
              <a:t>A full end-of-year report will be sent home, summarising your child’s learning and progress for the year.</a:t>
            </a:r>
          </a:p>
          <a:p>
            <a:endParaRPr lang="en-GB" sz="1300">
              <a:latin typeface="Sassoon Infant Std" panose="020B0503020103030203" pitchFamily="34" charset="0"/>
            </a:endParaRPr>
          </a:p>
          <a:p>
            <a:r>
              <a:rPr lang="en-GB" sz="1300">
                <a:latin typeface="Sassoon Infant Std" panose="020B0503020103030203" pitchFamily="34" charset="0"/>
              </a:rPr>
              <a:t>* We have an open-door policy and additional teacher meetings can be requested throughout the year via the front office. </a:t>
            </a:r>
          </a:p>
        </p:txBody>
      </p:sp>
      <p:sp>
        <p:nvSpPr>
          <p:cNvPr id="20" name="Rectangle 19">
            <a:extLst>
              <a:ext uri="{FF2B5EF4-FFF2-40B4-BE49-F238E27FC236}">
                <a16:creationId xmlns:a16="http://schemas.microsoft.com/office/drawing/2014/main" id="{7C1CEE92-94C4-A4E5-3B3A-1762CA32D5C4}"/>
              </a:ext>
            </a:extLst>
          </p:cNvPr>
          <p:cNvSpPr/>
          <p:nvPr/>
        </p:nvSpPr>
        <p:spPr>
          <a:xfrm>
            <a:off x="786580" y="-102468"/>
            <a:ext cx="3995133" cy="923330"/>
          </a:xfrm>
          <a:prstGeom prst="rect">
            <a:avLst/>
          </a:prstGeom>
          <a:noFill/>
        </p:spPr>
        <p:txBody>
          <a:bodyPr wrap="squar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Reporting</a:t>
            </a:r>
          </a:p>
        </p:txBody>
      </p:sp>
    </p:spTree>
    <p:extLst>
      <p:ext uri="{BB962C8B-B14F-4D97-AF65-F5344CB8AC3E}">
        <p14:creationId xmlns:p14="http://schemas.microsoft.com/office/powerpoint/2010/main" val="1872603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857425" y="1147460"/>
            <a:ext cx="9213450" cy="4801314"/>
          </a:xfrm>
          <a:prstGeom prst="rect">
            <a:avLst/>
          </a:prstGeom>
          <a:noFill/>
          <a:ln w="19050">
            <a:noFill/>
          </a:ln>
        </p:spPr>
        <p:txBody>
          <a:bodyPr wrap="square" rtlCol="0">
            <a:spAutoFit/>
          </a:bodyPr>
          <a:lstStyle/>
          <a:p>
            <a:pPr fontAlgn="base"/>
            <a:r>
              <a:rPr lang="en-GB" b="1" dirty="0">
                <a:latin typeface="Sassoon Infant Std" panose="020B0503020103030203" pitchFamily="34" charset="0"/>
              </a:rPr>
              <a:t>KS2 Weekly Homework: </a:t>
            </a:r>
          </a:p>
          <a:p>
            <a:pPr fontAlgn="base"/>
            <a:endParaRPr lang="en-GB" dirty="0">
              <a:latin typeface="Sassoon Infant Std" panose="020B0503020103030203" pitchFamily="34" charset="0"/>
            </a:endParaRPr>
          </a:p>
          <a:p>
            <a:pPr fontAlgn="base"/>
            <a:r>
              <a:rPr lang="en-GB" b="1" dirty="0">
                <a:latin typeface="Sassoon Infant Std" panose="020B0503020103030203" pitchFamily="34" charset="0"/>
              </a:rPr>
              <a:t>Spellings:</a:t>
            </a:r>
            <a:endParaRPr lang="en-GB" dirty="0">
              <a:latin typeface="Sassoon Infant Std" panose="020B0503020103030203" pitchFamily="34" charset="0"/>
            </a:endParaRPr>
          </a:p>
          <a:p>
            <a:pPr lvl="1" fontAlgn="base"/>
            <a:r>
              <a:rPr lang="en-GB" dirty="0">
                <a:latin typeface="Sassoon Infant Std" panose="020B0503020103030203" pitchFamily="34" charset="0"/>
              </a:rPr>
              <a:t>Children’s homework will be a mixture of paper copies and online tasks related to the rules we have learnt each week.  </a:t>
            </a:r>
          </a:p>
          <a:p>
            <a:pPr lvl="1" fontAlgn="base"/>
            <a:endParaRPr lang="en-GB" dirty="0">
              <a:latin typeface="Sassoon Infant Std" panose="020B0503020103030203" pitchFamily="34" charset="0"/>
            </a:endParaRPr>
          </a:p>
          <a:p>
            <a:pPr fontAlgn="base"/>
            <a:r>
              <a:rPr lang="en-GB" b="1" dirty="0">
                <a:latin typeface="Sassoon Infant Std" panose="020B0503020103030203" pitchFamily="34" charset="0"/>
              </a:rPr>
              <a:t>Maths: </a:t>
            </a:r>
          </a:p>
          <a:p>
            <a:pPr fontAlgn="base"/>
            <a:r>
              <a:rPr lang="en-GB" b="1" dirty="0">
                <a:latin typeface="Sassoon Infant Std" panose="020B0503020103030203" pitchFamily="34" charset="0"/>
              </a:rPr>
              <a:t>	</a:t>
            </a:r>
            <a:r>
              <a:rPr lang="en-GB" dirty="0">
                <a:latin typeface="Sassoon Infant Std" panose="020B0503020103030203" pitchFamily="34" charset="0"/>
              </a:rPr>
              <a:t>Children will complete their maths challenges on Century Tech</a:t>
            </a:r>
          </a:p>
          <a:p>
            <a:pPr fontAlgn="base"/>
            <a:endParaRPr lang="en-GB" b="1" dirty="0">
              <a:latin typeface="Sassoon Infant Std" panose="020B0503020103030203" pitchFamily="34" charset="0"/>
            </a:endParaRPr>
          </a:p>
          <a:p>
            <a:pPr fontAlgn="base"/>
            <a:r>
              <a:rPr lang="en-GB" b="1" dirty="0">
                <a:latin typeface="Sassoon Infant Std" panose="020B0503020103030203" pitchFamily="34" charset="0"/>
              </a:rPr>
              <a:t>Times Tables:</a:t>
            </a:r>
            <a:endParaRPr lang="en-GB" dirty="0">
              <a:latin typeface="Sassoon Infant Std" panose="020B0503020103030203" pitchFamily="34" charset="0"/>
            </a:endParaRPr>
          </a:p>
          <a:p>
            <a:pPr lvl="1"/>
            <a:r>
              <a:rPr lang="en-GB" dirty="0">
                <a:latin typeface="Sassoon Infant Std" panose="020B0503020103030203" pitchFamily="34" charset="0"/>
              </a:rPr>
              <a:t>All Y4 children are expected to use Times Tables Rock Stars (TTRS) regularly.</a:t>
            </a:r>
          </a:p>
          <a:p>
            <a:pPr lvl="1"/>
            <a:r>
              <a:rPr lang="en-GB" dirty="0">
                <a:latin typeface="Sassoon Infant Std" panose="020B0503020103030203" pitchFamily="34" charset="0"/>
              </a:rPr>
              <a:t>They are encouraged to learn all the timetables up to 12s fluently. </a:t>
            </a:r>
          </a:p>
          <a:p>
            <a:pPr fontAlgn="base"/>
            <a:endParaRPr lang="en-GB" b="1" dirty="0">
              <a:latin typeface="Sassoon Infant Std" panose="020B0503020103030203" pitchFamily="34" charset="0"/>
            </a:endParaRPr>
          </a:p>
          <a:p>
            <a:pPr fontAlgn="base"/>
            <a:r>
              <a:rPr lang="en-GB" b="1" dirty="0">
                <a:latin typeface="Sassoon Infant Std" panose="020B0503020103030203" pitchFamily="34" charset="0"/>
              </a:rPr>
              <a:t>English: </a:t>
            </a:r>
          </a:p>
          <a:p>
            <a:pPr fontAlgn="base"/>
            <a:r>
              <a:rPr lang="en-GB" b="1" dirty="0">
                <a:latin typeface="Sassoon Infant Std" panose="020B0503020103030203" pitchFamily="34" charset="0"/>
              </a:rPr>
              <a:t>	</a:t>
            </a:r>
            <a:r>
              <a:rPr lang="en-GB" dirty="0">
                <a:latin typeface="Sassoon Infant Std" panose="020B0503020103030203" pitchFamily="34" charset="0"/>
              </a:rPr>
              <a:t>Children will complete either SPAG or reading homework on Century Tech. Children are 	expected to read regularly with an adult at home.</a:t>
            </a:r>
          </a:p>
          <a:p>
            <a:pPr fontAlgn="base"/>
            <a:endParaRPr lang="en-GB" dirty="0"/>
          </a:p>
        </p:txBody>
      </p:sp>
      <p:sp>
        <p:nvSpPr>
          <p:cNvPr id="4" name="Rectangle 3">
            <a:extLst>
              <a:ext uri="{FF2B5EF4-FFF2-40B4-BE49-F238E27FC236}">
                <a16:creationId xmlns:a16="http://schemas.microsoft.com/office/drawing/2014/main" id="{010005DC-2230-640D-A8D8-FC7447E47C30}"/>
              </a:ext>
            </a:extLst>
          </p:cNvPr>
          <p:cNvSpPr/>
          <p:nvPr/>
        </p:nvSpPr>
        <p:spPr>
          <a:xfrm>
            <a:off x="857425" y="224130"/>
            <a:ext cx="3768339"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Homework</a:t>
            </a:r>
          </a:p>
        </p:txBody>
      </p:sp>
    </p:spTree>
    <p:extLst>
      <p:ext uri="{BB962C8B-B14F-4D97-AF65-F5344CB8AC3E}">
        <p14:creationId xmlns:p14="http://schemas.microsoft.com/office/powerpoint/2010/main" val="1190884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99D1D-B2CE-4546-419A-8EA72615E209}"/>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3208B998-3975-5C3C-2104-51040CC13DAE}"/>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576FA1E1-6D83-CB78-52CE-299950653EA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887BEC72-EE67-110D-C600-F5333C6D007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5CEB3217-760B-E9BE-C0BA-23DA4702F14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FB7E418-1F43-F398-1EF7-44F5C72F5C7A}"/>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8911A029-6C02-8C96-EE3D-2F908CF12B1D}"/>
              </a:ext>
            </a:extLst>
          </p:cNvPr>
          <p:cNvSpPr>
            <a:spLocks noGrp="1"/>
          </p:cNvSpPr>
          <p:nvPr>
            <p:ph type="ctrTitle"/>
          </p:nvPr>
        </p:nvSpPr>
        <p:spPr/>
        <p:txBody>
          <a:bodyPr/>
          <a:lstStyle/>
          <a:p>
            <a:br>
              <a:rPr lang="en-GB"/>
            </a:br>
            <a:endParaRPr lang="en-GB"/>
          </a:p>
        </p:txBody>
      </p:sp>
      <p:sp>
        <p:nvSpPr>
          <p:cNvPr id="4" name="Rectangle 3">
            <a:extLst>
              <a:ext uri="{FF2B5EF4-FFF2-40B4-BE49-F238E27FC236}">
                <a16:creationId xmlns:a16="http://schemas.microsoft.com/office/drawing/2014/main" id="{A6936923-731A-28F0-A726-6A85FC2FB56D}"/>
              </a:ext>
            </a:extLst>
          </p:cNvPr>
          <p:cNvSpPr/>
          <p:nvPr/>
        </p:nvSpPr>
        <p:spPr>
          <a:xfrm>
            <a:off x="1032971" y="-79770"/>
            <a:ext cx="4925194" cy="1169551"/>
          </a:xfrm>
          <a:prstGeom prst="rect">
            <a:avLst/>
          </a:prstGeom>
          <a:noFill/>
        </p:spPr>
        <p:txBody>
          <a:bodyPr wrap="none" lIns="91440" tIns="45720" rIns="91440" bIns="45720">
            <a:spAutoFit/>
          </a:bodyPr>
          <a:lstStyle/>
          <a:p>
            <a:r>
              <a:rPr lang="en-US" sz="5400" b="1" cap="none" spc="0">
                <a:ln w="0"/>
                <a:effectLst>
                  <a:outerShdw blurRad="38100" dist="19050" dir="2700000" algn="tl" rotWithShape="0">
                    <a:schemeClr val="dk1">
                      <a:alpha val="40000"/>
                    </a:schemeClr>
                  </a:outerShdw>
                </a:effectLst>
                <a:latin typeface="Sassoon Primary" pitchFamily="50" charset="0"/>
              </a:rPr>
              <a:t>Attendance</a:t>
            </a:r>
          </a:p>
          <a:p>
            <a:r>
              <a:rPr lang="en-GB" sz="1600" b="1" i="1">
                <a:solidFill>
                  <a:srgbClr val="FF0000"/>
                </a:solidFill>
                <a:latin typeface="Segoe UI Light" panose="020B0502040204020203" pitchFamily="34" charset="0"/>
                <a:cs typeface="Segoe UI Light" panose="020B0502040204020203" pitchFamily="34" charset="0"/>
              </a:rPr>
              <a:t>Pupils are expected to: Attend school every day, on time.</a:t>
            </a:r>
            <a:endParaRPr lang="en-US" sz="5400" b="1" cap="none" spc="0">
              <a:ln w="0"/>
              <a:solidFill>
                <a:srgbClr val="FF0000"/>
              </a:solidFill>
              <a:effectLst>
                <a:outerShdw blurRad="38100" dist="19050" dir="2700000" algn="tl" rotWithShape="0">
                  <a:schemeClr val="dk1">
                    <a:alpha val="40000"/>
                  </a:schemeClr>
                </a:outerShdw>
              </a:effectLst>
              <a:latin typeface="Sassoon Primary" pitchFamily="50" charset="0"/>
            </a:endParaRPr>
          </a:p>
        </p:txBody>
      </p:sp>
      <p:sp>
        <p:nvSpPr>
          <p:cNvPr id="7" name="Rectangle 6">
            <a:extLst>
              <a:ext uri="{FF2B5EF4-FFF2-40B4-BE49-F238E27FC236}">
                <a16:creationId xmlns:a16="http://schemas.microsoft.com/office/drawing/2014/main" id="{75C63AB7-9A5C-533B-BDE3-2CD3CB56DC5D}"/>
              </a:ext>
            </a:extLst>
          </p:cNvPr>
          <p:cNvSpPr/>
          <p:nvPr/>
        </p:nvSpPr>
        <p:spPr>
          <a:xfrm>
            <a:off x="162889" y="1089781"/>
            <a:ext cx="11747758" cy="3970318"/>
          </a:xfrm>
          <a:prstGeom prst="rect">
            <a:avLst/>
          </a:prstGeom>
          <a:solidFill>
            <a:schemeClr val="bg1"/>
          </a:solidFill>
        </p:spPr>
        <p:txBody>
          <a:bodyPr wrap="square">
            <a:spAutoFit/>
          </a:bodyPr>
          <a:lstStyle/>
          <a:p>
            <a:r>
              <a:rPr lang="en-GB" sz="1400" b="1" i="1" dirty="0">
                <a:latin typeface="Sassoon Infant Std" panose="020B0503020103030203" pitchFamily="34" charset="0"/>
                <a:cs typeface="Segoe UI Light" panose="020B0502040204020203" pitchFamily="34" charset="0"/>
              </a:rPr>
              <a:t>Daily routines </a:t>
            </a:r>
          </a:p>
          <a:p>
            <a:r>
              <a:rPr lang="en-GB" sz="1400" dirty="0">
                <a:latin typeface="Sassoon Infant Std" panose="020B0503020103030203" pitchFamily="34" charset="0"/>
                <a:cs typeface="Segoe UI Light" panose="020B0502040204020203" pitchFamily="34" charset="0"/>
              </a:rPr>
              <a:t>The school gates open at 8:30am-8.45am.</a:t>
            </a:r>
          </a:p>
          <a:p>
            <a:endParaRPr lang="en-GB" sz="1400" i="1" dirty="0">
              <a:latin typeface="Sassoon Infant Std" panose="020B0503020103030203" pitchFamily="34" charset="0"/>
              <a:cs typeface="Segoe UI Light" panose="020B0502040204020203" pitchFamily="34" charset="0"/>
            </a:endParaRPr>
          </a:p>
          <a:p>
            <a:r>
              <a:rPr lang="en-GB" sz="1400" b="1" i="1" dirty="0">
                <a:latin typeface="Sassoon Infant Std" panose="020B0503020103030203" pitchFamily="34" charset="0"/>
                <a:cs typeface="Segoe UI Light" panose="020B0502040204020203" pitchFamily="34" charset="0"/>
              </a:rPr>
              <a:t>Lates</a:t>
            </a:r>
          </a:p>
          <a:p>
            <a:r>
              <a:rPr lang="en-GB" sz="1400" dirty="0">
                <a:latin typeface="Sassoon Infant Std" panose="020B0503020103030203" pitchFamily="34" charset="0"/>
                <a:cs typeface="Segoe UI Light" panose="020B0502040204020203" pitchFamily="34" charset="0"/>
              </a:rPr>
              <a:t>If your child is late to school, please visit the school office to sign in. </a:t>
            </a:r>
          </a:p>
          <a:p>
            <a:endParaRPr lang="en-GB" sz="1400" dirty="0">
              <a:latin typeface="Sassoon Infant Std" panose="020B0503020103030203" pitchFamily="34" charset="0"/>
              <a:cs typeface="Segoe UI Light" panose="020B0502040204020203" pitchFamily="34" charset="0"/>
            </a:endParaRPr>
          </a:p>
          <a:p>
            <a:r>
              <a:rPr lang="en-GB" sz="1400" b="1" i="1" dirty="0">
                <a:latin typeface="Sassoon Infant Std" panose="020B0503020103030203" pitchFamily="34" charset="0"/>
                <a:cs typeface="Segoe UI Light" panose="020B0502040204020203" pitchFamily="34" charset="0"/>
              </a:rPr>
              <a:t>Absence</a:t>
            </a:r>
          </a:p>
          <a:p>
            <a:r>
              <a:rPr lang="en-GB" sz="1400" dirty="0">
                <a:latin typeface="Sassoon Infant Std" panose="020B0503020103030203" pitchFamily="34" charset="0"/>
                <a:cs typeface="Segoe UI Light" panose="020B0502040204020203" pitchFamily="34" charset="0"/>
              </a:rPr>
              <a:t>Please log your child(s) absence via our </a:t>
            </a:r>
            <a:r>
              <a:rPr lang="en-GB" sz="1400" dirty="0" err="1">
                <a:latin typeface="Sassoon Infant Std" panose="020B0503020103030203" pitchFamily="34" charset="0"/>
                <a:cs typeface="Segoe UI Light" panose="020B0502040204020203" pitchFamily="34" charset="0"/>
              </a:rPr>
              <a:t>ParentMail</a:t>
            </a:r>
            <a:r>
              <a:rPr lang="en-GB" sz="1400" dirty="0">
                <a:latin typeface="Sassoon Infant Std" panose="020B0503020103030203" pitchFamily="34" charset="0"/>
                <a:cs typeface="Segoe UI Light" panose="020B0502040204020203" pitchFamily="34" charset="0"/>
              </a:rPr>
              <a:t> app using the absence section.</a:t>
            </a:r>
          </a:p>
          <a:p>
            <a:endParaRPr lang="en-GB" sz="1400" dirty="0">
              <a:latin typeface="Sassoon Infant Std" panose="020B0503020103030203" pitchFamily="34" charset="0"/>
              <a:cs typeface="Segoe UI Light" panose="020B0502040204020203" pitchFamily="34" charset="0"/>
            </a:endParaRPr>
          </a:p>
          <a:p>
            <a:r>
              <a:rPr lang="en-GB" sz="1400" b="1" i="1" dirty="0">
                <a:latin typeface="Sassoon Infant Std" panose="020B0503020103030203" pitchFamily="34" charset="0"/>
                <a:cs typeface="Segoe UI Light" panose="020B0502040204020203" pitchFamily="34" charset="0"/>
              </a:rPr>
              <a:t>Planned absence</a:t>
            </a:r>
          </a:p>
          <a:p>
            <a:r>
              <a:rPr lang="en-GB" sz="1400" dirty="0">
                <a:latin typeface="Sassoon Infant Std" panose="020B0503020103030203" pitchFamily="34" charset="0"/>
                <a:cs typeface="Segoe UI Light" panose="020B0502040204020203" pitchFamily="34" charset="0"/>
              </a:rPr>
              <a:t>Attending a medical or dental appointment will be counted as authorised as long as you notify the school in advance of the appointment. We encourage parents/carers to make medical and dental appointments out of school hours where possible. </a:t>
            </a:r>
          </a:p>
          <a:p>
            <a:r>
              <a:rPr lang="en-GB" sz="1400" dirty="0">
                <a:latin typeface="Sassoon Infant Std" panose="020B0503020103030203" pitchFamily="34" charset="0"/>
                <a:cs typeface="Segoe UI Light" panose="020B0502040204020203" pitchFamily="34" charset="0"/>
              </a:rPr>
              <a:t>You can also apply for other types of term-time absence, a leave of absence form is available from the school office. </a:t>
            </a:r>
          </a:p>
          <a:p>
            <a:endParaRPr lang="en-GB" sz="1400" dirty="0">
              <a:latin typeface="Sassoon Infant Std" panose="020B0503020103030203" pitchFamily="34" charset="0"/>
              <a:cs typeface="Segoe UI Light" panose="020B0502040204020203" pitchFamily="34" charset="0"/>
            </a:endParaRPr>
          </a:p>
          <a:p>
            <a:r>
              <a:rPr lang="en-GB" sz="1400" dirty="0">
                <a:latin typeface="Sassoon Infant Std" panose="020B0503020103030203" pitchFamily="34" charset="0"/>
                <a:cs typeface="Segoe UI Light" panose="020B0502040204020203" pitchFamily="34" charset="0"/>
              </a:rPr>
              <a:t>We strongly promote good attendance here at Lent Rise School and celebrate this in many different ways! </a:t>
            </a:r>
          </a:p>
          <a:p>
            <a:r>
              <a:rPr lang="en-GB" sz="1400" dirty="0">
                <a:latin typeface="Sassoon Infant Std" panose="020B0503020103030203" pitchFamily="34" charset="0"/>
                <a:cs typeface="Segoe UI Light" panose="020B0502040204020203" pitchFamily="34" charset="0"/>
              </a:rPr>
              <a:t>Children have the chance to receive a postcard home for great improvement of attendance and certificates in assembly for overall 100% each term. Classes get the opportunity to look after the attendance trophy for the week if they reached the highest % overall and pencils are given to any class with 100% that week. Mrs Barnard also does monthly shout outs in the school newsletter!</a:t>
            </a:r>
          </a:p>
        </p:txBody>
      </p:sp>
      <p:pic>
        <p:nvPicPr>
          <p:cNvPr id="14" name="Picture 13">
            <a:extLst>
              <a:ext uri="{FF2B5EF4-FFF2-40B4-BE49-F238E27FC236}">
                <a16:creationId xmlns:a16="http://schemas.microsoft.com/office/drawing/2014/main" id="{8582F395-47A4-79EA-6C82-537BA31BDADD}"/>
              </a:ext>
            </a:extLst>
          </p:cNvPr>
          <p:cNvPicPr>
            <a:picLocks noChangeAspect="1"/>
          </p:cNvPicPr>
          <p:nvPr/>
        </p:nvPicPr>
        <p:blipFill rotWithShape="1">
          <a:blip r:embed="rId2">
            <a:clrChange>
              <a:clrFrom>
                <a:srgbClr val="F6F6F6"/>
              </a:clrFrom>
              <a:clrTo>
                <a:srgbClr val="F6F6F6">
                  <a:alpha val="0"/>
                </a:srgbClr>
              </a:clrTo>
            </a:clrChange>
          </a:blip>
          <a:srcRect l="13161" t="33464" r="50883" b="6667"/>
          <a:stretch/>
        </p:blipFill>
        <p:spPr>
          <a:xfrm>
            <a:off x="9579822" y="1089781"/>
            <a:ext cx="2330824" cy="2183062"/>
          </a:xfrm>
          <a:prstGeom prst="rect">
            <a:avLst/>
          </a:prstGeom>
        </p:spPr>
      </p:pic>
      <p:pic>
        <p:nvPicPr>
          <p:cNvPr id="15" name="Picture 14">
            <a:extLst>
              <a:ext uri="{FF2B5EF4-FFF2-40B4-BE49-F238E27FC236}">
                <a16:creationId xmlns:a16="http://schemas.microsoft.com/office/drawing/2014/main" id="{10625A48-A9A6-B5D9-FF6F-109E44F2E4A2}"/>
              </a:ext>
            </a:extLst>
          </p:cNvPr>
          <p:cNvPicPr>
            <a:picLocks noChangeAspect="1"/>
          </p:cNvPicPr>
          <p:nvPr/>
        </p:nvPicPr>
        <p:blipFill rotWithShape="1">
          <a:blip r:embed="rId3">
            <a:clrChange>
              <a:clrFrom>
                <a:srgbClr val="F6F6F6"/>
              </a:clrFrom>
              <a:clrTo>
                <a:srgbClr val="F6F6F6">
                  <a:alpha val="0"/>
                </a:srgbClr>
              </a:clrTo>
            </a:clrChange>
          </a:blip>
          <a:srcRect l="16470" t="36994" r="53383" b="8366"/>
          <a:stretch/>
        </p:blipFill>
        <p:spPr>
          <a:xfrm rot="21146380">
            <a:off x="1131813" y="5154687"/>
            <a:ext cx="1575878" cy="1606627"/>
          </a:xfrm>
          <a:prstGeom prst="rect">
            <a:avLst/>
          </a:prstGeom>
        </p:spPr>
      </p:pic>
      <p:pic>
        <p:nvPicPr>
          <p:cNvPr id="16" name="Picture 15">
            <a:extLst>
              <a:ext uri="{FF2B5EF4-FFF2-40B4-BE49-F238E27FC236}">
                <a16:creationId xmlns:a16="http://schemas.microsoft.com/office/drawing/2014/main" id="{6303207F-7E6C-45AB-B96F-E3B07A78DAD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817831" y="5232371"/>
            <a:ext cx="1241487" cy="1606710"/>
          </a:xfrm>
          <a:prstGeom prst="rect">
            <a:avLst/>
          </a:prstGeom>
        </p:spPr>
      </p:pic>
      <p:pic>
        <p:nvPicPr>
          <p:cNvPr id="17" name="Picture 16">
            <a:extLst>
              <a:ext uri="{FF2B5EF4-FFF2-40B4-BE49-F238E27FC236}">
                <a16:creationId xmlns:a16="http://schemas.microsoft.com/office/drawing/2014/main" id="{E81C61B9-1EBF-777E-12E1-5D7EC27E2F72}"/>
              </a:ext>
            </a:extLst>
          </p:cNvPr>
          <p:cNvPicPr>
            <a:picLocks noChangeAspect="1"/>
          </p:cNvPicPr>
          <p:nvPr/>
        </p:nvPicPr>
        <p:blipFill rotWithShape="1">
          <a:blip r:embed="rId5"/>
          <a:srcRect l="37353" t="24445" r="37206" b="14938"/>
          <a:stretch/>
        </p:blipFill>
        <p:spPr>
          <a:xfrm>
            <a:off x="6096000" y="4785424"/>
            <a:ext cx="1507067" cy="2019808"/>
          </a:xfrm>
          <a:prstGeom prst="rect">
            <a:avLst/>
          </a:prstGeom>
        </p:spPr>
      </p:pic>
      <p:pic>
        <p:nvPicPr>
          <p:cNvPr id="18" name="Picture 17">
            <a:extLst>
              <a:ext uri="{FF2B5EF4-FFF2-40B4-BE49-F238E27FC236}">
                <a16:creationId xmlns:a16="http://schemas.microsoft.com/office/drawing/2014/main" id="{30644017-E1C3-0D45-763A-9C8C50AB22FF}"/>
              </a:ext>
            </a:extLst>
          </p:cNvPr>
          <p:cNvPicPr>
            <a:picLocks noChangeAspect="1"/>
          </p:cNvPicPr>
          <p:nvPr/>
        </p:nvPicPr>
        <p:blipFill rotWithShape="1">
          <a:blip r:embed="rId6"/>
          <a:srcRect l="26765" t="30065" r="28162" b="14118"/>
          <a:stretch/>
        </p:blipFill>
        <p:spPr>
          <a:xfrm>
            <a:off x="8688062" y="5648856"/>
            <a:ext cx="1578540" cy="1099570"/>
          </a:xfrm>
          <a:prstGeom prst="rect">
            <a:avLst/>
          </a:prstGeom>
        </p:spPr>
      </p:pic>
      <p:pic>
        <p:nvPicPr>
          <p:cNvPr id="19" name="Picture 18">
            <a:extLst>
              <a:ext uri="{FF2B5EF4-FFF2-40B4-BE49-F238E27FC236}">
                <a16:creationId xmlns:a16="http://schemas.microsoft.com/office/drawing/2014/main" id="{213B7152-ED45-A30B-C026-AC49D41A7A48}"/>
              </a:ext>
            </a:extLst>
          </p:cNvPr>
          <p:cNvPicPr>
            <a:picLocks noChangeAspect="1"/>
          </p:cNvPicPr>
          <p:nvPr/>
        </p:nvPicPr>
        <p:blipFill rotWithShape="1">
          <a:blip r:embed="rId7"/>
          <a:srcRect l="24632" t="30439" r="26177" b="8235"/>
          <a:stretch/>
        </p:blipFill>
        <p:spPr>
          <a:xfrm rot="580917">
            <a:off x="10209438" y="5540829"/>
            <a:ext cx="1563974" cy="1096761"/>
          </a:xfrm>
          <a:prstGeom prst="rect">
            <a:avLst/>
          </a:prstGeom>
        </p:spPr>
      </p:pic>
      <p:pic>
        <p:nvPicPr>
          <p:cNvPr id="20" name="Picture 19">
            <a:extLst>
              <a:ext uri="{FF2B5EF4-FFF2-40B4-BE49-F238E27FC236}">
                <a16:creationId xmlns:a16="http://schemas.microsoft.com/office/drawing/2014/main" id="{29AEC5B6-1495-2185-D5FD-5E01436B036B}"/>
              </a:ext>
            </a:extLst>
          </p:cNvPr>
          <p:cNvPicPr>
            <a:picLocks noChangeAspect="1"/>
          </p:cNvPicPr>
          <p:nvPr/>
        </p:nvPicPr>
        <p:blipFill rotWithShape="1">
          <a:blip r:embed="rId8"/>
          <a:srcRect l="26471" t="35294" r="28088" b="8627"/>
          <a:stretch/>
        </p:blipFill>
        <p:spPr>
          <a:xfrm rot="20638535">
            <a:off x="9228305" y="4923939"/>
            <a:ext cx="1630195" cy="1131640"/>
          </a:xfrm>
          <a:prstGeom prst="rect">
            <a:avLst/>
          </a:prstGeom>
        </p:spPr>
      </p:pic>
    </p:spTree>
    <p:extLst>
      <p:ext uri="{BB962C8B-B14F-4D97-AF65-F5344CB8AC3E}">
        <p14:creationId xmlns:p14="http://schemas.microsoft.com/office/powerpoint/2010/main" val="49363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7900D-EB92-72CB-E43F-5F2A8E3CEF46}"/>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5BD78C92-6C49-5F41-5D96-B5082FD27925}"/>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0A39DF7E-3C9E-2C0C-4A90-9BE085A09076}"/>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9F50BF36-32C1-7F10-43BC-93564A0EC9E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858B0136-C881-779D-2D2D-E6D96BA85FD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278EB89-CE35-9966-F4FE-3EDAE856E039}"/>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B6AB9AA7-44EE-B6CD-A5F6-C5126ED58B3D}"/>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C1A97640-AF65-BDCB-8EBC-FCDAF6C52EEF}"/>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F02AD4F2-CE17-980F-A026-C4A891878B2D}"/>
              </a:ext>
            </a:extLst>
          </p:cNvPr>
          <p:cNvSpPr/>
          <p:nvPr/>
        </p:nvSpPr>
        <p:spPr>
          <a:xfrm>
            <a:off x="891249" y="515055"/>
            <a:ext cx="6990503" cy="830997"/>
          </a:xfrm>
          <a:prstGeom prst="rect">
            <a:avLst/>
          </a:prstGeom>
          <a:noFill/>
        </p:spPr>
        <p:txBody>
          <a:bodyPr wrap="none" lIns="91440" tIns="45720" rIns="91440" bIns="45720">
            <a:spAutoFit/>
          </a:bodyPr>
          <a:lstStyle/>
          <a:p>
            <a:r>
              <a:rPr lang="en-US" sz="4800" b="1" cap="none" spc="0">
                <a:ln w="0"/>
                <a:solidFill>
                  <a:schemeClr val="tx1"/>
                </a:solidFill>
                <a:effectLst>
                  <a:outerShdw blurRad="38100" dist="19050" dir="2700000" algn="tl" rotWithShape="0">
                    <a:schemeClr val="dk1">
                      <a:alpha val="40000"/>
                    </a:schemeClr>
                  </a:outerShdw>
                </a:effectLst>
                <a:latin typeface="Sassoon Primary" pitchFamily="50" charset="0"/>
              </a:rPr>
              <a:t>LRS Wellbeing Services</a:t>
            </a:r>
          </a:p>
        </p:txBody>
      </p:sp>
      <p:sp>
        <p:nvSpPr>
          <p:cNvPr id="7" name="TextBox 6">
            <a:extLst>
              <a:ext uri="{FF2B5EF4-FFF2-40B4-BE49-F238E27FC236}">
                <a16:creationId xmlns:a16="http://schemas.microsoft.com/office/drawing/2014/main" id="{EDB61DDE-0E34-A9D4-C427-632A2A5A861C}"/>
              </a:ext>
            </a:extLst>
          </p:cNvPr>
          <p:cNvSpPr txBox="1"/>
          <p:nvPr/>
        </p:nvSpPr>
        <p:spPr>
          <a:xfrm>
            <a:off x="616289" y="1440526"/>
            <a:ext cx="9004982"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200">
                <a:latin typeface="Sassoon Infant Std" panose="020B0503020103030203" pitchFamily="34" charset="0"/>
                <a:ea typeface="Calibri"/>
                <a:cs typeface="Calibri"/>
              </a:rPr>
              <a:t>We consider our pupil’s pastoral needs, happiness and wellbeing to be of paramount importance. We make every effort to give our pupils the best start in life. We treat every child as an individual and give them every opportunity to achieve their full potential. We are committed to the development of children’s social, emotional skills, children’s self-esteem, their mental health and wellbeing. </a:t>
            </a:r>
            <a:endParaRPr lang="en-US" sz="1200">
              <a:latin typeface="Sassoon Infant Std" panose="020B0503020103030203" pitchFamily="34" charset="0"/>
              <a:ea typeface="Calibri"/>
              <a:cs typeface="Calibri"/>
            </a:endParaRPr>
          </a:p>
          <a:p>
            <a:pPr algn="just"/>
            <a:endParaRPr lang="en-GB" sz="1200">
              <a:latin typeface="Sassoon Infant Std" panose="020B0503020103030203" pitchFamily="34" charset="0"/>
              <a:ea typeface="Calibri"/>
              <a:cs typeface="Calibri"/>
            </a:endParaRPr>
          </a:p>
          <a:p>
            <a:pPr algn="just"/>
            <a:r>
              <a:rPr lang="en-GB" sz="1200">
                <a:latin typeface="Sassoon Infant Std" panose="020B0503020103030203" pitchFamily="34" charset="0"/>
                <a:ea typeface="Calibri"/>
                <a:cs typeface="Calibri"/>
              </a:rPr>
              <a:t>At Lent Rise we offer many different services to support our pupils, such as...</a:t>
            </a:r>
          </a:p>
          <a:p>
            <a:pPr marL="171450" indent="-171450" algn="just">
              <a:buFont typeface="Arial"/>
              <a:buChar char="•"/>
            </a:pPr>
            <a:r>
              <a:rPr lang="en-GB" sz="1200">
                <a:latin typeface="Sassoon Infant Std" panose="020B0503020103030203" pitchFamily="34" charset="0"/>
                <a:ea typeface="Calibri"/>
                <a:cs typeface="Calibri"/>
              </a:rPr>
              <a:t>Nurture Groups</a:t>
            </a:r>
          </a:p>
          <a:p>
            <a:pPr marL="171450" indent="-171450" algn="just">
              <a:buFont typeface="Arial"/>
              <a:buChar char="•"/>
            </a:pPr>
            <a:r>
              <a:rPr lang="en-GB" sz="1200">
                <a:latin typeface="Sassoon Infant Std" panose="020B0503020103030203" pitchFamily="34" charset="0"/>
                <a:ea typeface="Calibri"/>
                <a:cs typeface="Calibri"/>
              </a:rPr>
              <a:t>Makaton (sign language) </a:t>
            </a:r>
          </a:p>
          <a:p>
            <a:pPr marL="171450" indent="-171450" algn="just">
              <a:buFont typeface="Arial"/>
              <a:buChar char="•"/>
            </a:pPr>
            <a:r>
              <a:rPr lang="en-GB" sz="1200">
                <a:latin typeface="Sassoon Infant Std" panose="020B0503020103030203" pitchFamily="34" charset="0"/>
                <a:ea typeface="Calibri"/>
                <a:cs typeface="Calibri"/>
              </a:rPr>
              <a:t>ELSA</a:t>
            </a:r>
          </a:p>
          <a:p>
            <a:pPr marL="171450" indent="-171450" algn="just">
              <a:buFont typeface="Arial"/>
              <a:buChar char="•"/>
            </a:pPr>
            <a:r>
              <a:rPr lang="en-GB" sz="1200">
                <a:latin typeface="Sassoon Infant Std" panose="020B0503020103030203" pitchFamily="34" charset="0"/>
                <a:ea typeface="Calibri"/>
                <a:cs typeface="Calibri"/>
              </a:rPr>
              <a:t>Young Carers</a:t>
            </a:r>
          </a:p>
          <a:p>
            <a:pPr marL="171450" indent="-171450" algn="just">
              <a:buFont typeface="Arial"/>
              <a:buChar char="•"/>
            </a:pPr>
            <a:r>
              <a:rPr lang="en-GB" sz="1200">
                <a:latin typeface="Sassoon Infant Std" panose="020B0503020103030203" pitchFamily="34" charset="0"/>
                <a:ea typeface="Calibri"/>
                <a:cs typeface="Calibri"/>
              </a:rPr>
              <a:t>Play Therapy</a:t>
            </a:r>
          </a:p>
          <a:p>
            <a:pPr marL="171450" indent="-171450" algn="just">
              <a:buFont typeface="Arial"/>
              <a:buChar char="•"/>
            </a:pPr>
            <a:r>
              <a:rPr lang="en-GB" sz="1200">
                <a:latin typeface="Sassoon Infant Std" panose="020B0503020103030203" pitchFamily="34" charset="0"/>
                <a:ea typeface="Calibri"/>
                <a:cs typeface="Calibri"/>
              </a:rPr>
              <a:t>Art Therapy</a:t>
            </a:r>
          </a:p>
          <a:p>
            <a:pPr marL="171450" indent="-171450" algn="just">
              <a:buFont typeface="Arial"/>
              <a:buChar char="•"/>
            </a:pPr>
            <a:r>
              <a:rPr lang="en-GB" sz="1200">
                <a:latin typeface="Sassoon Infant Std" panose="020B0503020103030203" pitchFamily="34" charset="0"/>
                <a:ea typeface="Calibri"/>
                <a:cs typeface="Calibri"/>
              </a:rPr>
              <a:t>LRS Buddies supported by Bucks Mind</a:t>
            </a:r>
          </a:p>
          <a:p>
            <a:pPr marL="171450" indent="-171450" algn="just">
              <a:buFont typeface="Arial"/>
              <a:buChar char="•"/>
            </a:pPr>
            <a:r>
              <a:rPr lang="en-GB" sz="1200">
                <a:latin typeface="Sassoon Infant Std" panose="020B0503020103030203" pitchFamily="34" charset="0"/>
                <a:ea typeface="Calibri"/>
                <a:cs typeface="Calibri"/>
              </a:rPr>
              <a:t>Wellbeing Ambassador (Miss Slade)</a:t>
            </a:r>
          </a:p>
          <a:p>
            <a:pPr marL="171450" indent="-171450" algn="just">
              <a:buFont typeface="Arial"/>
              <a:buChar char="•"/>
            </a:pPr>
            <a:r>
              <a:rPr lang="en-GB" sz="1200">
                <a:latin typeface="Sassoon Infant Std" panose="020B0503020103030203" pitchFamily="34" charset="0"/>
                <a:ea typeface="Calibri"/>
                <a:cs typeface="Calibri"/>
              </a:rPr>
              <a:t>Mental Health First Aid </a:t>
            </a:r>
          </a:p>
          <a:p>
            <a:pPr marL="171450" indent="-171450" algn="just">
              <a:buFont typeface="Arial"/>
              <a:buChar char="•"/>
            </a:pPr>
            <a:r>
              <a:rPr lang="en-GB" sz="1200">
                <a:latin typeface="Sassoon Infant Std" panose="020B0503020103030203" pitchFamily="34" charset="0"/>
                <a:ea typeface="Calibri"/>
                <a:cs typeface="Calibri"/>
              </a:rPr>
              <a:t>School Nursing Team</a:t>
            </a:r>
          </a:p>
          <a:p>
            <a:pPr marL="171450" indent="-171450" algn="just">
              <a:buFont typeface="Arial"/>
              <a:buChar char="•"/>
            </a:pPr>
            <a:r>
              <a:rPr lang="en-GB" sz="1200">
                <a:latin typeface="Sassoon Infant Std" panose="020B0503020103030203" pitchFamily="34" charset="0"/>
                <a:ea typeface="Calibri"/>
                <a:cs typeface="Calibri"/>
              </a:rPr>
              <a:t>Clubs – Mindfulness &amp; Yoga</a:t>
            </a:r>
          </a:p>
          <a:p>
            <a:pPr marL="171450" indent="-171450" algn="just">
              <a:buFont typeface="Arial"/>
              <a:buChar char="•"/>
            </a:pPr>
            <a:r>
              <a:rPr lang="en-GB" sz="1200">
                <a:latin typeface="Sassoon Infant Std" panose="020B0503020103030203" pitchFamily="34" charset="0"/>
                <a:ea typeface="Calibri"/>
                <a:cs typeface="Calibri"/>
              </a:rPr>
              <a:t>PSHRE lessons</a:t>
            </a:r>
          </a:p>
          <a:p>
            <a:pPr marL="171450" indent="-171450" algn="just">
              <a:buFont typeface="Arial"/>
              <a:buChar char="•"/>
            </a:pPr>
            <a:r>
              <a:rPr lang="en-GB" sz="1200">
                <a:latin typeface="Sassoon Infant Std" panose="020B0503020103030203" pitchFamily="34" charset="0"/>
                <a:ea typeface="Calibri"/>
                <a:cs typeface="Calibri"/>
              </a:rPr>
              <a:t>Chatty Buddies</a:t>
            </a:r>
          </a:p>
          <a:p>
            <a:pPr marL="171450" indent="-171450" algn="just">
              <a:buFont typeface="Arial"/>
              <a:buChar char="•"/>
            </a:pPr>
            <a:r>
              <a:rPr lang="en-GB" sz="1200">
                <a:latin typeface="Sassoon Infant Std" panose="020B0503020103030203" pitchFamily="34" charset="0"/>
                <a:ea typeface="Calibri"/>
                <a:cs typeface="Calibri"/>
              </a:rPr>
              <a:t>Flash &amp; Rory, our school Guinea Pigs</a:t>
            </a:r>
          </a:p>
          <a:p>
            <a:pPr marL="171450" indent="-171450" algn="just">
              <a:buFont typeface="Arial"/>
              <a:buChar char="•"/>
            </a:pPr>
            <a:r>
              <a:rPr lang="en-GB" sz="1200">
                <a:latin typeface="Sassoon Infant Std" panose="020B0503020103030203" pitchFamily="34" charset="0"/>
                <a:ea typeface="Calibri"/>
                <a:cs typeface="Calibri"/>
              </a:rPr>
              <a:t>The Pond with our fish</a:t>
            </a:r>
          </a:p>
          <a:p>
            <a:pPr marL="171450" indent="-171450" algn="just">
              <a:buFont typeface="Arial"/>
              <a:buChar char="•"/>
            </a:pPr>
            <a:r>
              <a:rPr lang="en-GB" sz="1200">
                <a:latin typeface="Sassoon Infant Std" panose="020B0503020103030203" pitchFamily="34" charset="0"/>
                <a:ea typeface="Calibri"/>
                <a:cs typeface="Calibri"/>
              </a:rPr>
              <a:t>Intergenerational Project </a:t>
            </a:r>
          </a:p>
          <a:p>
            <a:pPr marL="171450" indent="-171450" algn="just">
              <a:buFont typeface="Arial"/>
              <a:buChar char="•"/>
            </a:pPr>
            <a:r>
              <a:rPr lang="en-GB" sz="1200" err="1">
                <a:latin typeface="Sassoon Infant Std" panose="020B0503020103030203" pitchFamily="34" charset="0"/>
                <a:ea typeface="Calibri"/>
                <a:cs typeface="Calibri"/>
              </a:rPr>
              <a:t>iRock</a:t>
            </a:r>
            <a:endParaRPr lang="en-GB" sz="1200">
              <a:latin typeface="Sassoon Infant Std" panose="020B0503020103030203" pitchFamily="34" charset="0"/>
              <a:ea typeface="Calibri"/>
              <a:cs typeface="Calibri"/>
            </a:endParaRPr>
          </a:p>
          <a:p>
            <a:pPr marL="171450" indent="-171450" algn="just">
              <a:buFont typeface="Arial"/>
              <a:buChar char="•"/>
            </a:pPr>
            <a:r>
              <a:rPr lang="en-GB" sz="1200">
                <a:latin typeface="Sassoon Infant Std" panose="020B0503020103030203" pitchFamily="34" charset="0"/>
                <a:ea typeface="Calibri"/>
                <a:cs typeface="Calibri"/>
              </a:rPr>
              <a:t>Trips &amp; Visits</a:t>
            </a:r>
          </a:p>
          <a:p>
            <a:pPr marL="171450" indent="-171450" algn="just">
              <a:buFont typeface="Arial"/>
              <a:buChar char="•"/>
            </a:pPr>
            <a:r>
              <a:rPr lang="en-GB" sz="1200">
                <a:latin typeface="Sassoon Infant Std" panose="020B0503020103030203" pitchFamily="34" charset="0"/>
                <a:ea typeface="Calibri"/>
                <a:cs typeface="Calibri"/>
              </a:rPr>
              <a:t>Lego Therapy</a:t>
            </a:r>
          </a:p>
          <a:p>
            <a:pPr marL="171450" indent="-171450" algn="just">
              <a:buFont typeface="Arial"/>
              <a:buChar char="•"/>
            </a:pPr>
            <a:r>
              <a:rPr lang="en-GB" sz="1200">
                <a:latin typeface="Sassoon Infant Std" panose="020B0503020103030203" pitchFamily="34" charset="0"/>
                <a:ea typeface="Calibri"/>
                <a:cs typeface="Calibri"/>
              </a:rPr>
              <a:t>Drama sessions with Mrs Varney</a:t>
            </a:r>
          </a:p>
          <a:p>
            <a:pPr algn="just"/>
            <a:endParaRPr lang="en-GB" sz="1200">
              <a:latin typeface="Calibri"/>
              <a:ea typeface="Calibri"/>
              <a:cs typeface="Calibri"/>
            </a:endParaRPr>
          </a:p>
        </p:txBody>
      </p:sp>
      <p:pic>
        <p:nvPicPr>
          <p:cNvPr id="11" name="Picture 10" descr="A wall with a piece of lego&#10;&#10;AI-generated content may be incorrect.">
            <a:extLst>
              <a:ext uri="{FF2B5EF4-FFF2-40B4-BE49-F238E27FC236}">
                <a16:creationId xmlns:a16="http://schemas.microsoft.com/office/drawing/2014/main" id="{0DCF3BC9-A32F-D8D6-FD1C-F0A7B688348F}"/>
              </a:ext>
            </a:extLst>
          </p:cNvPr>
          <p:cNvPicPr>
            <a:picLocks noChangeAspect="1"/>
          </p:cNvPicPr>
          <p:nvPr/>
        </p:nvPicPr>
        <p:blipFill>
          <a:blip r:embed="rId2"/>
          <a:stretch>
            <a:fillRect/>
          </a:stretch>
        </p:blipFill>
        <p:spPr>
          <a:xfrm rot="5400000">
            <a:off x="9570145" y="4250955"/>
            <a:ext cx="2915956" cy="2176529"/>
          </a:xfrm>
          <a:prstGeom prst="rect">
            <a:avLst/>
          </a:prstGeom>
        </p:spPr>
      </p:pic>
      <p:pic>
        <p:nvPicPr>
          <p:cNvPr id="12" name="Picture 11" descr="A collage of a dog on grass&#10;&#10;Description automatically generated">
            <a:extLst>
              <a:ext uri="{FF2B5EF4-FFF2-40B4-BE49-F238E27FC236}">
                <a16:creationId xmlns:a16="http://schemas.microsoft.com/office/drawing/2014/main" id="{081306CB-2D58-1480-9337-B423A66BEF13}"/>
              </a:ext>
            </a:extLst>
          </p:cNvPr>
          <p:cNvPicPr>
            <a:picLocks noChangeAspect="1"/>
          </p:cNvPicPr>
          <p:nvPr/>
        </p:nvPicPr>
        <p:blipFill>
          <a:blip r:embed="rId3"/>
          <a:srcRect l="56376" r="224" b="457"/>
          <a:stretch>
            <a:fillRect/>
          </a:stretch>
        </p:blipFill>
        <p:spPr>
          <a:xfrm>
            <a:off x="7754590" y="5040878"/>
            <a:ext cx="2021477" cy="1716155"/>
          </a:xfrm>
          <a:prstGeom prst="rect">
            <a:avLst/>
          </a:prstGeom>
        </p:spPr>
      </p:pic>
      <p:pic>
        <p:nvPicPr>
          <p:cNvPr id="13" name="Picture 12" descr="A collage of a dog on grass&#10;&#10;Description automatically generated">
            <a:extLst>
              <a:ext uri="{FF2B5EF4-FFF2-40B4-BE49-F238E27FC236}">
                <a16:creationId xmlns:a16="http://schemas.microsoft.com/office/drawing/2014/main" id="{901419CD-7E06-BFE5-E6D8-604A2BB46BC0}"/>
              </a:ext>
            </a:extLst>
          </p:cNvPr>
          <p:cNvPicPr>
            <a:picLocks noChangeAspect="1"/>
          </p:cNvPicPr>
          <p:nvPr/>
        </p:nvPicPr>
        <p:blipFill>
          <a:blip r:embed="rId3"/>
          <a:srcRect r="57238" b="602"/>
          <a:stretch>
            <a:fillRect/>
          </a:stretch>
        </p:blipFill>
        <p:spPr>
          <a:xfrm>
            <a:off x="7785903" y="3224603"/>
            <a:ext cx="1991719" cy="1713640"/>
          </a:xfrm>
          <a:prstGeom prst="rect">
            <a:avLst/>
          </a:prstGeom>
        </p:spPr>
      </p:pic>
      <p:pic>
        <p:nvPicPr>
          <p:cNvPr id="14" name="Picture 13" descr="A group of children playing instruments in a classroom&#10;&#10;AI-generated content may be incorrect.">
            <a:extLst>
              <a:ext uri="{FF2B5EF4-FFF2-40B4-BE49-F238E27FC236}">
                <a16:creationId xmlns:a16="http://schemas.microsoft.com/office/drawing/2014/main" id="{02F9E548-0F49-DBA8-CCD3-06A420804086}"/>
              </a:ext>
            </a:extLst>
          </p:cNvPr>
          <p:cNvPicPr>
            <a:picLocks noChangeAspect="1"/>
          </p:cNvPicPr>
          <p:nvPr/>
        </p:nvPicPr>
        <p:blipFill>
          <a:blip r:embed="rId4"/>
          <a:stretch>
            <a:fillRect/>
          </a:stretch>
        </p:blipFill>
        <p:spPr>
          <a:xfrm>
            <a:off x="9930790" y="152595"/>
            <a:ext cx="2173789" cy="1636344"/>
          </a:xfrm>
          <a:prstGeom prst="rect">
            <a:avLst/>
          </a:prstGeom>
        </p:spPr>
      </p:pic>
      <p:pic>
        <p:nvPicPr>
          <p:cNvPr id="19" name="Picture 18" descr="A child playing with a small pond&#10;&#10;Description automatically generated">
            <a:extLst>
              <a:ext uri="{FF2B5EF4-FFF2-40B4-BE49-F238E27FC236}">
                <a16:creationId xmlns:a16="http://schemas.microsoft.com/office/drawing/2014/main" id="{117CB0B6-BDD3-BB74-04FB-ED3A61BCBFCF}"/>
              </a:ext>
            </a:extLst>
          </p:cNvPr>
          <p:cNvPicPr>
            <a:picLocks noChangeAspect="1"/>
          </p:cNvPicPr>
          <p:nvPr/>
        </p:nvPicPr>
        <p:blipFill>
          <a:blip r:embed="rId5"/>
          <a:stretch>
            <a:fillRect/>
          </a:stretch>
        </p:blipFill>
        <p:spPr>
          <a:xfrm>
            <a:off x="6081060" y="4504672"/>
            <a:ext cx="1553880" cy="2232764"/>
          </a:xfrm>
          <a:prstGeom prst="rect">
            <a:avLst/>
          </a:prstGeom>
        </p:spPr>
      </p:pic>
      <p:pic>
        <p:nvPicPr>
          <p:cNvPr id="20" name="Picture 19" descr="A screenshot of a computer&#10;&#10;AI-generated content may be incorrect.">
            <a:extLst>
              <a:ext uri="{FF2B5EF4-FFF2-40B4-BE49-F238E27FC236}">
                <a16:creationId xmlns:a16="http://schemas.microsoft.com/office/drawing/2014/main" id="{732B9A05-7BF2-4A5F-05D2-65FEB73D6FBD}"/>
              </a:ext>
            </a:extLst>
          </p:cNvPr>
          <p:cNvPicPr>
            <a:picLocks noChangeAspect="1"/>
          </p:cNvPicPr>
          <p:nvPr/>
        </p:nvPicPr>
        <p:blipFill>
          <a:blip r:embed="rId6"/>
          <a:srcRect l="31399" t="26347" r="13310" b="33013"/>
          <a:stretch>
            <a:fillRect/>
          </a:stretch>
        </p:blipFill>
        <p:spPr>
          <a:xfrm>
            <a:off x="5627188" y="3364913"/>
            <a:ext cx="1695795" cy="716144"/>
          </a:xfrm>
          <a:prstGeom prst="rect">
            <a:avLst/>
          </a:prstGeom>
        </p:spPr>
      </p:pic>
      <p:pic>
        <p:nvPicPr>
          <p:cNvPr id="21" name="Picture 20" descr="A blue and white logo&#10;&#10;AI-generated content may be incorrect.">
            <a:extLst>
              <a:ext uri="{FF2B5EF4-FFF2-40B4-BE49-F238E27FC236}">
                <a16:creationId xmlns:a16="http://schemas.microsoft.com/office/drawing/2014/main" id="{DF996714-E2A6-4417-A519-0B65A5698AC5}"/>
              </a:ext>
            </a:extLst>
          </p:cNvPr>
          <p:cNvPicPr>
            <a:picLocks noChangeAspect="1"/>
          </p:cNvPicPr>
          <p:nvPr/>
        </p:nvPicPr>
        <p:blipFill>
          <a:blip r:embed="rId7"/>
          <a:stretch>
            <a:fillRect/>
          </a:stretch>
        </p:blipFill>
        <p:spPr>
          <a:xfrm>
            <a:off x="10419762" y="2947073"/>
            <a:ext cx="1206283" cy="473250"/>
          </a:xfrm>
          <a:prstGeom prst="rect">
            <a:avLst/>
          </a:prstGeom>
        </p:spPr>
      </p:pic>
      <p:pic>
        <p:nvPicPr>
          <p:cNvPr id="23" name="Picture 22" descr="Two guinea pigs in a cage&#10;&#10;AI-generated content may be incorrect.">
            <a:extLst>
              <a:ext uri="{FF2B5EF4-FFF2-40B4-BE49-F238E27FC236}">
                <a16:creationId xmlns:a16="http://schemas.microsoft.com/office/drawing/2014/main" id="{6FA0C683-CD00-F202-F8F6-D5C229258092}"/>
              </a:ext>
            </a:extLst>
          </p:cNvPr>
          <p:cNvPicPr>
            <a:picLocks noChangeAspect="1"/>
          </p:cNvPicPr>
          <p:nvPr/>
        </p:nvPicPr>
        <p:blipFill>
          <a:blip r:embed="rId8"/>
          <a:srcRect t="28049" r="-970" b="-106"/>
          <a:stretch>
            <a:fillRect/>
          </a:stretch>
        </p:blipFill>
        <p:spPr>
          <a:xfrm>
            <a:off x="3398990" y="2620027"/>
            <a:ext cx="1999246" cy="1893718"/>
          </a:xfrm>
          <a:prstGeom prst="rect">
            <a:avLst/>
          </a:prstGeom>
        </p:spPr>
      </p:pic>
      <p:pic>
        <p:nvPicPr>
          <p:cNvPr id="24" name="Picture 23">
            <a:extLst>
              <a:ext uri="{FF2B5EF4-FFF2-40B4-BE49-F238E27FC236}">
                <a16:creationId xmlns:a16="http://schemas.microsoft.com/office/drawing/2014/main" id="{F8C4ACAE-E151-9D1D-48DF-FE1F2DBEAD71}"/>
              </a:ext>
            </a:extLst>
          </p:cNvPr>
          <p:cNvPicPr>
            <a:picLocks noChangeAspect="1"/>
          </p:cNvPicPr>
          <p:nvPr/>
        </p:nvPicPr>
        <p:blipFill>
          <a:blip r:embed="rId9"/>
          <a:stretch>
            <a:fillRect/>
          </a:stretch>
        </p:blipFill>
        <p:spPr>
          <a:xfrm>
            <a:off x="8296209" y="309628"/>
            <a:ext cx="1392870" cy="821237"/>
          </a:xfrm>
          <a:prstGeom prst="rect">
            <a:avLst/>
          </a:prstGeom>
        </p:spPr>
      </p:pic>
      <p:pic>
        <p:nvPicPr>
          <p:cNvPr id="25" name="Picture 24" descr="Blue text on a black background&#10;&#10;AI-generated content may be incorrect.">
            <a:extLst>
              <a:ext uri="{FF2B5EF4-FFF2-40B4-BE49-F238E27FC236}">
                <a16:creationId xmlns:a16="http://schemas.microsoft.com/office/drawing/2014/main" id="{1569B901-1CE6-A5A5-9991-570F24E31963}"/>
              </a:ext>
            </a:extLst>
          </p:cNvPr>
          <p:cNvPicPr>
            <a:picLocks noChangeAspect="1"/>
          </p:cNvPicPr>
          <p:nvPr/>
        </p:nvPicPr>
        <p:blipFill>
          <a:blip r:embed="rId10"/>
          <a:stretch>
            <a:fillRect/>
          </a:stretch>
        </p:blipFill>
        <p:spPr>
          <a:xfrm>
            <a:off x="10152019" y="2128641"/>
            <a:ext cx="1762647" cy="544361"/>
          </a:xfrm>
          <a:prstGeom prst="rect">
            <a:avLst/>
          </a:prstGeom>
        </p:spPr>
      </p:pic>
      <p:pic>
        <p:nvPicPr>
          <p:cNvPr id="26" name="Picture 25">
            <a:extLst>
              <a:ext uri="{FF2B5EF4-FFF2-40B4-BE49-F238E27FC236}">
                <a16:creationId xmlns:a16="http://schemas.microsoft.com/office/drawing/2014/main" id="{63607041-1188-6E33-42FF-2BFF16011DEB}"/>
              </a:ext>
            </a:extLst>
          </p:cNvPr>
          <p:cNvPicPr>
            <a:picLocks noChangeAspect="1"/>
          </p:cNvPicPr>
          <p:nvPr/>
        </p:nvPicPr>
        <p:blipFill>
          <a:blip r:embed="rId11"/>
          <a:stretch>
            <a:fillRect/>
          </a:stretch>
        </p:blipFill>
        <p:spPr>
          <a:xfrm>
            <a:off x="7840771" y="1968151"/>
            <a:ext cx="1844458" cy="875779"/>
          </a:xfrm>
          <a:prstGeom prst="rect">
            <a:avLst/>
          </a:prstGeom>
        </p:spPr>
      </p:pic>
      <p:pic>
        <p:nvPicPr>
          <p:cNvPr id="27" name="Picture 26" descr="A black background with blue and pink letters&#10;&#10;AI-generated content may be incorrect.">
            <a:extLst>
              <a:ext uri="{FF2B5EF4-FFF2-40B4-BE49-F238E27FC236}">
                <a16:creationId xmlns:a16="http://schemas.microsoft.com/office/drawing/2014/main" id="{23374283-0A20-5D24-A4A7-3BC5789A8B03}"/>
              </a:ext>
            </a:extLst>
          </p:cNvPr>
          <p:cNvPicPr>
            <a:picLocks noChangeAspect="1"/>
          </p:cNvPicPr>
          <p:nvPr/>
        </p:nvPicPr>
        <p:blipFill>
          <a:blip r:embed="rId12"/>
          <a:stretch>
            <a:fillRect/>
          </a:stretch>
        </p:blipFill>
        <p:spPr>
          <a:xfrm>
            <a:off x="5634494" y="2398277"/>
            <a:ext cx="1695450" cy="600075"/>
          </a:xfrm>
          <a:prstGeom prst="rect">
            <a:avLst/>
          </a:prstGeom>
        </p:spPr>
      </p:pic>
      <p:pic>
        <p:nvPicPr>
          <p:cNvPr id="28" name="Picture 27" descr="A room with a table and toys&#10;&#10;AI-generated content may be incorrect.">
            <a:extLst>
              <a:ext uri="{FF2B5EF4-FFF2-40B4-BE49-F238E27FC236}">
                <a16:creationId xmlns:a16="http://schemas.microsoft.com/office/drawing/2014/main" id="{345C9F3A-49AC-B421-B47A-E02752EF8546}"/>
              </a:ext>
            </a:extLst>
          </p:cNvPr>
          <p:cNvPicPr>
            <a:picLocks noChangeAspect="1"/>
          </p:cNvPicPr>
          <p:nvPr/>
        </p:nvPicPr>
        <p:blipFill>
          <a:blip r:embed="rId13"/>
          <a:stretch>
            <a:fillRect/>
          </a:stretch>
        </p:blipFill>
        <p:spPr>
          <a:xfrm>
            <a:off x="3275165" y="4617343"/>
            <a:ext cx="2687615" cy="2101371"/>
          </a:xfrm>
          <a:prstGeom prst="rect">
            <a:avLst/>
          </a:prstGeom>
        </p:spPr>
      </p:pic>
    </p:spTree>
    <p:extLst>
      <p:ext uri="{BB962C8B-B14F-4D97-AF65-F5344CB8AC3E}">
        <p14:creationId xmlns:p14="http://schemas.microsoft.com/office/powerpoint/2010/main" val="1329922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7B6-D754-9BFE-792F-4043AA636887}"/>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CBB5F8D6-8F48-9118-ACC9-998E128AE803}"/>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C9591981-9CF7-131D-5414-D2A3AB721F04}"/>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B8ED02C7-27AE-41A4-9985-F2B5EFA9D528}"/>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087AC10-9FC6-4FB0-2D79-03C2E8BA6CF8}"/>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35B0A0FA-5E1B-13C9-4ADA-99ECA472A8D1}"/>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13" name="Table 12">
            <a:extLst>
              <a:ext uri="{FF2B5EF4-FFF2-40B4-BE49-F238E27FC236}">
                <a16:creationId xmlns:a16="http://schemas.microsoft.com/office/drawing/2014/main" id="{C95AA7B7-1D44-EA02-3F72-05E1802877CC}"/>
              </a:ext>
            </a:extLst>
          </p:cNvPr>
          <p:cNvGraphicFramePr>
            <a:graphicFrameLocks noGrp="1"/>
          </p:cNvGraphicFramePr>
          <p:nvPr>
            <p:extLst>
              <p:ext uri="{D42A27DB-BD31-4B8C-83A1-F6EECF244321}">
                <p14:modId xmlns:p14="http://schemas.microsoft.com/office/powerpoint/2010/main" val="4035043678"/>
              </p:ext>
            </p:extLst>
          </p:nvPr>
        </p:nvGraphicFramePr>
        <p:xfrm>
          <a:off x="963529" y="1279495"/>
          <a:ext cx="8544688" cy="3620764"/>
        </p:xfrm>
        <a:graphic>
          <a:graphicData uri="http://schemas.openxmlformats.org/drawingml/2006/table">
            <a:tbl>
              <a:tblPr firstRow="1" bandRow="1">
                <a:tableStyleId>{5C22544A-7EE6-4342-B048-85BDC9FD1C3A}</a:tableStyleId>
              </a:tblPr>
              <a:tblGrid>
                <a:gridCol w="4272344">
                  <a:extLst>
                    <a:ext uri="{9D8B030D-6E8A-4147-A177-3AD203B41FA5}">
                      <a16:colId xmlns:a16="http://schemas.microsoft.com/office/drawing/2014/main" val="1614742085"/>
                    </a:ext>
                  </a:extLst>
                </a:gridCol>
                <a:gridCol w="4272344">
                  <a:extLst>
                    <a:ext uri="{9D8B030D-6E8A-4147-A177-3AD203B41FA5}">
                      <a16:colId xmlns:a16="http://schemas.microsoft.com/office/drawing/2014/main" val="1812231817"/>
                    </a:ext>
                  </a:extLst>
                </a:gridCol>
              </a:tblGrid>
              <a:tr h="619432">
                <a:tc gridSpan="2">
                  <a:txBody>
                    <a:bodyPr/>
                    <a:lstStyle/>
                    <a:p>
                      <a:pPr algn="ctr"/>
                      <a:r>
                        <a:rPr lang="en-GB" sz="3200">
                          <a:solidFill>
                            <a:schemeClr val="tx1"/>
                          </a:solidFill>
                          <a:latin typeface="Sassoon Primary"/>
                        </a:rPr>
                        <a:t>Phase Lead: Mr Harman</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C000"/>
                    </a:solidFill>
                  </a:tcPr>
                </a:tc>
                <a:tc hMerge="1">
                  <a:txBody>
                    <a:bodyPr/>
                    <a:lstStyle/>
                    <a:p>
                      <a:pPr algn="ctr"/>
                      <a:endParaRPr lang="en-GB" sz="3200">
                        <a:solidFill>
                          <a:schemeClr val="tx1"/>
                        </a:solidFill>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616983477"/>
                  </a:ext>
                </a:extLst>
              </a:tr>
              <a:tr h="619432">
                <a:tc>
                  <a:txBody>
                    <a:bodyPr/>
                    <a:lstStyle/>
                    <a:p>
                      <a:pPr algn="ctr"/>
                      <a:r>
                        <a:rPr lang="en-GB" sz="3200">
                          <a:solidFill>
                            <a:schemeClr val="tx1"/>
                          </a:solidFill>
                          <a:latin typeface="Sassoon Primary"/>
                        </a:rPr>
                        <a:t>4HP</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tc>
                  <a:txBody>
                    <a:bodyPr/>
                    <a:lstStyle/>
                    <a:p>
                      <a:pPr algn="ctr"/>
                      <a:r>
                        <a:rPr lang="en-GB" sz="3200">
                          <a:solidFill>
                            <a:schemeClr val="tx1"/>
                          </a:solidFill>
                          <a:latin typeface="Sassoon Primary"/>
                        </a:rPr>
                        <a:t>4V</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232022426"/>
                  </a:ext>
                </a:extLst>
              </a:tr>
              <a:tr h="619432">
                <a:tc>
                  <a:txBody>
                    <a:bodyPr/>
                    <a:lstStyle/>
                    <a:p>
                      <a:pPr algn="ctr"/>
                      <a:r>
                        <a:rPr lang="en-GB" sz="3200">
                          <a:latin typeface="Sassoon Primary"/>
                        </a:rPr>
                        <a:t>Mr Harman</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rowSpan="2">
                  <a:txBody>
                    <a:bodyPr/>
                    <a:lstStyle/>
                    <a:p>
                      <a:pPr algn="ctr"/>
                      <a:r>
                        <a:rPr lang="en-GB" sz="3200">
                          <a:latin typeface="Sassoon Primary"/>
                        </a:rPr>
                        <a:t>Mrs Verma</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108326"/>
                  </a:ext>
                </a:extLst>
              </a:tr>
              <a:tr h="621409">
                <a:tc>
                  <a:txBody>
                    <a:bodyPr/>
                    <a:lstStyle/>
                    <a:p>
                      <a:pPr algn="ctr"/>
                      <a:r>
                        <a:rPr lang="en-GB" sz="3200">
                          <a:latin typeface="Sassoon Primary"/>
                        </a:rPr>
                        <a:t>Miss Pomares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vMerge="1">
                  <a:txBody>
                    <a:bodyPr/>
                    <a:lstStyle/>
                    <a:p>
                      <a:pPr algn="ctr"/>
                      <a:endParaRPr lang="en-GB" sz="3200">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3615139"/>
                  </a:ext>
                </a:extLst>
              </a:tr>
              <a:tr h="1141059">
                <a:tc gridSpan="2">
                  <a:txBody>
                    <a:bodyPr/>
                    <a:lstStyle/>
                    <a:p>
                      <a:pPr algn="ctr"/>
                      <a:r>
                        <a:rPr lang="en-GB" sz="3200" dirty="0">
                          <a:latin typeface="Sassoon Primary"/>
                        </a:rPr>
                        <a:t>Mrs Osmani</a:t>
                      </a:r>
                    </a:p>
                    <a:p>
                      <a:pPr algn="ctr"/>
                      <a:r>
                        <a:rPr lang="en-GB" sz="3200" dirty="0">
                          <a:latin typeface="Sassoon Primary"/>
                        </a:rPr>
                        <a:t>Miss Callanan</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hMerge="1">
                  <a:txBody>
                    <a:bodyPr/>
                    <a:lstStyle/>
                    <a:p>
                      <a:pPr algn="ctr"/>
                      <a:endParaRPr lang="en-GB" sz="3200">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0502874"/>
                  </a:ext>
                </a:extLst>
              </a:tr>
            </a:tbl>
          </a:graphicData>
        </a:graphic>
      </p:graphicFrame>
      <p:pic>
        <p:nvPicPr>
          <p:cNvPr id="2" name="Picture 1">
            <a:extLst>
              <a:ext uri="{FF2B5EF4-FFF2-40B4-BE49-F238E27FC236}">
                <a16:creationId xmlns:a16="http://schemas.microsoft.com/office/drawing/2014/main" id="{3DBCC712-0A53-9742-82A2-117BECC0D0D0}"/>
              </a:ext>
            </a:extLst>
          </p:cNvPr>
          <p:cNvPicPr>
            <a:picLocks noChangeAspect="1"/>
          </p:cNvPicPr>
          <p:nvPr/>
        </p:nvPicPr>
        <p:blipFill>
          <a:blip r:embed="rId2"/>
          <a:stretch>
            <a:fillRect/>
          </a:stretch>
        </p:blipFill>
        <p:spPr>
          <a:xfrm>
            <a:off x="9260702" y="3657600"/>
            <a:ext cx="2725889" cy="3006303"/>
          </a:xfrm>
          <a:prstGeom prst="rect">
            <a:avLst/>
          </a:prstGeom>
        </p:spPr>
      </p:pic>
      <p:sp>
        <p:nvSpPr>
          <p:cNvPr id="3" name="Rectangle 2">
            <a:extLst>
              <a:ext uri="{FF2B5EF4-FFF2-40B4-BE49-F238E27FC236}">
                <a16:creationId xmlns:a16="http://schemas.microsoft.com/office/drawing/2014/main" id="{B534E4FD-3505-992D-DC7D-5E6CA8683D8B}"/>
              </a:ext>
            </a:extLst>
          </p:cNvPr>
          <p:cNvSpPr/>
          <p:nvPr/>
        </p:nvSpPr>
        <p:spPr>
          <a:xfrm>
            <a:off x="831360" y="0"/>
            <a:ext cx="6826356" cy="1107996"/>
          </a:xfrm>
          <a:prstGeom prst="rect">
            <a:avLst/>
          </a:prstGeom>
          <a:noFill/>
        </p:spPr>
        <p:txBody>
          <a:bodyPr wrap="none" lIns="91440" tIns="45720" rIns="91440" bIns="45720">
            <a:spAutoFit/>
          </a:bodyPr>
          <a:lstStyle/>
          <a:p>
            <a:pPr algn="ctr"/>
            <a:r>
              <a:rPr lang="en-US" sz="6600" b="1" cap="none" spc="0">
                <a:ln w="0"/>
                <a:solidFill>
                  <a:schemeClr val="tx1"/>
                </a:solidFill>
                <a:effectLst>
                  <a:outerShdw blurRad="38100" dist="19050" dir="2700000" algn="tl" rotWithShape="0">
                    <a:schemeClr val="dk1">
                      <a:alpha val="40000"/>
                    </a:schemeClr>
                  </a:outerShdw>
                </a:effectLst>
                <a:latin typeface="Sassoon Primary" pitchFamily="50" charset="0"/>
              </a:rPr>
              <a:t>The Year 4 Team</a:t>
            </a:r>
          </a:p>
        </p:txBody>
      </p:sp>
    </p:spTree>
    <p:extLst>
      <p:ext uri="{BB962C8B-B14F-4D97-AF65-F5344CB8AC3E}">
        <p14:creationId xmlns:p14="http://schemas.microsoft.com/office/powerpoint/2010/main" val="2861639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D9510-74DC-6DD2-196A-C0EA7C5E02CE}"/>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672563A9-9630-2749-3FF4-F4B73A09A433}"/>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B02915E2-946D-BC44-E493-0A9C0376331F}"/>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07BAC7AA-E986-A7A4-63B1-65A61D793B16}"/>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29EEB36E-B436-80F6-CEF3-3243BD311777}"/>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162270DC-F2E0-C285-7B41-ACB4C891AA8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ECA497F2-E525-8B37-5F6E-C2EC6672D989}"/>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8742C812-71FB-55D9-10AE-9FCDD4B5A06D}"/>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5C50CF2D-C490-23D2-B35A-D1312E9D6B95}"/>
              </a:ext>
            </a:extLst>
          </p:cNvPr>
          <p:cNvSpPr/>
          <p:nvPr/>
        </p:nvSpPr>
        <p:spPr>
          <a:xfrm>
            <a:off x="824182" y="53390"/>
            <a:ext cx="4314001" cy="830997"/>
          </a:xfrm>
          <a:prstGeom prst="rect">
            <a:avLst/>
          </a:prstGeom>
          <a:noFill/>
        </p:spPr>
        <p:txBody>
          <a:bodyPr wrap="none" lIns="91440" tIns="45720" rIns="91440" bIns="45720">
            <a:spAutoFit/>
          </a:bodyPr>
          <a:lstStyle/>
          <a:p>
            <a:r>
              <a:rPr lang="en-US" sz="4800" b="1" cap="none" spc="0">
                <a:ln w="0"/>
                <a:solidFill>
                  <a:schemeClr val="tx1"/>
                </a:solidFill>
                <a:effectLst>
                  <a:outerShdw blurRad="38100" dist="19050" dir="2700000" algn="tl" rotWithShape="0">
                    <a:schemeClr val="dk1">
                      <a:alpha val="40000"/>
                    </a:schemeClr>
                  </a:outerShdw>
                </a:effectLst>
                <a:latin typeface="Sassoon Primary" pitchFamily="50" charset="0"/>
              </a:rPr>
              <a:t>Anti-Bullying </a:t>
            </a:r>
          </a:p>
        </p:txBody>
      </p:sp>
      <p:sp>
        <p:nvSpPr>
          <p:cNvPr id="7" name="TextBox 6">
            <a:extLst>
              <a:ext uri="{FF2B5EF4-FFF2-40B4-BE49-F238E27FC236}">
                <a16:creationId xmlns:a16="http://schemas.microsoft.com/office/drawing/2014/main" id="{518E1D20-A3F0-9E44-2437-9A152594B933}"/>
              </a:ext>
            </a:extLst>
          </p:cNvPr>
          <p:cNvSpPr txBox="1"/>
          <p:nvPr/>
        </p:nvSpPr>
        <p:spPr>
          <a:xfrm>
            <a:off x="2414535" y="4831610"/>
            <a:ext cx="10409502" cy="5060386"/>
          </a:xfrm>
          <a:prstGeom prst="rect">
            <a:avLst/>
          </a:prstGeom>
          <a:noFill/>
        </p:spPr>
        <p:txBody>
          <a:bodyPr wrap="square" rtlCol="0">
            <a:spAutoFit/>
          </a:bodyPr>
          <a:lstStyle/>
          <a:p>
            <a:endParaRPr lang="en-GB"/>
          </a:p>
        </p:txBody>
      </p:sp>
      <p:sp>
        <p:nvSpPr>
          <p:cNvPr id="12" name="Rectangle 3">
            <a:extLst>
              <a:ext uri="{FF2B5EF4-FFF2-40B4-BE49-F238E27FC236}">
                <a16:creationId xmlns:a16="http://schemas.microsoft.com/office/drawing/2014/main" id="{5D10D808-229D-D33F-0E1D-DDC7403E572B}"/>
              </a:ext>
            </a:extLst>
          </p:cNvPr>
          <p:cNvSpPr>
            <a:spLocks noChangeArrowheads="1"/>
          </p:cNvSpPr>
          <p:nvPr/>
        </p:nvSpPr>
        <p:spPr bwMode="auto">
          <a:xfrm>
            <a:off x="457200" y="768971"/>
            <a:ext cx="11059610" cy="5770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Bullying is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behaviour</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that hurts someone physically or mentally. It happens more than once, usually over time.</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Bullying is different from teasing or ‘friendly banter’ because: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The bully wants to make the other person feel bad.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It happens over and over again</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There is also cyber bullying that can be particularly traumatic for children as it can be inescapable.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Parents and children should report incidents of cyber-bullying involving children from the school in the same way as incidents of physical bullying.</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500">
              <a:solidFill>
                <a:srgbClr val="000000"/>
              </a:solidFill>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b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b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All reported incidents will be taken seriously and investigated involving all parties.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We will communicate with parents of the child being bullied and the child accused of bullying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We do not disclose details relating to other individual children, including consequences given. We understand that this can be frustrating to parents who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want specific details about the actions taken against the perpetrator, Consequences against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perpertrator</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made in line with the school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behavour</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policy.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b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Staff will look at reasons behind bullying to support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perpertrator</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to reduce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reoccurance</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Staff will investigate allegations Bullying reported e.g. by pupil, parent or staff member but it is not appropriate to discuss an individual child with other parents and we ask parents to understand and respect this.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p:txBody>
      </p:sp>
      <p:pic>
        <p:nvPicPr>
          <p:cNvPr id="1028" name="Picture 4">
            <a:extLst>
              <a:ext uri="{FF2B5EF4-FFF2-40B4-BE49-F238E27FC236}">
                <a16:creationId xmlns:a16="http://schemas.microsoft.com/office/drawing/2014/main" id="{74851CF7-C228-89EB-932B-1E487EC6C9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5497" y="2205625"/>
            <a:ext cx="5329646" cy="1845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243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9FC70-34FD-3991-5B3E-133663F62136}"/>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7C69A325-D0E3-B437-06D8-E09DEE598454}"/>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E6C6EEAB-916C-076A-A375-D2495DAF229C}"/>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6DEDFEA3-3634-38F2-A433-0851128F369B}"/>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4D8BC48D-4DAA-CFDD-2E9F-6A9297B643AF}"/>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DBA81ABC-C533-C202-651A-7611E0B33213}"/>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D46E4028-E1F5-D0BB-5F9A-23D954227992}"/>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4EBF42BA-C1BA-6355-D8BD-C7C41F84319B}"/>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92E801E4-DEB7-AE7B-2D7D-CD724C022D0E}"/>
              </a:ext>
            </a:extLst>
          </p:cNvPr>
          <p:cNvSpPr/>
          <p:nvPr/>
        </p:nvSpPr>
        <p:spPr>
          <a:xfrm>
            <a:off x="869477" y="53390"/>
            <a:ext cx="4955203"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Online Safety </a:t>
            </a:r>
          </a:p>
        </p:txBody>
      </p:sp>
      <p:sp>
        <p:nvSpPr>
          <p:cNvPr id="7" name="TextBox 6">
            <a:extLst>
              <a:ext uri="{FF2B5EF4-FFF2-40B4-BE49-F238E27FC236}">
                <a16:creationId xmlns:a16="http://schemas.microsoft.com/office/drawing/2014/main" id="{F795BC1D-81EF-3E9D-A7C6-402FFEDF36FE}"/>
              </a:ext>
            </a:extLst>
          </p:cNvPr>
          <p:cNvSpPr txBox="1"/>
          <p:nvPr/>
        </p:nvSpPr>
        <p:spPr>
          <a:xfrm>
            <a:off x="615512" y="814279"/>
            <a:ext cx="10418336" cy="6093976"/>
          </a:xfrm>
          <a:prstGeom prst="rect">
            <a:avLst/>
          </a:prstGeom>
          <a:noFill/>
        </p:spPr>
        <p:txBody>
          <a:bodyPr wrap="square" rtlCol="0">
            <a:spAutoFit/>
          </a:bodyPr>
          <a:lstStyle/>
          <a:p>
            <a:pPr fontAlgn="base"/>
            <a:r>
              <a:rPr lang="en-GB" sz="1500" dirty="0">
                <a:latin typeface="Sassoon Infant Std" panose="020B0503020103030203" pitchFamily="34" charset="0"/>
              </a:rPr>
              <a:t>In </a:t>
            </a:r>
            <a:r>
              <a:rPr lang="en-GB" sz="1500" b="1" dirty="0">
                <a:latin typeface="Sassoon Infant Std" panose="020B0503020103030203" pitchFamily="34" charset="0"/>
              </a:rPr>
              <a:t>Key Stage 1</a:t>
            </a:r>
            <a:r>
              <a:rPr lang="en-GB" sz="1500" dirty="0">
                <a:latin typeface="Sassoon Infant Std" panose="020B0503020103030203" pitchFamily="34" charset="0"/>
              </a:rPr>
              <a:t>, pupils will be taught to: </a:t>
            </a:r>
          </a:p>
          <a:p>
            <a:pPr fontAlgn="base"/>
            <a:br>
              <a:rPr lang="en-GB" sz="1500" dirty="0">
                <a:latin typeface="Sassoon Infant Std" panose="020B0503020103030203" pitchFamily="34" charset="0"/>
              </a:rPr>
            </a:br>
            <a:r>
              <a:rPr lang="en-GB" sz="1500" dirty="0">
                <a:latin typeface="Sassoon Infant Std" panose="020B0503020103030203" pitchFamily="34" charset="0"/>
              </a:rPr>
              <a:t>Use technology safely and respectfully, keeping personal information private Identify where to go for help and support when they have concerns about content or contact on the internet or other online technologies </a:t>
            </a:r>
          </a:p>
          <a:p>
            <a:pPr fontAlgn="base"/>
            <a:endParaRPr lang="en-GB" sz="1500" dirty="0">
              <a:latin typeface="Sassoon Infant Std" panose="020B0503020103030203" pitchFamily="34" charset="0"/>
            </a:endParaRPr>
          </a:p>
          <a:p>
            <a:pPr fontAlgn="base"/>
            <a:r>
              <a:rPr lang="en-GB" sz="1500" dirty="0">
                <a:latin typeface="Sassoon Infant Std" panose="020B0503020103030203" pitchFamily="34" charset="0"/>
              </a:rPr>
              <a:t>Pupils in </a:t>
            </a:r>
            <a:r>
              <a:rPr lang="en-GB" sz="1500" b="1" dirty="0">
                <a:latin typeface="Sassoon Infant Std" panose="020B0503020103030203" pitchFamily="34" charset="0"/>
              </a:rPr>
              <a:t>Key Stage 2 </a:t>
            </a:r>
            <a:r>
              <a:rPr lang="en-GB" sz="1500" dirty="0">
                <a:latin typeface="Sassoon Infant Std" panose="020B0503020103030203" pitchFamily="34" charset="0"/>
              </a:rPr>
              <a:t>will be taught to: </a:t>
            </a:r>
          </a:p>
          <a:p>
            <a:pPr fontAlgn="base"/>
            <a:br>
              <a:rPr lang="en-GB" sz="1500" dirty="0">
                <a:latin typeface="Sassoon Infant Std" panose="020B0503020103030203" pitchFamily="34" charset="0"/>
              </a:rPr>
            </a:br>
            <a:r>
              <a:rPr lang="en-GB" sz="1500" dirty="0">
                <a:latin typeface="Sassoon Infant Std" panose="020B0503020103030203" pitchFamily="34" charset="0"/>
              </a:rPr>
              <a:t>Use technology safely, respectfully and responsibly</a:t>
            </a:r>
          </a:p>
          <a:p>
            <a:pPr fontAlgn="base"/>
            <a:r>
              <a:rPr lang="en-GB" sz="1500" dirty="0">
                <a:latin typeface="Sassoon Infant Std" panose="020B0503020103030203" pitchFamily="34" charset="0"/>
              </a:rPr>
              <a:t>Recognise acceptable and unacceptable behaviour</a:t>
            </a:r>
          </a:p>
          <a:p>
            <a:pPr fontAlgn="base"/>
            <a:r>
              <a:rPr lang="en-GB" sz="1500" dirty="0">
                <a:latin typeface="Sassoon Infant Std" panose="020B0503020103030203" pitchFamily="34" charset="0"/>
              </a:rPr>
              <a:t>Identify a range of ways to report concerns about content and contact</a:t>
            </a:r>
          </a:p>
          <a:p>
            <a:pPr fontAlgn="base"/>
            <a:br>
              <a:rPr lang="en-GB" sz="1500" dirty="0">
                <a:latin typeface="Sassoon Infant Std" panose="020B0503020103030203" pitchFamily="34" charset="0"/>
              </a:rPr>
            </a:br>
            <a:r>
              <a:rPr lang="en-GB" sz="1500" dirty="0">
                <a:latin typeface="Sassoon Infant Std" panose="020B0503020103030203" pitchFamily="34" charset="0"/>
              </a:rPr>
              <a:t>By the </a:t>
            </a:r>
            <a:r>
              <a:rPr lang="en-GB" sz="1500" b="1" dirty="0">
                <a:latin typeface="Sassoon Infant Std" panose="020B0503020103030203" pitchFamily="34" charset="0"/>
              </a:rPr>
              <a:t>end of primary school</a:t>
            </a:r>
            <a:r>
              <a:rPr lang="en-GB" sz="1500" dirty="0">
                <a:latin typeface="Sassoon Infant Std" panose="020B0503020103030203" pitchFamily="34" charset="0"/>
              </a:rPr>
              <a:t>, pupils will know: </a:t>
            </a:r>
          </a:p>
          <a:p>
            <a:pPr fontAlgn="base"/>
            <a:br>
              <a:rPr lang="en-GB" sz="1500" dirty="0">
                <a:latin typeface="Sassoon Infant Std" panose="020B0503020103030203" pitchFamily="34" charset="0"/>
              </a:rPr>
            </a:br>
            <a:r>
              <a:rPr lang="en-GB" sz="1500" dirty="0">
                <a:latin typeface="Sassoon Infant Std" panose="020B0503020103030203" pitchFamily="34" charset="0"/>
              </a:rPr>
              <a:t>That people sometimes behave differently online, including by pretending to be someone they are not </a:t>
            </a:r>
          </a:p>
          <a:p>
            <a:pPr fontAlgn="base"/>
            <a:br>
              <a:rPr lang="en-GB" sz="1500" dirty="0">
                <a:latin typeface="Sassoon Infant Std" panose="020B0503020103030203" pitchFamily="34" charset="0"/>
              </a:rPr>
            </a:br>
            <a:r>
              <a:rPr lang="en-GB" sz="1500" dirty="0">
                <a:latin typeface="Sassoon Infant Std" panose="020B0503020103030203" pitchFamily="34" charset="0"/>
              </a:rPr>
              <a:t>That the same principles apply to online relationships as to face-to-face relationships, including the importance of respect for others online including when we are anonymous </a:t>
            </a:r>
          </a:p>
          <a:p>
            <a:pPr fontAlgn="base"/>
            <a:br>
              <a:rPr lang="en-GB" sz="1500" dirty="0">
                <a:latin typeface="Sassoon Infant Std" panose="020B0503020103030203" pitchFamily="34" charset="0"/>
              </a:rPr>
            </a:br>
            <a:r>
              <a:rPr lang="en-GB" sz="1500" dirty="0">
                <a:latin typeface="Sassoon Infant Std" panose="020B0503020103030203" pitchFamily="34" charset="0"/>
              </a:rPr>
              <a:t>The rules and principles for keeping safe online, how to recognise risks, harmful content and contact, and how to report them </a:t>
            </a:r>
          </a:p>
          <a:p>
            <a:pPr fontAlgn="base"/>
            <a:br>
              <a:rPr lang="en-GB" sz="1500" dirty="0">
                <a:latin typeface="Sassoon Infant Std" panose="020B0503020103030203" pitchFamily="34" charset="0"/>
              </a:rPr>
            </a:br>
            <a:r>
              <a:rPr lang="en-GB" sz="1500" dirty="0">
                <a:latin typeface="Sassoon Infant Std" panose="020B0503020103030203" pitchFamily="34" charset="0"/>
              </a:rPr>
              <a:t>How to critically consider their online friendships and sources of information including awareness of the risks associated with people they have never met How information and data is shared and used online </a:t>
            </a:r>
          </a:p>
          <a:p>
            <a:pPr fontAlgn="base"/>
            <a:endParaRPr lang="en-GB" sz="1500" dirty="0">
              <a:latin typeface="Sassoon Infant Std" panose="020B0503020103030203" pitchFamily="34" charset="0"/>
            </a:endParaRPr>
          </a:p>
          <a:p>
            <a:pPr fontAlgn="base"/>
            <a:r>
              <a:rPr lang="en-GB" sz="1500" dirty="0">
                <a:latin typeface="Sassoon Infant Std" panose="020B0503020103030203" pitchFamily="34" charset="0"/>
              </a:rPr>
              <a:t>What sorts of boundaries are appropriate in friendships with peers and others (including in a digital context) </a:t>
            </a:r>
          </a:p>
          <a:p>
            <a:pPr fontAlgn="base"/>
            <a:endParaRPr lang="en-GB" sz="1500" dirty="0">
              <a:latin typeface="Sassoon Infant Std" panose="020B0503020103030203" pitchFamily="34" charset="0"/>
            </a:endParaRPr>
          </a:p>
          <a:p>
            <a:pPr fontAlgn="base"/>
            <a:r>
              <a:rPr lang="en-GB" sz="1500" dirty="0">
                <a:latin typeface="Sassoon Infant Std" panose="020B0503020103030203" pitchFamily="34" charset="0"/>
              </a:rPr>
              <a:t>How to respond safely and appropriately to adults they may encounter (in all contexts, including online) whom they do not know</a:t>
            </a:r>
          </a:p>
        </p:txBody>
      </p:sp>
    </p:spTree>
    <p:extLst>
      <p:ext uri="{BB962C8B-B14F-4D97-AF65-F5344CB8AC3E}">
        <p14:creationId xmlns:p14="http://schemas.microsoft.com/office/powerpoint/2010/main" val="3412337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2B3CD2E-47A3-EDE0-5B8C-18BD34B98DA2}"/>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CFBFDF4E-0928-372D-A59A-04A9AED2D24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B29209D9-441F-484F-116E-BA38433343F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8CBEBA16-2DD8-666F-7D9B-62CFA72BB1F5}"/>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3339B45-A2D0-41CD-C62D-F765629E077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Rectangle 2">
            <a:extLst>
              <a:ext uri="{FF2B5EF4-FFF2-40B4-BE49-F238E27FC236}">
                <a16:creationId xmlns:a16="http://schemas.microsoft.com/office/drawing/2014/main" id="{DF227EBF-946D-ABBA-B38A-241DA68CBA23}"/>
              </a:ext>
            </a:extLst>
          </p:cNvPr>
          <p:cNvSpPr/>
          <p:nvPr/>
        </p:nvSpPr>
        <p:spPr>
          <a:xfrm>
            <a:off x="902824" y="511386"/>
            <a:ext cx="5676939"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Important Dates</a:t>
            </a:r>
          </a:p>
        </p:txBody>
      </p:sp>
      <p:sp>
        <p:nvSpPr>
          <p:cNvPr id="14" name="TextBox 13">
            <a:extLst>
              <a:ext uri="{FF2B5EF4-FFF2-40B4-BE49-F238E27FC236}">
                <a16:creationId xmlns:a16="http://schemas.microsoft.com/office/drawing/2014/main" id="{9E5FC2A4-5A09-28DC-9A33-1D28B7C0E72E}"/>
              </a:ext>
            </a:extLst>
          </p:cNvPr>
          <p:cNvSpPr txBox="1"/>
          <p:nvPr/>
        </p:nvSpPr>
        <p:spPr>
          <a:xfrm>
            <a:off x="891248" y="1710268"/>
            <a:ext cx="10625561" cy="3970318"/>
          </a:xfrm>
          <a:prstGeom prst="rect">
            <a:avLst/>
          </a:prstGeom>
          <a:noFill/>
          <a:ln w="19050">
            <a:noFill/>
          </a:ln>
        </p:spPr>
        <p:txBody>
          <a:bodyPr wrap="square" rtlCol="0">
            <a:spAutoFit/>
          </a:bodyPr>
          <a:lstStyle/>
          <a:p>
            <a:pPr marL="457200" indent="-457200">
              <a:buFont typeface="Arial" panose="020B0604020202020204" pitchFamily="34" charset="0"/>
              <a:buChar char="•"/>
            </a:pPr>
            <a:r>
              <a:rPr lang="en-GB" sz="2800" dirty="0">
                <a:latin typeface="Sassoon Primary"/>
              </a:rPr>
              <a:t> Autumn - 21</a:t>
            </a:r>
            <a:r>
              <a:rPr lang="en-GB" sz="2800" baseline="30000" dirty="0">
                <a:latin typeface="Sassoon Primary"/>
              </a:rPr>
              <a:t>st</a:t>
            </a:r>
            <a:r>
              <a:rPr lang="en-GB" sz="2800" dirty="0">
                <a:latin typeface="Sassoon Primary"/>
              </a:rPr>
              <a:t> October 2025 – Ufton Court trips</a:t>
            </a:r>
          </a:p>
          <a:p>
            <a:pPr lvl="1"/>
            <a:r>
              <a:rPr lang="en-GB" sz="2800" dirty="0">
                <a:latin typeface="Sassoon Primary"/>
              </a:rPr>
              <a:t>	</a:t>
            </a:r>
            <a:r>
              <a:rPr lang="en-GB" sz="2800" b="1" i="1" dirty="0">
                <a:latin typeface="Sassoon Primary"/>
              </a:rPr>
              <a:t>(The Vikings)</a:t>
            </a:r>
          </a:p>
          <a:p>
            <a:pPr lvl="1"/>
            <a:endParaRPr lang="en-GB" sz="2800" dirty="0">
              <a:latin typeface="Sassoon Primary"/>
            </a:endParaRPr>
          </a:p>
          <a:p>
            <a:pPr marL="457200" indent="-457200">
              <a:buFont typeface="Arial" panose="020B0604020202020204" pitchFamily="34" charset="0"/>
              <a:buChar char="•"/>
            </a:pPr>
            <a:r>
              <a:rPr lang="en-GB" sz="2800" dirty="0">
                <a:latin typeface="Sassoon Primary"/>
              </a:rPr>
              <a:t>Spring – 27</a:t>
            </a:r>
            <a:r>
              <a:rPr lang="en-GB" sz="2800" baseline="30000" dirty="0">
                <a:latin typeface="Sassoon Primary"/>
              </a:rPr>
              <a:t>th</a:t>
            </a:r>
            <a:r>
              <a:rPr lang="en-GB" sz="2800" dirty="0">
                <a:latin typeface="Sassoon Primary"/>
              </a:rPr>
              <a:t> January 2026 - Eton College </a:t>
            </a:r>
          </a:p>
          <a:p>
            <a:pPr lvl="1"/>
            <a:r>
              <a:rPr lang="en-GB" sz="2000" b="1" i="1" dirty="0">
                <a:latin typeface="Sassoon Primary"/>
              </a:rPr>
              <a:t>     </a:t>
            </a:r>
            <a:r>
              <a:rPr lang="en-GB" sz="2800" b="1" i="1" dirty="0">
                <a:latin typeface="Sassoon Primary"/>
              </a:rPr>
              <a:t>	(The Egyptians)</a:t>
            </a:r>
          </a:p>
          <a:p>
            <a:endParaRPr lang="en-GB" sz="2800" dirty="0">
              <a:latin typeface="Sassoon Primary"/>
            </a:endParaRPr>
          </a:p>
          <a:p>
            <a:pPr marL="457200" indent="-457200">
              <a:buFont typeface="Arial" panose="020B0604020202020204" pitchFamily="34" charset="0"/>
              <a:buChar char="•"/>
            </a:pPr>
            <a:r>
              <a:rPr lang="en-GB" sz="2800" dirty="0">
                <a:latin typeface="Sassoon Primary"/>
              </a:rPr>
              <a:t>Summer – 5</a:t>
            </a:r>
            <a:r>
              <a:rPr lang="en-GB" sz="2800" baseline="30000" dirty="0">
                <a:latin typeface="Sassoon Primary"/>
              </a:rPr>
              <a:t>th</a:t>
            </a:r>
            <a:r>
              <a:rPr lang="en-GB" sz="2800" dirty="0">
                <a:latin typeface="Sassoon Primary"/>
              </a:rPr>
              <a:t> May 2026 - VR Ocean Explorers(in school)</a:t>
            </a:r>
          </a:p>
          <a:p>
            <a:pPr lvl="1"/>
            <a:r>
              <a:rPr lang="en-GB" sz="2800" dirty="0">
                <a:latin typeface="Sassoon Primary"/>
              </a:rPr>
              <a:t>	</a:t>
            </a:r>
            <a:r>
              <a:rPr lang="en-GB" sz="2800" b="1" i="1" dirty="0">
                <a:latin typeface="Sassoon Primary"/>
              </a:rPr>
              <a:t>(Oceans)</a:t>
            </a:r>
          </a:p>
          <a:p>
            <a:endParaRPr lang="en-GB" sz="2800" b="1" i="1" dirty="0">
              <a:latin typeface="Sassoon Primary"/>
            </a:endParaRPr>
          </a:p>
        </p:txBody>
      </p:sp>
    </p:spTree>
    <p:extLst>
      <p:ext uri="{BB962C8B-B14F-4D97-AF65-F5344CB8AC3E}">
        <p14:creationId xmlns:p14="http://schemas.microsoft.com/office/powerpoint/2010/main" val="129006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8922944-C584-8B24-F239-B18EB5EFD1A8}"/>
              </a:ext>
            </a:extLst>
          </p:cNvPr>
          <p:cNvSpPr/>
          <p:nvPr/>
        </p:nvSpPr>
        <p:spPr>
          <a:xfrm>
            <a:off x="8171727" y="-4233"/>
            <a:ext cx="4020273" cy="6862234"/>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5" name="Rectangle 4">
            <a:extLst>
              <a:ext uri="{FF2B5EF4-FFF2-40B4-BE49-F238E27FC236}">
                <a16:creationId xmlns:a16="http://schemas.microsoft.com/office/drawing/2014/main" id="{61269F1C-D3A0-71B3-CEEB-E92D1B45ED3F}"/>
              </a:ext>
            </a:extLst>
          </p:cNvPr>
          <p:cNvSpPr/>
          <p:nvPr/>
        </p:nvSpPr>
        <p:spPr>
          <a:xfrm>
            <a:off x="891824" y="-4234"/>
            <a:ext cx="6637715"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Friendly Reminders</a:t>
            </a:r>
          </a:p>
        </p:txBody>
      </p:sp>
      <p:sp>
        <p:nvSpPr>
          <p:cNvPr id="15" name="TextBox 14">
            <a:extLst>
              <a:ext uri="{FF2B5EF4-FFF2-40B4-BE49-F238E27FC236}">
                <a16:creationId xmlns:a16="http://schemas.microsoft.com/office/drawing/2014/main" id="{D3502D83-E8B9-A7DD-D67D-C86471DF970D}"/>
              </a:ext>
            </a:extLst>
          </p:cNvPr>
          <p:cNvSpPr txBox="1"/>
          <p:nvPr/>
        </p:nvSpPr>
        <p:spPr>
          <a:xfrm>
            <a:off x="645879" y="1042900"/>
            <a:ext cx="11357068" cy="4893647"/>
          </a:xfrm>
          <a:prstGeom prst="rect">
            <a:avLst/>
          </a:prstGeom>
          <a:noFill/>
          <a:ln w="19050">
            <a:noFill/>
          </a:ln>
        </p:spPr>
        <p:txBody>
          <a:bodyPr wrap="square" lIns="91440" tIns="45720" rIns="91440" bIns="45720" rtlCol="0" anchor="t">
            <a:spAutoFit/>
          </a:bodyPr>
          <a:lstStyle/>
          <a:p>
            <a:pPr marL="457200" indent="-457200">
              <a:buFont typeface="Arial" panose="020B0604020202020204" pitchFamily="34" charset="0"/>
              <a:buChar char="•"/>
            </a:pPr>
            <a:r>
              <a:rPr lang="en-GB" sz="2000" dirty="0">
                <a:latin typeface="Sassoon Primary"/>
              </a:rPr>
              <a:t>PTA contributions over the past year have funded our music room, outdoor library and computing equipment, further enhancing your child’s learning. Thank you for your support! </a:t>
            </a:r>
          </a:p>
          <a:p>
            <a:endParaRPr lang="en-GB" sz="2000" dirty="0">
              <a:latin typeface="Sassoon Primary"/>
            </a:endParaRPr>
          </a:p>
          <a:p>
            <a:pPr marL="457200" indent="-457200">
              <a:buFont typeface="Arial" panose="020B0604020202020204" pitchFamily="34" charset="0"/>
              <a:buChar char="•"/>
            </a:pPr>
            <a:r>
              <a:rPr lang="en-GB" sz="2000" dirty="0">
                <a:latin typeface="Sassoon Primary"/>
              </a:rPr>
              <a:t>Second hand uniform. We will be opening a uniform shack – parents can help themselves and make a small donation (suggested donation of £1 per item). Open on Tuesdays and Thursdays.  </a:t>
            </a:r>
          </a:p>
          <a:p>
            <a:r>
              <a:rPr lang="en-GB" sz="2000" dirty="0">
                <a:latin typeface="Sassoon Primary"/>
              </a:rPr>
              <a:t> </a:t>
            </a:r>
          </a:p>
          <a:p>
            <a:pPr marL="457200" indent="-457200">
              <a:buFont typeface="Arial" panose="020B0604020202020204" pitchFamily="34" charset="0"/>
              <a:buChar char="•"/>
            </a:pPr>
            <a:r>
              <a:rPr lang="en-GB" sz="2000" dirty="0">
                <a:latin typeface="Sassoon Primary"/>
              </a:rPr>
              <a:t>Website – Lots of resources are available on our website, including teaching content and progression maps.</a:t>
            </a:r>
          </a:p>
          <a:p>
            <a:pPr marL="457200" indent="-457200">
              <a:buFont typeface="Arial" panose="020B0604020202020204" pitchFamily="34" charset="0"/>
              <a:buChar char="•"/>
            </a:pPr>
            <a:endParaRPr lang="en-GB" sz="2000" dirty="0">
              <a:latin typeface="Sassoon Primary"/>
            </a:endParaRPr>
          </a:p>
          <a:p>
            <a:pPr marL="457200" indent="-457200">
              <a:buFont typeface="Arial" panose="020B0604020202020204" pitchFamily="34" charset="0"/>
              <a:buChar char="•"/>
            </a:pPr>
            <a:r>
              <a:rPr lang="en-GB" sz="2000" dirty="0">
                <a:latin typeface="Sassoon Primary"/>
              </a:rPr>
              <a:t>We have an open-door policy – email </a:t>
            </a:r>
            <a:r>
              <a:rPr lang="en-GB" sz="2000" dirty="0">
                <a:latin typeface="Sassoon Primary"/>
                <a:hlinkClick r:id="rId3"/>
              </a:rPr>
              <a:t>office@lrschool.co.uk</a:t>
            </a:r>
            <a:r>
              <a:rPr lang="en-GB" sz="2000" dirty="0">
                <a:latin typeface="Sassoon Primary"/>
              </a:rPr>
              <a:t> to arrange a call or meeting</a:t>
            </a:r>
          </a:p>
          <a:p>
            <a:endParaRPr lang="en-GB" sz="2000" dirty="0">
              <a:latin typeface="Sassoon Primary"/>
            </a:endParaRPr>
          </a:p>
          <a:p>
            <a:pPr marL="457200" indent="-457200">
              <a:buFont typeface="Arial" panose="020B0604020202020204" pitchFamily="34" charset="0"/>
              <a:buChar char="•"/>
            </a:pPr>
            <a:r>
              <a:rPr lang="en-GB" sz="2000" dirty="0">
                <a:latin typeface="Sassoon Primary"/>
              </a:rPr>
              <a:t>Please check the newsletter for all upcoming non-uniform days</a:t>
            </a:r>
          </a:p>
          <a:p>
            <a:pPr marL="457200" indent="-457200">
              <a:buFont typeface="Arial" panose="020B0604020202020204" pitchFamily="34" charset="0"/>
              <a:buChar char="•"/>
            </a:pPr>
            <a:endParaRPr lang="en-GB" sz="2000" dirty="0">
              <a:latin typeface="Sassoon Primary"/>
            </a:endParaRPr>
          </a:p>
          <a:p>
            <a:endParaRPr lang="en-GB" sz="3200" dirty="0">
              <a:highlight>
                <a:srgbClr val="FFFF00"/>
              </a:highlight>
              <a:latin typeface="Sassoon Primary"/>
            </a:endParaRPr>
          </a:p>
        </p:txBody>
      </p:sp>
      <p:sp>
        <p:nvSpPr>
          <p:cNvPr id="3" name="TextBox 2">
            <a:extLst>
              <a:ext uri="{FF2B5EF4-FFF2-40B4-BE49-F238E27FC236}">
                <a16:creationId xmlns:a16="http://schemas.microsoft.com/office/drawing/2014/main" id="{546D4C5E-D366-D42E-68D5-F0A976EC9A4E}"/>
              </a:ext>
            </a:extLst>
          </p:cNvPr>
          <p:cNvSpPr txBox="1"/>
          <p:nvPr/>
        </p:nvSpPr>
        <p:spPr>
          <a:xfrm>
            <a:off x="2087220" y="6074727"/>
            <a:ext cx="8505114" cy="769441"/>
          </a:xfrm>
          <a:prstGeom prst="rect">
            <a:avLst/>
          </a:prstGeom>
          <a:noFill/>
          <a:ln w="19050">
            <a:noFill/>
          </a:ln>
        </p:spPr>
        <p:txBody>
          <a:bodyPr wrap="square" rtlCol="0">
            <a:spAutoFit/>
          </a:bodyPr>
          <a:lstStyle/>
          <a:p>
            <a:pPr algn="ctr"/>
            <a:r>
              <a:rPr lang="en-GB" sz="4400">
                <a:latin typeface="Sassoon Primary" pitchFamily="50" charset="0"/>
              </a:rPr>
              <a:t>Any Questions?</a:t>
            </a:r>
          </a:p>
        </p:txBody>
      </p:sp>
      <p:grpSp>
        <p:nvGrpSpPr>
          <p:cNvPr id="7" name="Group 6">
            <a:extLst>
              <a:ext uri="{FF2B5EF4-FFF2-40B4-BE49-F238E27FC236}">
                <a16:creationId xmlns:a16="http://schemas.microsoft.com/office/drawing/2014/main" id="{0E4E021D-A811-4B9F-008A-568F03D662EE}"/>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B1387574-11D4-779D-2D13-DCBAA61AE4F8}"/>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37C3F862-9510-7B71-148F-3ECB724F3DA9}"/>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74D896BF-BD14-DDBD-E5C8-206745C3726A}"/>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7AE9C13A-386D-D14D-FCDC-48DCDC3B143F}"/>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90877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891251" y="1746546"/>
            <a:ext cx="8278581" cy="3539430"/>
          </a:xfrm>
          <a:prstGeom prst="rect">
            <a:avLst/>
          </a:prstGeom>
          <a:noFill/>
          <a:ln w="19050">
            <a:noFill/>
          </a:ln>
        </p:spPr>
        <p:txBody>
          <a:bodyPr wrap="square" lIns="91440" tIns="45720" rIns="91440" bIns="45720" rtlCol="0" anchor="t">
            <a:spAutoFit/>
          </a:bodyPr>
          <a:lstStyle/>
          <a:p>
            <a:pPr algn="just"/>
            <a:r>
              <a:rPr lang="en-GB" sz="2800">
                <a:latin typeface="Sassoon Primary"/>
              </a:rPr>
              <a:t>The school day begins at 08:30. Children need to be in class ready for the register at 08:45. Any child who arrives after the register has been completed will need to sign in at the front office. </a:t>
            </a:r>
          </a:p>
          <a:p>
            <a:pPr algn="just"/>
            <a:endParaRPr lang="en-GB" sz="2800">
              <a:latin typeface="Sassoon Primary" pitchFamily="50" charset="0"/>
            </a:endParaRPr>
          </a:p>
          <a:p>
            <a:pPr algn="just"/>
            <a:r>
              <a:rPr lang="en-GB" sz="2800">
                <a:latin typeface="Sassoon Primary"/>
              </a:rPr>
              <a:t>We begin each day with a variety of tasks including Journal Writing, handwriting, reading and maths flashbacks to practise and strengthen arithmetic skills.</a:t>
            </a:r>
            <a:endParaRPr lang="en-GB" sz="2800">
              <a:highlight>
                <a:srgbClr val="FFFF00"/>
              </a:highlight>
              <a:latin typeface="Sassoon Primary"/>
            </a:endParaRPr>
          </a:p>
        </p:txBody>
      </p:sp>
      <p:sp>
        <p:nvSpPr>
          <p:cNvPr id="5" name="Rectangle 4">
            <a:extLst>
              <a:ext uri="{FF2B5EF4-FFF2-40B4-BE49-F238E27FC236}">
                <a16:creationId xmlns:a16="http://schemas.microsoft.com/office/drawing/2014/main" id="{5456BD7F-CA69-E0C3-CE6A-3A53906FD538}"/>
              </a:ext>
            </a:extLst>
          </p:cNvPr>
          <p:cNvSpPr/>
          <p:nvPr/>
        </p:nvSpPr>
        <p:spPr>
          <a:xfrm>
            <a:off x="891251" y="515055"/>
            <a:ext cx="3786613"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Timetables</a:t>
            </a:r>
          </a:p>
        </p:txBody>
      </p:sp>
      <p:grpSp>
        <p:nvGrpSpPr>
          <p:cNvPr id="14" name="Group 13">
            <a:extLst>
              <a:ext uri="{FF2B5EF4-FFF2-40B4-BE49-F238E27FC236}">
                <a16:creationId xmlns:a16="http://schemas.microsoft.com/office/drawing/2014/main" id="{781D8B79-0747-7516-BEEF-CBF03F974056}"/>
              </a:ext>
            </a:extLst>
          </p:cNvPr>
          <p:cNvGrpSpPr/>
          <p:nvPr/>
        </p:nvGrpSpPr>
        <p:grpSpPr>
          <a:xfrm>
            <a:off x="0" y="-4234"/>
            <a:ext cx="12192000" cy="6862234"/>
            <a:chOff x="0" y="-4234"/>
            <a:chExt cx="12192000" cy="6862234"/>
          </a:xfrm>
        </p:grpSpPr>
        <p:sp>
          <p:nvSpPr>
            <p:cNvPr id="9" name="Freeform: Shape 8">
              <a:extLst>
                <a:ext uri="{FF2B5EF4-FFF2-40B4-BE49-F238E27FC236}">
                  <a16:creationId xmlns:a16="http://schemas.microsoft.com/office/drawing/2014/main" id="{24658F4F-F523-32E2-3B3B-C9363FC7D971}"/>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4CC9F7F5-1E6F-A014-FDC9-9447B6213CB9}"/>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651106FE-9F3B-A52B-2A94-464C224582DD}"/>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Shape 11">
              <a:extLst>
                <a:ext uri="{FF2B5EF4-FFF2-40B4-BE49-F238E27FC236}">
                  <a16:creationId xmlns:a16="http://schemas.microsoft.com/office/drawing/2014/main" id="{02BF66C6-2225-8505-BAF5-A5E9B4B7D3EA}"/>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533835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891249" y="1710268"/>
            <a:ext cx="8278581" cy="4524315"/>
          </a:xfrm>
          <a:prstGeom prst="rect">
            <a:avLst/>
          </a:prstGeom>
          <a:noFill/>
          <a:ln w="19050">
            <a:noFill/>
          </a:ln>
        </p:spPr>
        <p:txBody>
          <a:bodyPr wrap="square" rtlCol="0">
            <a:spAutoFit/>
          </a:bodyPr>
          <a:lstStyle/>
          <a:p>
            <a:pPr marL="342900" indent="-342900" algn="just">
              <a:buFont typeface="Arial" panose="020B0604020202020204" pitchFamily="34" charset="0"/>
              <a:buChar char="•"/>
            </a:pPr>
            <a:r>
              <a:rPr lang="en-GB" sz="2400" dirty="0">
                <a:latin typeface="Sassoon Primary" pitchFamily="50" charset="0"/>
              </a:rPr>
              <a:t>Lessons that are taught 5 x a week </a:t>
            </a:r>
            <a:r>
              <a:rPr lang="en-GB" sz="2400" dirty="0">
                <a:latin typeface="Sassoon Primary" pitchFamily="50" charset="0"/>
                <a:sym typeface="Wingdings" panose="05000000000000000000" pitchFamily="2" charset="2"/>
              </a:rPr>
              <a:t> Maths, English</a:t>
            </a:r>
          </a:p>
          <a:p>
            <a:pPr marL="342900" indent="-342900" algn="just">
              <a:buFont typeface="Arial" panose="020B0604020202020204" pitchFamily="34" charset="0"/>
              <a:buChar char="•"/>
            </a:pPr>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rPr>
              <a:t>Lessons that are taught  4x a week </a:t>
            </a:r>
            <a:r>
              <a:rPr lang="en-GB" sz="2400" dirty="0">
                <a:latin typeface="Sassoon Primary" pitchFamily="50" charset="0"/>
                <a:sym typeface="Wingdings" panose="05000000000000000000" pitchFamily="2" charset="2"/>
              </a:rPr>
              <a:t> Times Tables and Guided Reading</a:t>
            </a:r>
          </a:p>
          <a:p>
            <a:pPr marL="342900" indent="-342900" algn="just">
              <a:buFont typeface="Arial" panose="020B0604020202020204" pitchFamily="34" charset="0"/>
              <a:buChar char="•"/>
            </a:pPr>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rPr>
              <a:t>Lessons that are taught  3x a week </a:t>
            </a:r>
            <a:r>
              <a:rPr lang="en-GB" sz="2400" dirty="0">
                <a:latin typeface="Sassoon Primary" pitchFamily="50" charset="0"/>
                <a:sym typeface="Wingdings" panose="05000000000000000000" pitchFamily="2" charset="2"/>
              </a:rPr>
              <a:t> Emile Spellings </a:t>
            </a:r>
          </a:p>
          <a:p>
            <a:pPr marL="342900" indent="-342900" algn="just">
              <a:buFont typeface="Arial" panose="020B0604020202020204" pitchFamily="34" charset="0"/>
              <a:buChar char="•"/>
            </a:pPr>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sym typeface="Wingdings" panose="05000000000000000000" pitchFamily="2" charset="2"/>
              </a:rPr>
              <a:t>Lessons taught 1 x a week  Computing, PSHRE, R.E, Humanities, Science, Outdoor P.E and Indoor P.E, Art/Design and Technology, Spanish and Music</a:t>
            </a:r>
          </a:p>
          <a:p>
            <a:pPr algn="just"/>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sym typeface="Wingdings" panose="05000000000000000000" pitchFamily="2" charset="2"/>
              </a:rPr>
              <a:t>Classes have a weekly allocated library slot</a:t>
            </a:r>
          </a:p>
        </p:txBody>
      </p:sp>
      <p:sp>
        <p:nvSpPr>
          <p:cNvPr id="4" name="Rectangle 3">
            <a:extLst>
              <a:ext uri="{FF2B5EF4-FFF2-40B4-BE49-F238E27FC236}">
                <a16:creationId xmlns:a16="http://schemas.microsoft.com/office/drawing/2014/main" id="{010005DC-2230-640D-A8D8-FC7447E47C30}"/>
              </a:ext>
            </a:extLst>
          </p:cNvPr>
          <p:cNvSpPr/>
          <p:nvPr/>
        </p:nvSpPr>
        <p:spPr>
          <a:xfrm>
            <a:off x="891249" y="515055"/>
            <a:ext cx="3786613"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Timetables</a:t>
            </a:r>
          </a:p>
        </p:txBody>
      </p:sp>
    </p:spTree>
    <p:extLst>
      <p:ext uri="{BB962C8B-B14F-4D97-AF65-F5344CB8AC3E}">
        <p14:creationId xmlns:p14="http://schemas.microsoft.com/office/powerpoint/2010/main" val="2384666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995422" y="1362919"/>
            <a:ext cx="10227749" cy="4708981"/>
          </a:xfrm>
          <a:prstGeom prst="rect">
            <a:avLst/>
          </a:prstGeom>
          <a:noFill/>
          <a:ln w="19050">
            <a:noFill/>
          </a:ln>
        </p:spPr>
        <p:txBody>
          <a:bodyPr wrap="square" rtlCol="0">
            <a:spAutoFit/>
          </a:bodyPr>
          <a:lstStyle/>
          <a:p>
            <a:pPr algn="ctr"/>
            <a:r>
              <a:rPr lang="en-GB" sz="2800" dirty="0">
                <a:latin typeface="Sassoon Primary" pitchFamily="50" charset="0"/>
                <a:sym typeface="Wingdings" panose="05000000000000000000" pitchFamily="2" charset="2"/>
              </a:rPr>
              <a:t>Our Enrichment Afternoons cover a range of practical, hands-on activities across the Curriculum. It will commence in Autumn 2.  </a:t>
            </a:r>
            <a:endParaRPr lang="en-GB" sz="3200" dirty="0">
              <a:highlight>
                <a:srgbClr val="FFFF00"/>
              </a:highlight>
              <a:latin typeface="Sassoon Primary" pitchFamily="50" charset="0"/>
            </a:endParaRPr>
          </a:p>
          <a:p>
            <a:pPr algn="ctr"/>
            <a:endParaRPr lang="en-GB" sz="2800" dirty="0">
              <a:latin typeface="Sassoon Primary" pitchFamily="50" charset="0"/>
              <a:sym typeface="Wingdings" panose="05000000000000000000" pitchFamily="2" charset="2"/>
            </a:endParaRPr>
          </a:p>
          <a:p>
            <a:pPr algn="ctr"/>
            <a:r>
              <a:rPr lang="en-GB" sz="2800" dirty="0">
                <a:latin typeface="Sassoon Primary" pitchFamily="50" charset="0"/>
                <a:sym typeface="Wingdings" panose="05000000000000000000" pitchFamily="2" charset="2"/>
              </a:rPr>
              <a:t>Our enrichment sessions take place on a Wednesday. These are 45-minute weekly sessions that will have a curriculum focus and be taught from Reception through to Year 6.  </a:t>
            </a:r>
          </a:p>
          <a:p>
            <a:pPr marL="342900" indent="-342900" algn="ctr">
              <a:buFont typeface="Arial" panose="020B0604020202020204" pitchFamily="34" charset="0"/>
              <a:buChar char="•"/>
            </a:pPr>
            <a:endParaRPr lang="en-GB" sz="2800" i="1" dirty="0">
              <a:latin typeface="Sassoon Primary" pitchFamily="50" charset="0"/>
              <a:sym typeface="Wingdings" panose="05000000000000000000" pitchFamily="2" charset="2"/>
            </a:endParaRPr>
          </a:p>
          <a:p>
            <a:pPr algn="ctr"/>
            <a:r>
              <a:rPr lang="en-GB" sz="2800" i="1" dirty="0">
                <a:latin typeface="Sassoon Primary" pitchFamily="50" charset="0"/>
                <a:sym typeface="Wingdings" panose="05000000000000000000" pitchFamily="2" charset="2"/>
              </a:rPr>
              <a:t>PE &amp; Life Skills, Science, Computing, Outdoor Learning, Spanish, Story Telling, Oracy (through poetry) and Cooking.</a:t>
            </a:r>
          </a:p>
          <a:p>
            <a:pPr algn="ctr"/>
            <a:r>
              <a:rPr lang="en-GB" sz="2800" i="1" dirty="0">
                <a:latin typeface="Sassoon Primary" pitchFamily="50" charset="0"/>
                <a:sym typeface="Wingdings" panose="05000000000000000000" pitchFamily="2" charset="2"/>
              </a:rPr>
              <a:t>*</a:t>
            </a:r>
            <a:r>
              <a:rPr lang="en-GB" sz="2000" i="1" dirty="0">
                <a:latin typeface="Sassoon Primary" pitchFamily="50" charset="0"/>
                <a:sym typeface="Wingdings" panose="05000000000000000000" pitchFamily="2" charset="2"/>
              </a:rPr>
              <a:t>PE Kits are not needed for Wednesdays for Enrichment (</a:t>
            </a:r>
            <a:r>
              <a:rPr lang="en-GB" sz="2000" i="1" dirty="0" err="1">
                <a:latin typeface="Sassoon Primary" pitchFamily="50" charset="0"/>
                <a:sym typeface="Wingdings" panose="05000000000000000000" pitchFamily="2" charset="2"/>
              </a:rPr>
              <a:t>parentmail</a:t>
            </a:r>
            <a:r>
              <a:rPr lang="en-GB" sz="2000" i="1" dirty="0">
                <a:latin typeface="Sassoon Primary" pitchFamily="50" charset="0"/>
                <a:sym typeface="Wingdings" panose="05000000000000000000" pitchFamily="2" charset="2"/>
              </a:rPr>
              <a:t> to be sent in advance if required)</a:t>
            </a:r>
            <a:endParaRPr lang="en-GB" sz="2800" i="1" dirty="0">
              <a:latin typeface="Sassoon Primary" pitchFamily="50" charset="0"/>
              <a:sym typeface="Wingdings" panose="05000000000000000000" pitchFamily="2" charset="2"/>
            </a:endParaRPr>
          </a:p>
        </p:txBody>
      </p:sp>
      <p:sp>
        <p:nvSpPr>
          <p:cNvPr id="4" name="Rectangle 3">
            <a:extLst>
              <a:ext uri="{FF2B5EF4-FFF2-40B4-BE49-F238E27FC236}">
                <a16:creationId xmlns:a16="http://schemas.microsoft.com/office/drawing/2014/main" id="{010005DC-2230-640D-A8D8-FC7447E47C30}"/>
              </a:ext>
            </a:extLst>
          </p:cNvPr>
          <p:cNvSpPr/>
          <p:nvPr/>
        </p:nvSpPr>
        <p:spPr>
          <a:xfrm>
            <a:off x="1175119" y="439589"/>
            <a:ext cx="8098884"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Enrichment Afternoons </a:t>
            </a:r>
          </a:p>
        </p:txBody>
      </p:sp>
    </p:spTree>
    <p:extLst>
      <p:ext uri="{BB962C8B-B14F-4D97-AF65-F5344CB8AC3E}">
        <p14:creationId xmlns:p14="http://schemas.microsoft.com/office/powerpoint/2010/main" val="3160360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A2B08D6-263C-A075-6765-C5310F5B5A3A}"/>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B1CDA059-63C4-47BB-0D1A-17E3FEDB5D6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C86AA4EB-224A-F39E-20FD-BE4BDF4872C0}"/>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719C4C22-F93F-A8AF-6929-F13F5E88B59E}"/>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5FC902AC-A0A6-989B-ADBD-B107F115C008}"/>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dirty="0"/>
          </a:p>
          <a:p>
            <a:endParaRPr lang="en-GB" dirty="0"/>
          </a:p>
        </p:txBody>
      </p:sp>
      <p:sp>
        <p:nvSpPr>
          <p:cNvPr id="4" name="Rectangle 3">
            <a:extLst>
              <a:ext uri="{FF2B5EF4-FFF2-40B4-BE49-F238E27FC236}">
                <a16:creationId xmlns:a16="http://schemas.microsoft.com/office/drawing/2014/main" id="{B19B5E33-96D8-C6EA-219A-A4EFA7D6E18D}"/>
              </a:ext>
            </a:extLst>
          </p:cNvPr>
          <p:cNvSpPr/>
          <p:nvPr/>
        </p:nvSpPr>
        <p:spPr>
          <a:xfrm>
            <a:off x="459325" y="2407860"/>
            <a:ext cx="2012089" cy="1754326"/>
          </a:xfrm>
          <a:prstGeom prst="rect">
            <a:avLst/>
          </a:prstGeom>
          <a:noFill/>
        </p:spPr>
        <p:txBody>
          <a:bodyPr wrap="none" lIns="91440" tIns="45720" rIns="91440" bIns="45720">
            <a:spAutoFit/>
          </a:bodyPr>
          <a:lstStyle/>
          <a:p>
            <a:pPr algn="ctr"/>
            <a:r>
              <a:rPr lang="en-US" sz="5400" b="1" cap="none" spc="0" dirty="0">
                <a:ln w="0"/>
                <a:solidFill>
                  <a:schemeClr val="tx1"/>
                </a:solidFill>
                <a:effectLst>
                  <a:outerShdw blurRad="38100" dist="19050" dir="2700000" algn="tl" rotWithShape="0">
                    <a:schemeClr val="dk1">
                      <a:alpha val="40000"/>
                    </a:schemeClr>
                  </a:outerShdw>
                </a:effectLst>
                <a:latin typeface="Sassoon Primary" pitchFamily="50" charset="0"/>
              </a:rPr>
              <a:t>Time-</a:t>
            </a:r>
          </a:p>
          <a:p>
            <a:pPr algn="ctr"/>
            <a:r>
              <a:rPr lang="en-US" sz="5400" b="1" cap="none" spc="0" dirty="0">
                <a:ln w="0"/>
                <a:solidFill>
                  <a:schemeClr val="tx1"/>
                </a:solidFill>
                <a:effectLst>
                  <a:outerShdw blurRad="38100" dist="19050" dir="2700000" algn="tl" rotWithShape="0">
                    <a:schemeClr val="dk1">
                      <a:alpha val="40000"/>
                    </a:schemeClr>
                  </a:outerShdw>
                </a:effectLst>
                <a:latin typeface="Sassoon Primary" pitchFamily="50" charset="0"/>
              </a:rPr>
              <a:t>table</a:t>
            </a:r>
          </a:p>
        </p:txBody>
      </p:sp>
      <p:pic>
        <p:nvPicPr>
          <p:cNvPr id="12" name="Picture 11">
            <a:extLst>
              <a:ext uri="{FF2B5EF4-FFF2-40B4-BE49-F238E27FC236}">
                <a16:creationId xmlns:a16="http://schemas.microsoft.com/office/drawing/2014/main" id="{019BC9D8-4AD5-42EC-42CE-031A0C8EC2D2}"/>
              </a:ext>
            </a:extLst>
          </p:cNvPr>
          <p:cNvPicPr>
            <a:picLocks noChangeAspect="1"/>
          </p:cNvPicPr>
          <p:nvPr/>
        </p:nvPicPr>
        <p:blipFill>
          <a:blip r:embed="rId2"/>
          <a:stretch>
            <a:fillRect/>
          </a:stretch>
        </p:blipFill>
        <p:spPr>
          <a:xfrm>
            <a:off x="2569737" y="81131"/>
            <a:ext cx="9523940" cy="6614637"/>
          </a:xfrm>
          <a:prstGeom prst="rect">
            <a:avLst/>
          </a:prstGeom>
        </p:spPr>
      </p:pic>
    </p:spTree>
    <p:extLst>
      <p:ext uri="{BB962C8B-B14F-4D97-AF65-F5344CB8AC3E}">
        <p14:creationId xmlns:p14="http://schemas.microsoft.com/office/powerpoint/2010/main" val="2772013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42C80A8-B96F-5CF3-AD97-58B101830FBD}"/>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2067CF23-6411-7112-E80F-C1BB7912940D}"/>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B5E7E288-662F-1BA6-B777-EB904D4135FE}"/>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75C00127-DC86-6170-0E66-FD1A23B7379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3E9B4FD2-56EE-7A8B-1339-C3B7C9365E70}"/>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909457" y="1710268"/>
            <a:ext cx="8628124" cy="4401205"/>
          </a:xfrm>
          <a:prstGeom prst="rect">
            <a:avLst/>
          </a:prstGeom>
          <a:noFill/>
          <a:ln w="19050">
            <a:noFill/>
          </a:ln>
        </p:spPr>
        <p:txBody>
          <a:bodyPr wrap="square" lIns="91440" tIns="45720" rIns="91440" bIns="45720" rtlCol="0" anchor="t">
            <a:spAutoFit/>
          </a:bodyPr>
          <a:lstStyle/>
          <a:p>
            <a:pPr algn="just"/>
            <a:r>
              <a:rPr lang="en-GB" sz="2800" b="1" dirty="0">
                <a:latin typeface="Sassoon Primary"/>
              </a:rPr>
              <a:t>4HP</a:t>
            </a:r>
          </a:p>
          <a:p>
            <a:pPr algn="just"/>
            <a:r>
              <a:rPr lang="en-GB" sz="2800" dirty="0">
                <a:latin typeface="Sassoon Primary"/>
                <a:sym typeface="Wingdings" panose="05000000000000000000" pitchFamily="2" charset="2"/>
              </a:rPr>
              <a:t>Tuesday (indoor PE)</a:t>
            </a:r>
            <a:endParaRPr lang="en-GB" sz="2800" dirty="0">
              <a:latin typeface="Sassoon Primary"/>
            </a:endParaRPr>
          </a:p>
          <a:p>
            <a:pPr algn="just"/>
            <a:r>
              <a:rPr lang="en-GB" sz="2800" dirty="0">
                <a:latin typeface="Sassoon Primary"/>
                <a:sym typeface="Wingdings" panose="05000000000000000000" pitchFamily="2" charset="2"/>
              </a:rPr>
              <a:t>Thursday (outdoor PE)</a:t>
            </a:r>
          </a:p>
          <a:p>
            <a:pPr algn="just"/>
            <a:endParaRPr lang="en-GB" sz="2800" dirty="0">
              <a:latin typeface="Sassoon Primary"/>
              <a:sym typeface="Wingdings" panose="05000000000000000000" pitchFamily="2" charset="2"/>
            </a:endParaRPr>
          </a:p>
          <a:p>
            <a:pPr algn="just"/>
            <a:r>
              <a:rPr lang="en-GB" sz="2800" b="1" dirty="0">
                <a:latin typeface="Sassoon Primary"/>
                <a:sym typeface="Wingdings" panose="05000000000000000000" pitchFamily="2" charset="2"/>
              </a:rPr>
              <a:t>4V</a:t>
            </a:r>
            <a:endParaRPr lang="en-GB" sz="2800" b="1" dirty="0">
              <a:latin typeface="Sassoon Primary"/>
            </a:endParaRPr>
          </a:p>
          <a:p>
            <a:pPr algn="just"/>
            <a:r>
              <a:rPr lang="en-GB" sz="2800" dirty="0">
                <a:latin typeface="Sassoon Primary" pitchFamily="50" charset="0"/>
                <a:sym typeface="Wingdings" panose="05000000000000000000" pitchFamily="2" charset="2"/>
              </a:rPr>
              <a:t>Monday (indoor PE)</a:t>
            </a:r>
          </a:p>
          <a:p>
            <a:pPr algn="just"/>
            <a:r>
              <a:rPr lang="en-GB" sz="2800" dirty="0">
                <a:latin typeface="Sassoon Primary" pitchFamily="50" charset="0"/>
                <a:sym typeface="Wingdings" panose="05000000000000000000" pitchFamily="2" charset="2"/>
              </a:rPr>
              <a:t>Thursday (outdoor PE)</a:t>
            </a:r>
          </a:p>
          <a:p>
            <a:pPr algn="just"/>
            <a:endParaRPr lang="en-GB" sz="2800" dirty="0">
              <a:latin typeface="Sassoon Primary" pitchFamily="50" charset="0"/>
              <a:sym typeface="Wingdings" panose="05000000000000000000" pitchFamily="2" charset="2"/>
            </a:endParaRPr>
          </a:p>
          <a:p>
            <a:r>
              <a:rPr lang="en-GB" sz="2800" b="1" dirty="0">
                <a:latin typeface="Sassoon Primary"/>
                <a:sym typeface="Wingdings" panose="05000000000000000000" pitchFamily="2" charset="2"/>
              </a:rPr>
              <a:t>When does my child need to wear their P.E kit?</a:t>
            </a:r>
            <a:endParaRPr lang="en-GB" sz="2800" b="1" dirty="0">
              <a:latin typeface="Sassoon Primary"/>
            </a:endParaRPr>
          </a:p>
          <a:p>
            <a:r>
              <a:rPr lang="en-GB" sz="2800" dirty="0">
                <a:latin typeface="Sassoon Primary"/>
                <a:sym typeface="Wingdings" panose="05000000000000000000" pitchFamily="2" charset="2"/>
              </a:rPr>
              <a:t>Full P.E. kit is to be worn for both sessions</a:t>
            </a:r>
            <a:r>
              <a:rPr lang="en-GB" sz="2800" b="1" dirty="0">
                <a:latin typeface="Sassoon Primary"/>
                <a:sym typeface="Wingdings" panose="05000000000000000000" pitchFamily="2" charset="2"/>
              </a:rPr>
              <a:t>. </a:t>
            </a:r>
            <a:endParaRPr lang="en-GB" sz="2800" b="1" i="1" dirty="0">
              <a:latin typeface="Sassoon Primary"/>
              <a:sym typeface="Wingdings" panose="05000000000000000000" pitchFamily="2" charset="2"/>
            </a:endParaRPr>
          </a:p>
        </p:txBody>
      </p:sp>
      <p:sp>
        <p:nvSpPr>
          <p:cNvPr id="4" name="Rectangle 3">
            <a:extLst>
              <a:ext uri="{FF2B5EF4-FFF2-40B4-BE49-F238E27FC236}">
                <a16:creationId xmlns:a16="http://schemas.microsoft.com/office/drawing/2014/main" id="{9D7C2FAC-B714-3B96-CBFA-A7EF39ED6E64}"/>
              </a:ext>
            </a:extLst>
          </p:cNvPr>
          <p:cNvSpPr/>
          <p:nvPr/>
        </p:nvSpPr>
        <p:spPr>
          <a:xfrm>
            <a:off x="909457" y="515055"/>
            <a:ext cx="2510624"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PE Kits</a:t>
            </a:r>
          </a:p>
        </p:txBody>
      </p:sp>
    </p:spTree>
    <p:extLst>
      <p:ext uri="{BB962C8B-B14F-4D97-AF65-F5344CB8AC3E}">
        <p14:creationId xmlns:p14="http://schemas.microsoft.com/office/powerpoint/2010/main" val="2032656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4929AEA9-317B-EF47-756F-C92A1229B6F9}"/>
              </a:ext>
            </a:extLst>
          </p:cNvPr>
          <p:cNvSpPr/>
          <p:nvPr/>
        </p:nvSpPr>
        <p:spPr>
          <a:xfrm>
            <a:off x="-116379" y="-149629"/>
            <a:ext cx="1080654" cy="5702531"/>
          </a:xfrm>
          <a:custGeom>
            <a:avLst/>
            <a:gdLst>
              <a:gd name="connsiteX0" fmla="*/ 1080654 w 1080654"/>
              <a:gd name="connsiteY0" fmla="*/ 0 h 5702531"/>
              <a:gd name="connsiteX1" fmla="*/ 66502 w 1080654"/>
              <a:gd name="connsiteY1" fmla="*/ 5702531 h 5702531"/>
              <a:gd name="connsiteX2" fmla="*/ 0 w 1080654"/>
              <a:gd name="connsiteY2" fmla="*/ 33251 h 5702531"/>
              <a:gd name="connsiteX3" fmla="*/ 1080654 w 1080654"/>
              <a:gd name="connsiteY3" fmla="*/ 0 h 5702531"/>
            </a:gdLst>
            <a:ahLst/>
            <a:cxnLst>
              <a:cxn ang="0">
                <a:pos x="connsiteX0" y="connsiteY0"/>
              </a:cxn>
              <a:cxn ang="0">
                <a:pos x="connsiteX1" y="connsiteY1"/>
              </a:cxn>
              <a:cxn ang="0">
                <a:pos x="connsiteX2" y="connsiteY2"/>
              </a:cxn>
              <a:cxn ang="0">
                <a:pos x="connsiteX3" y="connsiteY3"/>
              </a:cxn>
            </a:cxnLst>
            <a:rect l="l" t="t" r="r" b="b"/>
            <a:pathLst>
              <a:path w="1080654" h="5702531">
                <a:moveTo>
                  <a:pt x="1080654" y="0"/>
                </a:moveTo>
                <a:lnTo>
                  <a:pt x="66502" y="5702531"/>
                </a:lnTo>
                <a:lnTo>
                  <a:pt x="0" y="33251"/>
                </a:lnTo>
                <a:lnTo>
                  <a:pt x="1080654"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C6CA157-0847-0B47-7DF9-F4791B31998B}"/>
              </a:ext>
            </a:extLst>
          </p:cNvPr>
          <p:cNvSpPr/>
          <p:nvPr/>
        </p:nvSpPr>
        <p:spPr>
          <a:xfrm>
            <a:off x="8171727" y="-4233"/>
            <a:ext cx="4020273" cy="686223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15" name="Control 1">
            <a:extLst>
              <a:ext uri="{FF2B5EF4-FFF2-40B4-BE49-F238E27FC236}">
                <a16:creationId xmlns:a16="http://schemas.microsoft.com/office/drawing/2014/main" id="{744CCC81-D0A5-17B6-4C8D-3AB3879AB217}"/>
              </a:ext>
            </a:extLst>
          </p:cNvPr>
          <p:cNvSpPr>
            <a:spLocks noChangeArrowheads="1" noChangeShapeType="1"/>
          </p:cNvSpPr>
          <p:nvPr/>
        </p:nvSpPr>
        <p:spPr bwMode="auto">
          <a:xfrm>
            <a:off x="4814888" y="3711575"/>
            <a:ext cx="5283200" cy="779462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grpSp>
        <p:nvGrpSpPr>
          <p:cNvPr id="5" name="Group 4">
            <a:extLst>
              <a:ext uri="{FF2B5EF4-FFF2-40B4-BE49-F238E27FC236}">
                <a16:creationId xmlns:a16="http://schemas.microsoft.com/office/drawing/2014/main" id="{FBD18A35-25D7-6F8F-65EB-96E976E4FF52}"/>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C0B283AC-7F91-13DE-6E8E-1DB97BE852D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683FDE83-4311-69B6-9689-C2934F18B10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5415D2EA-2192-030C-E91A-0E2A64B6A7B5}"/>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DDC99325-07D2-43CB-1FF1-D5527791A02E}"/>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ectangle 33">
            <a:extLst>
              <a:ext uri="{FF2B5EF4-FFF2-40B4-BE49-F238E27FC236}">
                <a16:creationId xmlns:a16="http://schemas.microsoft.com/office/drawing/2014/main" id="{1A07EFAC-E132-94A1-2A0F-763CFCF82C78}"/>
              </a:ext>
            </a:extLst>
          </p:cNvPr>
          <p:cNvSpPr/>
          <p:nvPr/>
        </p:nvSpPr>
        <p:spPr>
          <a:xfrm>
            <a:off x="732857" y="-4234"/>
            <a:ext cx="1918217" cy="6740307"/>
          </a:xfrm>
          <a:prstGeom prst="rect">
            <a:avLst/>
          </a:prstGeom>
          <a:noFill/>
        </p:spPr>
        <p:txBody>
          <a:bodyPr vert="wordArtVert" wrap="square" lIns="91440" tIns="45720" rIns="91440" bIns="45720">
            <a:spAutoFit/>
          </a:bodyPr>
          <a:lstStyle/>
          <a:p>
            <a:r>
              <a:rPr lang="en-US" sz="3200" b="1" cap="none" spc="0" dirty="0">
                <a:ln w="0"/>
                <a:solidFill>
                  <a:schemeClr val="tx1"/>
                </a:solidFill>
                <a:effectLst>
                  <a:outerShdw blurRad="38100" dist="19050" dir="2700000" algn="tl" rotWithShape="0">
                    <a:schemeClr val="dk1">
                      <a:alpha val="40000"/>
                    </a:schemeClr>
                  </a:outerShdw>
                </a:effectLst>
                <a:latin typeface="Sassoon Primary" pitchFamily="50" charset="0"/>
              </a:rPr>
              <a:t>Curriculum</a:t>
            </a:r>
          </a:p>
          <a:p>
            <a:endParaRPr lang="en-US" sz="3200" b="1" cap="none" spc="0" dirty="0">
              <a:ln w="0"/>
              <a:solidFill>
                <a:schemeClr val="tx1"/>
              </a:solidFill>
              <a:effectLst>
                <a:outerShdw blurRad="38100" dist="19050" dir="2700000" algn="tl" rotWithShape="0">
                  <a:schemeClr val="dk1">
                    <a:alpha val="40000"/>
                  </a:schemeClr>
                </a:outerShdw>
              </a:effectLst>
              <a:latin typeface="Sassoon Primary" pitchFamily="50" charset="0"/>
            </a:endParaRPr>
          </a:p>
          <a:p>
            <a:r>
              <a:rPr lang="en-US" sz="3200" b="1" cap="none" spc="0" dirty="0">
                <a:ln w="0"/>
                <a:solidFill>
                  <a:schemeClr val="tx1"/>
                </a:solidFill>
                <a:effectLst>
                  <a:outerShdw blurRad="38100" dist="19050" dir="2700000" algn="tl" rotWithShape="0">
                    <a:schemeClr val="dk1">
                      <a:alpha val="40000"/>
                    </a:schemeClr>
                  </a:outerShdw>
                </a:effectLst>
                <a:latin typeface="Sassoon Primary" pitchFamily="50" charset="0"/>
              </a:rPr>
              <a:t> Overview</a:t>
            </a:r>
          </a:p>
        </p:txBody>
      </p:sp>
      <p:pic>
        <p:nvPicPr>
          <p:cNvPr id="4" name="Picture 3">
            <a:extLst>
              <a:ext uri="{FF2B5EF4-FFF2-40B4-BE49-F238E27FC236}">
                <a16:creationId xmlns:a16="http://schemas.microsoft.com/office/drawing/2014/main" id="{F7CAD0B1-0D70-8638-1127-07BE4BCEF97F}"/>
              </a:ext>
            </a:extLst>
          </p:cNvPr>
          <p:cNvPicPr>
            <a:picLocks noChangeAspect="1"/>
          </p:cNvPicPr>
          <p:nvPr/>
        </p:nvPicPr>
        <p:blipFill>
          <a:blip r:embed="rId2"/>
          <a:stretch>
            <a:fillRect/>
          </a:stretch>
        </p:blipFill>
        <p:spPr>
          <a:xfrm>
            <a:off x="2482475" y="81414"/>
            <a:ext cx="9586791" cy="6569009"/>
          </a:xfrm>
          <a:prstGeom prst="rect">
            <a:avLst/>
          </a:prstGeom>
        </p:spPr>
      </p:pic>
    </p:spTree>
    <p:extLst>
      <p:ext uri="{BB962C8B-B14F-4D97-AF65-F5344CB8AC3E}">
        <p14:creationId xmlns:p14="http://schemas.microsoft.com/office/powerpoint/2010/main" val="3138540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8DB0E-4118-3E95-19F9-7DCBF2E29730}"/>
            </a:ext>
          </a:extLst>
        </p:cNvPr>
        <p:cNvGrpSpPr/>
        <p:nvPr/>
      </p:nvGrpSpPr>
      <p:grpSpPr>
        <a:xfrm>
          <a:off x="0" y="0"/>
          <a:ext cx="0" cy="0"/>
          <a:chOff x="0" y="0"/>
          <a:chExt cx="0" cy="0"/>
        </a:xfrm>
      </p:grpSpPr>
      <p:sp>
        <p:nvSpPr>
          <p:cNvPr id="13" name="Freeform: Shape 12">
            <a:extLst>
              <a:ext uri="{FF2B5EF4-FFF2-40B4-BE49-F238E27FC236}">
                <a16:creationId xmlns:a16="http://schemas.microsoft.com/office/drawing/2014/main" id="{3ACBFA26-F7CF-D698-B0B9-5B67168AFC6B}"/>
              </a:ext>
            </a:extLst>
          </p:cNvPr>
          <p:cNvSpPr/>
          <p:nvPr/>
        </p:nvSpPr>
        <p:spPr>
          <a:xfrm>
            <a:off x="-116379" y="-149629"/>
            <a:ext cx="1080654" cy="5702531"/>
          </a:xfrm>
          <a:custGeom>
            <a:avLst/>
            <a:gdLst>
              <a:gd name="connsiteX0" fmla="*/ 1080654 w 1080654"/>
              <a:gd name="connsiteY0" fmla="*/ 0 h 5702531"/>
              <a:gd name="connsiteX1" fmla="*/ 66502 w 1080654"/>
              <a:gd name="connsiteY1" fmla="*/ 5702531 h 5702531"/>
              <a:gd name="connsiteX2" fmla="*/ 0 w 1080654"/>
              <a:gd name="connsiteY2" fmla="*/ 33251 h 5702531"/>
              <a:gd name="connsiteX3" fmla="*/ 1080654 w 1080654"/>
              <a:gd name="connsiteY3" fmla="*/ 0 h 5702531"/>
            </a:gdLst>
            <a:ahLst/>
            <a:cxnLst>
              <a:cxn ang="0">
                <a:pos x="connsiteX0" y="connsiteY0"/>
              </a:cxn>
              <a:cxn ang="0">
                <a:pos x="connsiteX1" y="connsiteY1"/>
              </a:cxn>
              <a:cxn ang="0">
                <a:pos x="connsiteX2" y="connsiteY2"/>
              </a:cxn>
              <a:cxn ang="0">
                <a:pos x="connsiteX3" y="connsiteY3"/>
              </a:cxn>
            </a:cxnLst>
            <a:rect l="l" t="t" r="r" b="b"/>
            <a:pathLst>
              <a:path w="1080654" h="5702531">
                <a:moveTo>
                  <a:pt x="1080654" y="0"/>
                </a:moveTo>
                <a:lnTo>
                  <a:pt x="66502" y="5702531"/>
                </a:lnTo>
                <a:lnTo>
                  <a:pt x="0" y="33251"/>
                </a:lnTo>
                <a:lnTo>
                  <a:pt x="1080654"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9F4180F-885C-07C3-2745-C6BACC7378F1}"/>
              </a:ext>
            </a:extLst>
          </p:cNvPr>
          <p:cNvSpPr/>
          <p:nvPr/>
        </p:nvSpPr>
        <p:spPr>
          <a:xfrm>
            <a:off x="8171727" y="-4233"/>
            <a:ext cx="4020273" cy="686223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6FBC019-E5FD-A190-DC13-C58E3D8547FD}"/>
              </a:ext>
            </a:extLst>
          </p:cNvPr>
          <p:cNvSpPr>
            <a:spLocks noGrp="1"/>
          </p:cNvSpPr>
          <p:nvPr>
            <p:ph type="ctrTitle"/>
          </p:nvPr>
        </p:nvSpPr>
        <p:spPr/>
        <p:txBody>
          <a:bodyPr/>
          <a:lstStyle/>
          <a:p>
            <a:br>
              <a:rPr lang="en-GB"/>
            </a:br>
            <a:endParaRPr lang="en-GB"/>
          </a:p>
        </p:txBody>
      </p:sp>
      <p:sp>
        <p:nvSpPr>
          <p:cNvPr id="15" name="Control 1">
            <a:extLst>
              <a:ext uri="{FF2B5EF4-FFF2-40B4-BE49-F238E27FC236}">
                <a16:creationId xmlns:a16="http://schemas.microsoft.com/office/drawing/2014/main" id="{2787675E-51EA-C5C6-ED12-D6B25AADAF36}"/>
              </a:ext>
            </a:extLst>
          </p:cNvPr>
          <p:cNvSpPr>
            <a:spLocks noChangeArrowheads="1" noChangeShapeType="1"/>
          </p:cNvSpPr>
          <p:nvPr/>
        </p:nvSpPr>
        <p:spPr bwMode="auto">
          <a:xfrm>
            <a:off x="4814888" y="3711575"/>
            <a:ext cx="5283200" cy="779462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grpSp>
        <p:nvGrpSpPr>
          <p:cNvPr id="5" name="Group 4">
            <a:extLst>
              <a:ext uri="{FF2B5EF4-FFF2-40B4-BE49-F238E27FC236}">
                <a16:creationId xmlns:a16="http://schemas.microsoft.com/office/drawing/2014/main" id="{48C5091C-9589-51F4-2BE4-6B3E1C38F242}"/>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0348A297-F89B-53ED-76F2-C4B6AEADEA40}"/>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BCDB5FD3-E38A-B113-7BBE-F3EB61E405E4}"/>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EE9E14D7-7713-FBB8-4901-D8DE440F09BC}"/>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2362C6B-8D80-A0E5-2F57-C387DBC5B94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ectangle 33">
            <a:extLst>
              <a:ext uri="{FF2B5EF4-FFF2-40B4-BE49-F238E27FC236}">
                <a16:creationId xmlns:a16="http://schemas.microsoft.com/office/drawing/2014/main" id="{86DEBCC7-DE9B-B62E-FD30-9474CD29A864}"/>
              </a:ext>
            </a:extLst>
          </p:cNvPr>
          <p:cNvSpPr/>
          <p:nvPr/>
        </p:nvSpPr>
        <p:spPr>
          <a:xfrm>
            <a:off x="730859" y="112674"/>
            <a:ext cx="1918217" cy="6740307"/>
          </a:xfrm>
          <a:prstGeom prst="rect">
            <a:avLst/>
          </a:prstGeom>
          <a:noFill/>
        </p:spPr>
        <p:txBody>
          <a:bodyPr vert="wordArtVert" wrap="square" lIns="91440" tIns="45720" rIns="91440" bIns="45720">
            <a:spAutoFit/>
          </a:bodyPr>
          <a:lstStyle/>
          <a:p>
            <a:r>
              <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rPr>
              <a:t>Curriculum</a:t>
            </a:r>
          </a:p>
          <a:p>
            <a:endPar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endParaRPr>
          </a:p>
          <a:p>
            <a:r>
              <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rPr>
              <a:t> Overview</a:t>
            </a:r>
          </a:p>
        </p:txBody>
      </p:sp>
      <p:pic>
        <p:nvPicPr>
          <p:cNvPr id="4" name="Picture 3">
            <a:extLst>
              <a:ext uri="{FF2B5EF4-FFF2-40B4-BE49-F238E27FC236}">
                <a16:creationId xmlns:a16="http://schemas.microsoft.com/office/drawing/2014/main" id="{09B37F6C-2CB4-530C-EA4E-804723597B47}"/>
              </a:ext>
            </a:extLst>
          </p:cNvPr>
          <p:cNvPicPr>
            <a:picLocks noChangeAspect="1"/>
          </p:cNvPicPr>
          <p:nvPr/>
        </p:nvPicPr>
        <p:blipFill>
          <a:blip r:embed="rId2"/>
          <a:stretch>
            <a:fillRect/>
          </a:stretch>
        </p:blipFill>
        <p:spPr>
          <a:xfrm>
            <a:off x="2521804" y="81414"/>
            <a:ext cx="9586791" cy="6569009"/>
          </a:xfrm>
          <a:prstGeom prst="rect">
            <a:avLst/>
          </a:prstGeom>
        </p:spPr>
      </p:pic>
    </p:spTree>
    <p:extLst>
      <p:ext uri="{BB962C8B-B14F-4D97-AF65-F5344CB8AC3E}">
        <p14:creationId xmlns:p14="http://schemas.microsoft.com/office/powerpoint/2010/main" val="180790897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5" ma:contentTypeDescription="Create a new document." ma:contentTypeScope="" ma:versionID="366e960768c25dc30804d72adff6b73c">
  <xsd:schema xmlns:xsd="http://www.w3.org/2001/XMLSchema" xmlns:xs="http://www.w3.org/2001/XMLSchema" xmlns:p="http://schemas.microsoft.com/office/2006/metadata/properties" xmlns:ns1="http://schemas.microsoft.com/sharepoint/v3" xmlns:ns2="e09d7e67-2c89-4a82-b064-15c58d415fdd" xmlns:ns3="ee017583-9929-48b6-a040-67954c603aab" targetNamespace="http://schemas.microsoft.com/office/2006/metadata/properties" ma:root="true" ma:fieldsID="e8a817c3b5b35410381b93e9c863b8d9" ns1:_="" ns2:_="" ns3:_="">
    <xsd:import namespace="http://schemas.microsoft.com/sharepoint/v3"/>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e09d7e67-2c89-4a82-b064-15c58d415fdd" xsi:nil="true"/>
    <FileHash xmlns="e09d7e67-2c89-4a82-b064-15c58d415fdd" xsi:nil="true"/>
    <TaxCatchAll xmlns="ee017583-9929-48b6-a040-67954c603aab" xsi:nil="true"/>
    <CloudMigratorVersion xmlns="e09d7e67-2c89-4a82-b064-15c58d415fdd" xsi:nil="true"/>
    <UniqueSourceRef xmlns="e09d7e67-2c89-4a82-b064-15c58d415fdd" xsi:nil="true"/>
    <CloudMigratorOriginId xmlns="e09d7e67-2c89-4a82-b064-15c58d415fdd" xsi:nil="true"/>
    <lcf76f155ced4ddcb4097134ff3c332f xmlns="e09d7e67-2c89-4a82-b064-15c58d415fdd">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358E24C3-D7EB-4581-AD3B-CDA3B8B14B22}">
  <ds:schemaRefs>
    <ds:schemaRef ds:uri="e09d7e67-2c89-4a82-b064-15c58d415fdd"/>
    <ds:schemaRef ds:uri="ee017583-9929-48b6-a040-67954c603aa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DAD1423-DDB6-4AAC-A9F8-AC16FEE9E722}">
  <ds:schemaRefs>
    <ds:schemaRef ds:uri="http://schemas.microsoft.com/sharepoint/v3/contenttype/forms"/>
  </ds:schemaRefs>
</ds:datastoreItem>
</file>

<file path=customXml/itemProps3.xml><?xml version="1.0" encoding="utf-8"?>
<ds:datastoreItem xmlns:ds="http://schemas.openxmlformats.org/officeDocument/2006/customXml" ds:itemID="{6133EC86-A293-4F45-876F-FEB178950083}">
  <ds:schemaRefs>
    <ds:schemaRef ds:uri="http://schemas.microsoft.com/sharepoint/v3"/>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http://purl.org/dc/elements/1.1/"/>
    <ds:schemaRef ds:uri="http://purl.org/dc/terms/"/>
    <ds:schemaRef ds:uri="e09d7e67-2c89-4a82-b064-15c58d415fdd"/>
    <ds:schemaRef ds:uri="http://schemas.microsoft.com/office/infopath/2007/PartnerControls"/>
    <ds:schemaRef ds:uri="ee017583-9929-48b6-a040-67954c603aab"/>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Facet</Template>
  <TotalTime>407</TotalTime>
  <Words>2142</Words>
  <Application>Microsoft Office PowerPoint</Application>
  <PresentationFormat>Widescreen</PresentationFormat>
  <Paragraphs>261</Paragraphs>
  <Slides>23</Slides>
  <Notes>3</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Aptos</vt:lpstr>
      <vt:lpstr>Arial</vt:lpstr>
      <vt:lpstr>Calibri</vt:lpstr>
      <vt:lpstr>Sassoon Infant Std</vt:lpstr>
      <vt:lpstr>Sassoon Primary</vt:lpstr>
      <vt:lpstr>Segoe UI Light</vt:lpstr>
      <vt:lpstr>Trebuchet MS</vt:lpstr>
      <vt:lpstr>Wingdings 3</vt:lpstr>
      <vt:lpstr>Facet</vt:lpstr>
      <vt:lpstr>PowerPoint Presentation</vt:lpstr>
      <vt:lpstr>PowerPoint Presentation</vt:lpstr>
      <vt:lpstr> </vt:lpstr>
      <vt:lpstr> </vt:lpstr>
      <vt:lpstr> </vt:lpstr>
      <vt:lpstr> </vt:lpstr>
      <vt:lpstr> </vt:lpstr>
      <vt:lpstr> </vt:lpstr>
      <vt:lpstr> </vt:lpstr>
      <vt:lpstr> </vt:lpstr>
      <vt:lpstr> </vt:lpstr>
      <vt:lpstr>The practicalities</vt:lpstr>
      <vt:lpstr>PowerPoint Presentation</vt:lpstr>
      <vt:lpstr>How You Can Help Your Child?</vt:lpstr>
      <vt:lpstr>PowerPoint Presentation</vt:lpstr>
      <vt:lpstr>PowerPoint Presentation</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Lent Rise School</dc:creator>
  <cp:lastModifiedBy>Miss I Pomares Sempere</cp:lastModifiedBy>
  <cp:revision>1</cp:revision>
  <dcterms:created xsi:type="dcterms:W3CDTF">2024-09-17T19:34:27Z</dcterms:created>
  <dcterms:modified xsi:type="dcterms:W3CDTF">2025-09-17T14:27:13Z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y fmtid="{D5CDD505-2E9C-101B-9397-08002B2CF9AE}" pid="3" name="MediaServiceImageTags">
    <vt:lpwstr/>
  </property>
</Properties>
</file>