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5" r:id="rId11"/>
    <p:sldId id="283" r:id="rId12"/>
    <p:sldId id="266" r:id="rId13"/>
    <p:sldId id="284" r:id="rId14"/>
    <p:sldId id="267" r:id="rId15"/>
    <p:sldId id="278" r:id="rId16"/>
    <p:sldId id="268" r:id="rId17"/>
    <p:sldId id="269" r:id="rId18"/>
    <p:sldId id="270" r:id="rId19"/>
    <p:sldId id="271" r:id="rId20"/>
    <p:sldId id="272" r:id="rId21"/>
    <p:sldId id="273" r:id="rId22"/>
    <p:sldId id="287" r:id="rId23"/>
    <p:sldId id="285" r:id="rId24"/>
    <p:sldId id="281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CDD28-8902-4325-8977-92F4F8DAA993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E86A-9E90-4977-BE27-FF84B885E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3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57355" y="1570576"/>
            <a:ext cx="6135858" cy="1204306"/>
          </a:xfrm>
        </p:spPr>
        <p:txBody>
          <a:bodyPr/>
          <a:lstStyle/>
          <a:p>
            <a:r>
              <a:rPr lang="en-GB" sz="3000" dirty="0" smtClean="0">
                <a:latin typeface="Comic Sans MS" panose="030F0702030302020204" pitchFamily="66" charset="0"/>
              </a:rPr>
              <a:t>Multiplication Workshop </a:t>
            </a:r>
            <a:endParaRPr lang="en-GB" sz="30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4" descr="KEEP CALM AND LOVE MATHS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8880"/>
            <a:ext cx="318635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8503"/>
            <a:ext cx="351246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sarahparker.BIERTONC.000\Local Settings\Temporary Internet Files\Content.IE5\KPKZ06TI\MC9003400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966575"/>
            <a:ext cx="274603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12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093" y="458670"/>
            <a:ext cx="3368752" cy="205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3" y="3136954"/>
            <a:ext cx="3380762" cy="107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513316"/>
            <a:ext cx="2304257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5</a:t>
            </a: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Continued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16" y="318503"/>
            <a:ext cx="2088232" cy="230832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0.75 x 100 =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TU</a:t>
            </a:r>
            <a:r>
              <a:rPr lang="en-GB" sz="1400" dirty="0" smtClean="0">
                <a:latin typeface="Comic Sans MS" panose="030F0702030302020204" pitchFamily="66" charset="0"/>
              </a:rPr>
              <a:t>.  </a:t>
            </a:r>
            <a:r>
              <a:rPr lang="en-GB" sz="1400" dirty="0" err="1" smtClean="0">
                <a:latin typeface="Comic Sans MS" panose="030F0702030302020204" pitchFamily="66" charset="0"/>
              </a:rPr>
              <a:t>Tth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Hth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0.  7  5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75.  0  0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(or just 75)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7092280" y="1472665"/>
            <a:ext cx="144016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Arrow 11"/>
          <p:cNvSpPr/>
          <p:nvPr/>
        </p:nvSpPr>
        <p:spPr>
          <a:xfrm>
            <a:off x="6804248" y="1472665"/>
            <a:ext cx="144016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516216" y="3291242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If 5 x 2 =10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Then 5 and 2 are </a:t>
            </a:r>
            <a:r>
              <a:rPr lang="en-GB" u="sng" dirty="0" smtClean="0">
                <a:latin typeface="Comic Sans MS" panose="030F0702030302020204" pitchFamily="66" charset="0"/>
              </a:rPr>
              <a:t>factors</a:t>
            </a:r>
            <a:r>
              <a:rPr lang="en-GB" dirty="0" smtClean="0">
                <a:latin typeface="Comic Sans MS" panose="030F0702030302020204" pitchFamily="66" charset="0"/>
              </a:rPr>
              <a:t> of 10.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4" idx="3"/>
          </p:cNvCxnSpPr>
          <p:nvPr/>
        </p:nvCxnSpPr>
        <p:spPr>
          <a:xfrm flipH="1">
            <a:off x="5731845" y="1484784"/>
            <a:ext cx="77665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714453" y="3691965"/>
            <a:ext cx="77665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95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172" name="Picture 4" descr="C:\Users\sarahparker.BIERTONC.000\Local Settings\Temporary Internet Files\Content.IE5\VDJLQ2Z1\MC9000555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9088"/>
            <a:ext cx="2867379" cy="260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404664"/>
            <a:ext cx="3862661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3701" y="3291242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7 has only two factors: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7 and 1.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194301" y="3752907"/>
            <a:ext cx="85637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9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2049"/>
            <a:ext cx="1593095" cy="185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9346"/>
              <a:gd name="adj2" fmla="val 524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03648" y="620688"/>
            <a:ext cx="7115469" cy="3579849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might you solve these problems now?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2 x 2 =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5 x 2 =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315 x 6 =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24 x 50 =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0.75 x 100=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nx.org/resources/cbcf1d41a062e54586290e942fd58d61/003_maths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3703687" cy="327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56434" y="375047"/>
            <a:ext cx="703590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anose="030F0702030302020204" pitchFamily="66" charset="0"/>
              </a:rPr>
              <a:t>Written Methods</a:t>
            </a:r>
            <a:endParaRPr lang="en-US" sz="6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" y="2564904"/>
            <a:ext cx="210823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4643"/>
              <a:gd name="adj2" fmla="val 49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641239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How might you solve these problems?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2 x 3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32 x 2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345 x 9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4346 x 9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0.76 x 4 =</a:t>
            </a:r>
          </a:p>
        </p:txBody>
      </p:sp>
    </p:spTree>
    <p:extLst>
      <p:ext uri="{BB962C8B-B14F-4D97-AF65-F5344CB8AC3E}">
        <p14:creationId xmlns:p14="http://schemas.microsoft.com/office/powerpoint/2010/main" val="35200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1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C:\Users\sarahparker.BIERTONC.000\Local Settings\Temporary Internet Files\Content.IE5\1YH2DT4J\MC9001993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123" y="382888"/>
            <a:ext cx="2666246" cy="168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79" y="2564904"/>
            <a:ext cx="7910151" cy="94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0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2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28" y="2348880"/>
            <a:ext cx="879226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C:\Users\sarahparker.BIERTONC.000\Local Settings\Temporary Internet Files\Content.IE5\VDJLQ2Z1\MP90038768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195" y="276103"/>
            <a:ext cx="2664296" cy="190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1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3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 descr="C:\Users\sarahparker.BIERTONC.000\Local Settings\Temporary Internet Files\Content.IE5\OPILIUIG\MC9002862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69139"/>
            <a:ext cx="1817827" cy="121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86423"/>
            <a:ext cx="8712968" cy="118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9828" y="40466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4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098" name="Picture 2" descr="C:\Users\sarahparker.BIERTONC.000\Local Settings\Temporary Internet Files\Content.IE5\KPKZ06TI\MC9000555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56681"/>
            <a:ext cx="2232248" cy="202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38" y="2281731"/>
            <a:ext cx="7466386" cy="237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0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30" y="2276872"/>
            <a:ext cx="7520940" cy="3579849"/>
          </a:xfrm>
        </p:spPr>
        <p:txBody>
          <a:bodyPr>
            <a:normAutofit/>
          </a:bodyPr>
          <a:lstStyle/>
          <a:p>
            <a:pPr algn="ctr"/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What might it mean?</a:t>
            </a: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Are there any other words we can use for this process?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2" name="Picture 2" descr="http://www.skillsworkshop.org/sites/skillsworkshop.org/files/images/e2e3multipli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4252"/>
            <a:ext cx="5456903" cy="275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80591" y="319598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5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 descr="C:\Users\sarahparker.BIERTONC.000\Local Settings\Temporary Internet Files\Content.IE5\OPILIUIG\MC9002371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4584"/>
            <a:ext cx="1835140" cy="165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85" y="1484784"/>
            <a:ext cx="7149890" cy="347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2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6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146" name="Picture 2" descr="C:\Users\sarahparker.BIERTONC.000\Local Settings\Temporary Internet Files\Content.IE5\KPKZ06TI\MC9004462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5873"/>
            <a:ext cx="1706270" cy="17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216" y="2420888"/>
            <a:ext cx="6720877" cy="196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47664" y="2204864"/>
            <a:ext cx="1656184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146" name="Picture 2" descr="C:\Users\sarahparker.BIERTONC.000\Local Settings\Temporary Internet Files\Content.IE5\KPKZ06TI\MC9004462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5873"/>
            <a:ext cx="1706270" cy="17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47664" y="2204864"/>
            <a:ext cx="1656184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2443" t="43058" r="22629" b="38188"/>
          <a:stretch/>
        </p:blipFill>
        <p:spPr>
          <a:xfrm>
            <a:off x="971600" y="2348880"/>
            <a:ext cx="6696744" cy="18292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87824" y="2543439"/>
            <a:ext cx="14761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What is the product of </a:t>
            </a:r>
            <a:r>
              <a:rPr lang="en-GB" sz="1200" dirty="0" smtClean="0"/>
              <a:t>2741 </a:t>
            </a:r>
            <a:r>
              <a:rPr lang="en-GB" sz="1200" dirty="0"/>
              <a:t>x </a:t>
            </a:r>
            <a:r>
              <a:rPr lang="en-GB" sz="1200" dirty="0" smtClean="0"/>
              <a:t>6?</a:t>
            </a:r>
            <a:endParaRPr lang="en-GB" sz="1200" dirty="0"/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Calculate </a:t>
            </a:r>
            <a:r>
              <a:rPr lang="en-GB" sz="1200" dirty="0" smtClean="0"/>
              <a:t>2741 </a:t>
            </a:r>
            <a:r>
              <a:rPr lang="en-GB" sz="1200" dirty="0"/>
              <a:t>x </a:t>
            </a:r>
            <a:r>
              <a:rPr lang="en-GB" sz="1200" dirty="0" smtClean="0"/>
              <a:t>6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737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" y="2564904"/>
            <a:ext cx="210823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4643"/>
              <a:gd name="adj2" fmla="val 49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641239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might you solve these problems now?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2 x 3 =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32 x 2 =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345 x 9 =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4346 x 9 =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0.76 x 4 =</a:t>
            </a:r>
          </a:p>
        </p:txBody>
      </p:sp>
    </p:spTree>
    <p:extLst>
      <p:ext uri="{BB962C8B-B14F-4D97-AF65-F5344CB8AC3E}">
        <p14:creationId xmlns:p14="http://schemas.microsoft.com/office/powerpoint/2010/main" val="22216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836712"/>
            <a:ext cx="84249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Any questions?</a:t>
            </a:r>
            <a:endParaRPr lang="en-US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218" name="Picture 2" descr="C:\Users\sarahparker.BIERTONC.000\Local Settings\Temporary Internet Files\Content.IE5\OPILIUIG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943" y="2406372"/>
            <a:ext cx="2040145" cy="24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03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" y="2780928"/>
            <a:ext cx="186020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3492833"/>
          </a:xfrm>
          <a:prstGeom prst="cloudCallout">
            <a:avLst>
              <a:gd name="adj1" fmla="val -34482"/>
              <a:gd name="adj2" fmla="val 690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How many methods of multiplication do you know?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Can you explain them to someone else?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2049"/>
            <a:ext cx="1593095" cy="185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9346"/>
              <a:gd name="adj2" fmla="val 524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692696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might you solve these </a:t>
            </a:r>
            <a:r>
              <a:rPr lang="en-GB" sz="2800" dirty="0" smtClean="0">
                <a:latin typeface="Comic Sans MS" panose="030F0702030302020204" pitchFamily="66" charset="0"/>
              </a:rPr>
              <a:t>problems?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2 x 2 =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25 x 2 =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315 x 6 =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24 x 50 =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0.75 x 100=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ransum.org/Software/SW/Starter_of_the_day/Images/notice_no_calculat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" y="2141853"/>
            <a:ext cx="181411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3468" y="2511405"/>
            <a:ext cx="7520940" cy="2016224"/>
          </a:xfrm>
        </p:spPr>
        <p:txBody>
          <a:bodyPr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000" dirty="0" smtClean="0">
                <a:latin typeface="Comic Sans MS" panose="030F0702030302020204" pitchFamily="66" charset="0"/>
              </a:rPr>
              <a:t>Should be quick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000" dirty="0" smtClean="0">
                <a:latin typeface="Comic Sans MS" panose="030F0702030302020204" pitchFamily="66" charset="0"/>
              </a:rPr>
              <a:t>Can be done using jottings</a:t>
            </a:r>
          </a:p>
        </p:txBody>
      </p:sp>
      <p:pic>
        <p:nvPicPr>
          <p:cNvPr id="1026" name="Picture 2" descr="http://www.transum.org/Software/SW/Starter_of_the_day/Images/Titles/BannerMental%20Metho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4" y="332656"/>
            <a:ext cx="904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1oRJhhf--5WEgSJm9g5crJkHU5lPC-a71X5YPF0kApuN_3zwJ5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511405"/>
            <a:ext cx="16383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280" y="990713"/>
            <a:ext cx="1759108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Count in 1s, 2s, 5s and 10s</a:t>
            </a:r>
          </a:p>
        </p:txBody>
      </p:sp>
      <p:pic>
        <p:nvPicPr>
          <p:cNvPr id="2053" name="Picture 5" descr="http://southfieldschool.org.uk/wp-content/uploads/2012/03/math_20fu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48880"/>
            <a:ext cx="2664296" cy="272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436096" y="1580944"/>
            <a:ext cx="1584176" cy="99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68" y="404665"/>
            <a:ext cx="4223466" cy="181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60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200995" y="764704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2089" y="441538"/>
            <a:ext cx="2088232" cy="175432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35 x 2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30 x 2 = 60</a:t>
            </a:r>
          </a:p>
          <a:p>
            <a:r>
              <a:rPr lang="en-GB" dirty="0">
                <a:latin typeface="Comic Sans MS" panose="030F0702030302020204" pitchFamily="66" charset="0"/>
              </a:rPr>
              <a:t>5</a:t>
            </a:r>
            <a:r>
              <a:rPr lang="en-GB" dirty="0" smtClean="0">
                <a:latin typeface="Comic Sans MS" panose="030F0702030302020204" pitchFamily="66" charset="0"/>
              </a:rPr>
              <a:t> x 2 = 10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60 + 10 = 70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(only doubling at this stage)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26042" y="3177961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80041" y="2993295"/>
            <a:ext cx="208823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3 x 5 = 15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77" y="393828"/>
            <a:ext cx="3329260" cy="380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42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875467" y="1484784"/>
            <a:ext cx="171275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10335" y="1023119"/>
            <a:ext cx="2088232" cy="230832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7 x 10 = 70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TU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7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70 (0 is used </a:t>
            </a:r>
            <a:r>
              <a:rPr lang="en-GB" u="sng" dirty="0" smtClean="0">
                <a:latin typeface="Comic Sans MS" panose="030F0702030302020204" pitchFamily="66" charset="0"/>
              </a:rPr>
              <a:t>as a place holder</a:t>
            </a:r>
            <a:r>
              <a:rPr lang="en-GB" dirty="0" smtClean="0">
                <a:latin typeface="Comic Sans MS" panose="030F0702030302020204" pitchFamily="66" charset="0"/>
              </a:rPr>
              <a:t> – you are not ‘adding a </a:t>
            </a:r>
            <a:r>
              <a:rPr lang="en-GB" smtClean="0">
                <a:latin typeface="Comic Sans MS" panose="030F0702030302020204" pitchFamily="66" charset="0"/>
              </a:rPr>
              <a:t>zero!’)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46120"/>
            <a:ext cx="3759851" cy="189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sarahparker.BIERTONC.000\Local Settings\Temporary Internet Files\Content.IE5\1YH2DT4J\MC9002862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854" y="3068960"/>
            <a:ext cx="2643209" cy="177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125" name="Picture 5" descr="C:\Users\sarahparker.BIERTONC.000\Local Settings\Temporary Internet Files\Content.IE5\OPILIUIG\MC9004361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405" y="576863"/>
            <a:ext cx="1882775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4962"/>
            <a:ext cx="4070060" cy="374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17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287</TotalTime>
  <Words>317</Words>
  <Application>Microsoft Office PowerPoint</Application>
  <PresentationFormat>On-screen Show (4:3)</PresentationFormat>
  <Paragraphs>75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Comic Sans MS</vt:lpstr>
      <vt:lpstr>Franklin Gothic Book</vt:lpstr>
      <vt:lpstr>Franklin Gothic Medium</vt:lpstr>
      <vt:lpstr>Tunga</vt:lpstr>
      <vt:lpstr>Wingdings</vt:lpstr>
      <vt:lpstr>Angles</vt:lpstr>
      <vt:lpstr>Multiplication Workshop </vt:lpstr>
      <vt:lpstr>PowerPoint Presentation</vt:lpstr>
      <vt:lpstr>PowerPoint Presentation</vt:lpstr>
      <vt:lpstr>PowerPoint Presentation</vt:lpstr>
      <vt:lpstr>PowerPoint Presentation</vt:lpstr>
      <vt:lpstr>S T E P   1</vt:lpstr>
      <vt:lpstr>S T E P   2</vt:lpstr>
      <vt:lpstr>S T E P   3</vt:lpstr>
      <vt:lpstr>S T E P   4</vt:lpstr>
      <vt:lpstr>S T E P   5</vt:lpstr>
      <vt:lpstr>S T E P   5  Continued</vt:lpstr>
      <vt:lpstr>S T E P  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Workshop</dc:title>
  <dc:creator>AlexMarsh</dc:creator>
  <cp:lastModifiedBy>Miss Sayers</cp:lastModifiedBy>
  <cp:revision>34</cp:revision>
  <cp:lastPrinted>2014-10-07T15:29:39Z</cp:lastPrinted>
  <dcterms:created xsi:type="dcterms:W3CDTF">2014-09-21T08:30:52Z</dcterms:created>
  <dcterms:modified xsi:type="dcterms:W3CDTF">2015-11-18T12:02:16Z</dcterms:modified>
</cp:coreProperties>
</file>