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8" r:id="rId5"/>
    <p:sldId id="276" r:id="rId6"/>
    <p:sldId id="259" r:id="rId7"/>
    <p:sldId id="267" r:id="rId8"/>
    <p:sldId id="268" r:id="rId9"/>
    <p:sldId id="265" r:id="rId10"/>
    <p:sldId id="260" r:id="rId11"/>
    <p:sldId id="261" r:id="rId12"/>
    <p:sldId id="283" r:id="rId13"/>
    <p:sldId id="266" r:id="rId14"/>
    <p:sldId id="274" r:id="rId15"/>
    <p:sldId id="272" r:id="rId16"/>
    <p:sldId id="284" r:id="rId17"/>
    <p:sldId id="269" r:id="rId18"/>
    <p:sldId id="273" r:id="rId19"/>
    <p:sldId id="275" r:id="rId20"/>
    <p:sldId id="281" r:id="rId21"/>
    <p:sldId id="282" r:id="rId22"/>
    <p:sldId id="264" r:id="rId23"/>
    <p:sldId id="26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dteacher LRS" userId="S::head@lrschool.co.uk::ca9cde5b-91d9-4612-bdbb-92817fb6c0de" providerId="AD" clId="Web-{C3CF25FF-A74F-C1B7-69FB-54031207B405}"/>
    <pc:docChg chg="modSld">
      <pc:chgData name="Headteacher LRS" userId="S::head@lrschool.co.uk::ca9cde5b-91d9-4612-bdbb-92817fb6c0de" providerId="AD" clId="Web-{C3CF25FF-A74F-C1B7-69FB-54031207B405}" dt="2025-07-03T13:54:34.752" v="0" actId="20577"/>
      <pc:docMkLst>
        <pc:docMk/>
      </pc:docMkLst>
      <pc:sldChg chg="modSp">
        <pc:chgData name="Headteacher LRS" userId="S::head@lrschool.co.uk::ca9cde5b-91d9-4612-bdbb-92817fb6c0de" providerId="AD" clId="Web-{C3CF25FF-A74F-C1B7-69FB-54031207B405}" dt="2025-07-03T13:54:34.752" v="0" actId="20577"/>
        <pc:sldMkLst>
          <pc:docMk/>
          <pc:sldMk cId="2290877563" sldId="263"/>
        </pc:sldMkLst>
      </pc:sldChg>
    </pc:docChg>
  </pc:docChgLst>
  <pc:docChgLst>
    <pc:chgData name="Wellbeing" userId="S::wellbeing@lrschool.co.uk::b33a1d42-3ee9-412a-95dd-ee680af5dacd" providerId="AD" clId="Web-{5C2177DB-93F8-BEB7-A88E-C603B612B544}"/>
    <pc:docChg chg="modSld">
      <pc:chgData name="Wellbeing" userId="S::wellbeing@lrschool.co.uk::b33a1d42-3ee9-412a-95dd-ee680af5dacd" providerId="AD" clId="Web-{5C2177DB-93F8-BEB7-A88E-C603B612B544}" dt="2025-09-05T10:03:44.296" v="294" actId="20577"/>
      <pc:docMkLst>
        <pc:docMk/>
      </pc:docMkLst>
      <pc:sldChg chg="addSp delSp modSp">
        <pc:chgData name="Wellbeing" userId="S::wellbeing@lrschool.co.uk::b33a1d42-3ee9-412a-95dd-ee680af5dacd" providerId="AD" clId="Web-{5C2177DB-93F8-BEB7-A88E-C603B612B544}" dt="2025-09-05T10:03:44.296" v="294" actId="20577"/>
        <pc:sldMkLst>
          <pc:docMk/>
          <pc:sldMk cId="1329922444" sldId="275"/>
        </pc:sldMkLst>
        <pc:spChg chg="add mod">
          <ac:chgData name="Wellbeing" userId="S::wellbeing@lrschool.co.uk::b33a1d42-3ee9-412a-95dd-ee680af5dacd" providerId="AD" clId="Web-{5C2177DB-93F8-BEB7-A88E-C603B612B544}" dt="2025-09-05T10:03:44.296" v="294" actId="20577"/>
          <ac:spMkLst>
            <pc:docMk/>
            <pc:sldMk cId="1329922444" sldId="275"/>
            <ac:spMk id="7" creationId="{EDB61DDE-0E34-A9D4-C427-632A2A5A861C}"/>
          </ac:spMkLst>
        </pc:spChg>
      </pc:sldChg>
    </pc:docChg>
  </pc:docChgLst>
  <pc:docChgLst>
    <pc:chgData name="Wellbeing" userId="S::wellbeing@lrschool.co.uk::b33a1d42-3ee9-412a-95dd-ee680af5dacd" providerId="AD" clId="Web-{92DB886E-6FC2-89F7-98F8-588AE6A9FF24}"/>
    <pc:docChg chg="modSld">
      <pc:chgData name="Wellbeing" userId="S::wellbeing@lrschool.co.uk::b33a1d42-3ee9-412a-95dd-ee680af5dacd" providerId="AD" clId="Web-{92DB886E-6FC2-89F7-98F8-588AE6A9FF24}" dt="2025-09-05T10:19:04.575" v="434" actId="1076"/>
      <pc:docMkLst>
        <pc:docMk/>
      </pc:docMkLst>
      <pc:sldChg chg="addSp delSp modSp">
        <pc:chgData name="Wellbeing" userId="S::wellbeing@lrschool.co.uk::b33a1d42-3ee9-412a-95dd-ee680af5dacd" providerId="AD" clId="Web-{92DB886E-6FC2-89F7-98F8-588AE6A9FF24}" dt="2025-09-05T10:19:04.575" v="434" actId="1076"/>
        <pc:sldMkLst>
          <pc:docMk/>
          <pc:sldMk cId="1329922444" sldId="275"/>
        </pc:sldMkLst>
        <pc:spChg chg="mod">
          <ac:chgData name="Wellbeing" userId="S::wellbeing@lrschool.co.uk::b33a1d42-3ee9-412a-95dd-ee680af5dacd" providerId="AD" clId="Web-{92DB886E-6FC2-89F7-98F8-588AE6A9FF24}" dt="2025-09-05T10:16:26.434" v="391" actId="20577"/>
          <ac:spMkLst>
            <pc:docMk/>
            <pc:sldMk cId="1329922444" sldId="275"/>
            <ac:spMk id="7" creationId="{EDB61DDE-0E34-A9D4-C427-632A2A5A861C}"/>
          </ac:spMkLst>
        </pc:spChg>
        <pc:picChg chg="add mod">
          <ac:chgData name="Wellbeing" userId="S::wellbeing@lrschool.co.uk::b33a1d42-3ee9-412a-95dd-ee680af5dacd" providerId="AD" clId="Web-{92DB886E-6FC2-89F7-98F8-588AE6A9FF24}" dt="2025-09-05T10:10:03.390" v="313" actId="1076"/>
          <ac:picMkLst>
            <pc:docMk/>
            <pc:sldMk cId="1329922444" sldId="275"/>
            <ac:picMk id="11" creationId="{0DCF3BC9-A32F-D8D6-FD1C-F0A7B688348F}"/>
          </ac:picMkLst>
        </pc:picChg>
        <pc:picChg chg="add mod modCrop">
          <ac:chgData name="Wellbeing" userId="S::wellbeing@lrschool.co.uk::b33a1d42-3ee9-412a-95dd-ee680af5dacd" providerId="AD" clId="Web-{92DB886E-6FC2-89F7-98F8-588AE6A9FF24}" dt="2025-09-05T10:10:09.327" v="315" actId="1076"/>
          <ac:picMkLst>
            <pc:docMk/>
            <pc:sldMk cId="1329922444" sldId="275"/>
            <ac:picMk id="12" creationId="{081306CB-2D58-1480-9337-B423A66BEF13}"/>
          </ac:picMkLst>
        </pc:picChg>
        <pc:picChg chg="add mod modCrop">
          <ac:chgData name="Wellbeing" userId="S::wellbeing@lrschool.co.uk::b33a1d42-3ee9-412a-95dd-ee680af5dacd" providerId="AD" clId="Web-{92DB886E-6FC2-89F7-98F8-588AE6A9FF24}" dt="2025-09-05T10:10:11.906" v="316" actId="1076"/>
          <ac:picMkLst>
            <pc:docMk/>
            <pc:sldMk cId="1329922444" sldId="275"/>
            <ac:picMk id="13" creationId="{901419CD-7E06-BFE5-E6D8-604A2BB46BC0}"/>
          </ac:picMkLst>
        </pc:picChg>
        <pc:picChg chg="add mod">
          <ac:chgData name="Wellbeing" userId="S::wellbeing@lrschool.co.uk::b33a1d42-3ee9-412a-95dd-ee680af5dacd" providerId="AD" clId="Web-{92DB886E-6FC2-89F7-98F8-588AE6A9FF24}" dt="2025-09-05T10:18:44.606" v="425" actId="1076"/>
          <ac:picMkLst>
            <pc:docMk/>
            <pc:sldMk cId="1329922444" sldId="275"/>
            <ac:picMk id="14" creationId="{02F9E548-0F49-DBA8-CCD3-06A420804086}"/>
          </ac:picMkLst>
        </pc:picChg>
        <pc:picChg chg="add mod">
          <ac:chgData name="Wellbeing" userId="S::wellbeing@lrschool.co.uk::b33a1d42-3ee9-412a-95dd-ee680af5dacd" providerId="AD" clId="Web-{92DB886E-6FC2-89F7-98F8-588AE6A9FF24}" dt="2025-09-05T10:12:26.391" v="339" actId="14100"/>
          <ac:picMkLst>
            <pc:docMk/>
            <pc:sldMk cId="1329922444" sldId="275"/>
            <ac:picMk id="19" creationId="{117CB0B6-BDD3-BB74-04FB-ED3A61BCBFCF}"/>
          </ac:picMkLst>
        </pc:picChg>
        <pc:picChg chg="add mod modCrop">
          <ac:chgData name="Wellbeing" userId="S::wellbeing@lrschool.co.uk::b33a1d42-3ee9-412a-95dd-ee680af5dacd" providerId="AD" clId="Web-{92DB886E-6FC2-89F7-98F8-588AE6A9FF24}" dt="2025-09-05T10:18:26.356" v="421" actId="1076"/>
          <ac:picMkLst>
            <pc:docMk/>
            <pc:sldMk cId="1329922444" sldId="275"/>
            <ac:picMk id="20" creationId="{732B9A05-7BF2-4A5F-05D2-65FEB73D6FBD}"/>
          </ac:picMkLst>
        </pc:picChg>
        <pc:picChg chg="add mod">
          <ac:chgData name="Wellbeing" userId="S::wellbeing@lrschool.co.uk::b33a1d42-3ee9-412a-95dd-ee680af5dacd" providerId="AD" clId="Web-{92DB886E-6FC2-89F7-98F8-588AE6A9FF24}" dt="2025-09-05T10:18:56.794" v="432" actId="1076"/>
          <ac:picMkLst>
            <pc:docMk/>
            <pc:sldMk cId="1329922444" sldId="275"/>
            <ac:picMk id="21" creationId="{DF996714-E2A6-4417-A519-0B65A5698AC5}"/>
          </ac:picMkLst>
        </pc:picChg>
        <pc:picChg chg="add mod modCrop">
          <ac:chgData name="Wellbeing" userId="S::wellbeing@lrschool.co.uk::b33a1d42-3ee9-412a-95dd-ee680af5dacd" providerId="AD" clId="Web-{92DB886E-6FC2-89F7-98F8-588AE6A9FF24}" dt="2025-09-05T10:15:47.464" v="363" actId="1076"/>
          <ac:picMkLst>
            <pc:docMk/>
            <pc:sldMk cId="1329922444" sldId="275"/>
            <ac:picMk id="23" creationId="{6FA0C683-CD00-F202-F8F6-D5C229258092}"/>
          </ac:picMkLst>
        </pc:picChg>
        <pc:picChg chg="add mod">
          <ac:chgData name="Wellbeing" userId="S::wellbeing@lrschool.co.uk::b33a1d42-3ee9-412a-95dd-ee680af5dacd" providerId="AD" clId="Web-{92DB886E-6FC2-89F7-98F8-588AE6A9FF24}" dt="2025-09-05T10:18:54.169" v="431" actId="1076"/>
          <ac:picMkLst>
            <pc:docMk/>
            <pc:sldMk cId="1329922444" sldId="275"/>
            <ac:picMk id="24" creationId="{F8C4ACAE-E151-9D1D-48DF-FE1F2DBEAD71}"/>
          </ac:picMkLst>
        </pc:picChg>
        <pc:picChg chg="add mod">
          <ac:chgData name="Wellbeing" userId="S::wellbeing@lrschool.co.uk::b33a1d42-3ee9-412a-95dd-ee680af5dacd" providerId="AD" clId="Web-{92DB886E-6FC2-89F7-98F8-588AE6A9FF24}" dt="2025-09-05T10:18:58.294" v="433" actId="1076"/>
          <ac:picMkLst>
            <pc:docMk/>
            <pc:sldMk cId="1329922444" sldId="275"/>
            <ac:picMk id="25" creationId="{1569B901-1CE6-A5A5-9991-570F24E31963}"/>
          </ac:picMkLst>
        </pc:picChg>
        <pc:picChg chg="add mod">
          <ac:chgData name="Wellbeing" userId="S::wellbeing@lrschool.co.uk::b33a1d42-3ee9-412a-95dd-ee680af5dacd" providerId="AD" clId="Web-{92DB886E-6FC2-89F7-98F8-588AE6A9FF24}" dt="2025-09-05T10:17:18.949" v="404" actId="1076"/>
          <ac:picMkLst>
            <pc:docMk/>
            <pc:sldMk cId="1329922444" sldId="275"/>
            <ac:picMk id="26" creationId="{63607041-1188-6E33-42FF-2BFF16011DEB}"/>
          </ac:picMkLst>
        </pc:picChg>
        <pc:picChg chg="add mod">
          <ac:chgData name="Wellbeing" userId="S::wellbeing@lrschool.co.uk::b33a1d42-3ee9-412a-95dd-ee680af5dacd" providerId="AD" clId="Web-{92DB886E-6FC2-89F7-98F8-588AE6A9FF24}" dt="2025-09-05T10:18:24.700" v="420" actId="1076"/>
          <ac:picMkLst>
            <pc:docMk/>
            <pc:sldMk cId="1329922444" sldId="275"/>
            <ac:picMk id="27" creationId="{23374283-0A20-5D24-A4A7-3BC5789A8B03}"/>
          </ac:picMkLst>
        </pc:picChg>
        <pc:picChg chg="add mod">
          <ac:chgData name="Wellbeing" userId="S::wellbeing@lrschool.co.uk::b33a1d42-3ee9-412a-95dd-ee680af5dacd" providerId="AD" clId="Web-{92DB886E-6FC2-89F7-98F8-588AE6A9FF24}" dt="2025-09-05T10:19:04.575" v="434" actId="1076"/>
          <ac:picMkLst>
            <pc:docMk/>
            <pc:sldMk cId="1329922444" sldId="275"/>
            <ac:picMk id="28" creationId="{345C9F3A-49AC-B421-B47A-E02752EF8546}"/>
          </ac:picMkLst>
        </pc:picChg>
      </pc:sldChg>
    </pc:docChg>
  </pc:docChgLst>
  <pc:docChgLst>
    <pc:chgData name="Miss S Boxall" userId="50ee0ec7-5bd4-42b0-88db-47e79a481611" providerId="ADAL" clId="{DF57A95B-FF4F-42CF-8698-FF978D89A78B}"/>
    <pc:docChg chg="custSel addSld modSld">
      <pc:chgData name="Miss S Boxall" userId="50ee0ec7-5bd4-42b0-88db-47e79a481611" providerId="ADAL" clId="{DF57A95B-FF4F-42CF-8698-FF978D89A78B}" dt="2025-07-04T13:08:42.282" v="778" actId="14100"/>
      <pc:docMkLst>
        <pc:docMk/>
      </pc:docMkLst>
      <pc:sldChg chg="modSp mod">
        <pc:chgData name="Miss S Boxall" userId="50ee0ec7-5bd4-42b0-88db-47e79a481611" providerId="ADAL" clId="{DF57A95B-FF4F-42CF-8698-FF978D89A78B}" dt="2025-07-01T14:54:26.064" v="111" actId="20577"/>
        <pc:sldMkLst>
          <pc:docMk/>
          <pc:sldMk cId="3270563721" sldId="258"/>
        </pc:sldMkLst>
      </pc:sldChg>
      <pc:sldChg chg="modSp mod">
        <pc:chgData name="Miss S Boxall" userId="50ee0ec7-5bd4-42b0-88db-47e79a481611" providerId="ADAL" clId="{DF57A95B-FF4F-42CF-8698-FF978D89A78B}" dt="2025-07-03T13:07:28.770" v="490" actId="20577"/>
        <pc:sldMkLst>
          <pc:docMk/>
          <pc:sldMk cId="2290877563" sldId="263"/>
        </pc:sldMkLst>
      </pc:sldChg>
      <pc:sldChg chg="modSp mod">
        <pc:chgData name="Miss S Boxall" userId="50ee0ec7-5bd4-42b0-88db-47e79a481611" providerId="ADAL" clId="{DF57A95B-FF4F-42CF-8698-FF978D89A78B}" dt="2025-07-03T13:05:01.626" v="369" actId="13926"/>
        <pc:sldMkLst>
          <pc:docMk/>
          <pc:sldMk cId="129006937" sldId="264"/>
        </pc:sldMkLst>
      </pc:sldChg>
      <pc:sldChg chg="modSp mod">
        <pc:chgData name="Miss S Boxall" userId="50ee0ec7-5bd4-42b0-88db-47e79a481611" providerId="ADAL" clId="{DF57A95B-FF4F-42CF-8698-FF978D89A78B}" dt="2025-07-03T13:18:43.090" v="608" actId="313"/>
        <pc:sldMkLst>
          <pc:docMk/>
          <pc:sldMk cId="1591297488" sldId="266"/>
        </pc:sldMkLst>
      </pc:sldChg>
      <pc:sldChg chg="modSp mod">
        <pc:chgData name="Miss S Boxall" userId="50ee0ec7-5bd4-42b0-88db-47e79a481611" providerId="ADAL" clId="{DF57A95B-FF4F-42CF-8698-FF978D89A78B}" dt="2025-07-04T11:49:46.319" v="688" actId="1076"/>
        <pc:sldMkLst>
          <pc:docMk/>
          <pc:sldMk cId="1190884742" sldId="269"/>
        </pc:sldMkLst>
      </pc:sldChg>
      <pc:sldChg chg="delSp modSp add mod">
        <pc:chgData name="Miss S Boxall" userId="50ee0ec7-5bd4-42b0-88db-47e79a481611" providerId="ADAL" clId="{DF57A95B-FF4F-42CF-8698-FF978D89A78B}" dt="2025-07-01T12:45:39.102" v="32" actId="478"/>
        <pc:sldMkLst>
          <pc:docMk/>
          <pc:sldMk cId="2851998714" sldId="272"/>
        </pc:sldMkLst>
      </pc:sldChg>
      <pc:sldChg chg="addSp delSp modSp add mod">
        <pc:chgData name="Miss S Boxall" userId="50ee0ec7-5bd4-42b0-88db-47e79a481611" providerId="ADAL" clId="{DF57A95B-FF4F-42CF-8698-FF978D89A78B}" dt="2025-07-04T13:08:42.282" v="778" actId="14100"/>
        <pc:sldMkLst>
          <pc:docMk/>
          <pc:sldMk cId="49363524" sldId="273"/>
        </pc:sldMkLst>
      </pc:sldChg>
      <pc:sldChg chg="addSp modSp add mod">
        <pc:chgData name="Miss S Boxall" userId="50ee0ec7-5bd4-42b0-88db-47e79a481611" providerId="ADAL" clId="{DF57A95B-FF4F-42CF-8698-FF978D89A78B}" dt="2025-07-01T15:01:54.667" v="196" actId="20577"/>
        <pc:sldMkLst>
          <pc:docMk/>
          <pc:sldMk cId="2926036640" sldId="274"/>
        </pc:sldMkLst>
      </pc:sldChg>
      <pc:sldChg chg="modSp add mod">
        <pc:chgData name="Miss S Boxall" userId="50ee0ec7-5bd4-42b0-88db-47e79a481611" providerId="ADAL" clId="{DF57A95B-FF4F-42CF-8698-FF978D89A78B}" dt="2025-07-01T15:05:28.442" v="225" actId="20577"/>
        <pc:sldMkLst>
          <pc:docMk/>
          <pc:sldMk cId="1329922444" sldId="275"/>
        </pc:sldMkLst>
      </pc:sldChg>
      <pc:sldChg chg="modSp add mod">
        <pc:chgData name="Miss S Boxall" userId="50ee0ec7-5bd4-42b0-88db-47e79a481611" providerId="ADAL" clId="{DF57A95B-FF4F-42CF-8698-FF978D89A78B}" dt="2025-07-03T13:05:50.743" v="395" actId="20577"/>
        <pc:sldMkLst>
          <pc:docMk/>
          <pc:sldMk cId="2175314725" sldId="280"/>
        </pc:sldMkLst>
      </pc:sldChg>
      <pc:sldChg chg="modSp add mod">
        <pc:chgData name="Miss S Boxall" userId="50ee0ec7-5bd4-42b0-88db-47e79a481611" providerId="ADAL" clId="{DF57A95B-FF4F-42CF-8698-FF978D89A78B}" dt="2025-07-03T13:06:07.929" v="412" actId="20577"/>
        <pc:sldMkLst>
          <pc:docMk/>
          <pc:sldMk cId="595243744" sldId="281"/>
        </pc:sldMkLst>
      </pc:sldChg>
      <pc:sldChg chg="modSp add mod">
        <pc:chgData name="Miss S Boxall" userId="50ee0ec7-5bd4-42b0-88db-47e79a481611" providerId="ADAL" clId="{DF57A95B-FF4F-42CF-8698-FF978D89A78B}" dt="2025-07-03T14:15:37.778" v="623" actId="20577"/>
        <pc:sldMkLst>
          <pc:docMk/>
          <pc:sldMk cId="3412337927" sldId="282"/>
        </pc:sldMkLst>
      </pc:sldChg>
    </pc:docChg>
  </pc:docChgLst>
  <pc:docChgLst>
    <pc:chgData name="Mr A Waldeck" userId="65f33db2-c1a8-4a63-a361-db82780a2fb2" providerId="ADAL" clId="{0A4F50B0-DDD5-417D-B503-17563F7F715B}"/>
    <pc:docChg chg="modSld">
      <pc:chgData name="Mr A Waldeck" userId="65f33db2-c1a8-4a63-a361-db82780a2fb2" providerId="ADAL" clId="{0A4F50B0-DDD5-417D-B503-17563F7F715B}" dt="2025-09-10T14:42:53.134" v="106" actId="1076"/>
      <pc:docMkLst>
        <pc:docMk/>
      </pc:docMkLst>
      <pc:sldChg chg="modSp mod">
        <pc:chgData name="Mr A Waldeck" userId="65f33db2-c1a8-4a63-a361-db82780a2fb2" providerId="ADAL" clId="{0A4F50B0-DDD5-417D-B503-17563F7F715B}" dt="2025-09-10T14:38:13.206" v="25" actId="20577"/>
        <pc:sldMkLst>
          <pc:docMk/>
          <pc:sldMk cId="3533835151" sldId="259"/>
        </pc:sldMkLst>
        <pc:spChg chg="mod">
          <ac:chgData name="Mr A Waldeck" userId="65f33db2-c1a8-4a63-a361-db82780a2fb2" providerId="ADAL" clId="{0A4F50B0-DDD5-417D-B503-17563F7F715B}" dt="2025-09-10T14:38:13.206" v="25" actId="20577"/>
          <ac:spMkLst>
            <pc:docMk/>
            <pc:sldMk cId="3533835151" sldId="259"/>
            <ac:spMk id="13" creationId="{D81A7C70-5846-5DD6-5CF1-E14DD1282E24}"/>
          </ac:spMkLst>
        </pc:spChg>
      </pc:sldChg>
      <pc:sldChg chg="modSp mod">
        <pc:chgData name="Mr A Waldeck" userId="65f33db2-c1a8-4a63-a361-db82780a2fb2" providerId="ADAL" clId="{0A4F50B0-DDD5-417D-B503-17563F7F715B}" dt="2025-09-10T14:42:53.134" v="106" actId="1076"/>
        <pc:sldMkLst>
          <pc:docMk/>
          <pc:sldMk cId="2290877563" sldId="263"/>
        </pc:sldMkLst>
        <pc:spChg chg="mod">
          <ac:chgData name="Mr A Waldeck" userId="65f33db2-c1a8-4a63-a361-db82780a2fb2" providerId="ADAL" clId="{0A4F50B0-DDD5-417D-B503-17563F7F715B}" dt="2025-09-10T14:42:53.134" v="106" actId="1076"/>
          <ac:spMkLst>
            <pc:docMk/>
            <pc:sldMk cId="2290877563" sldId="263"/>
            <ac:spMk id="15" creationId="{D3502D83-E8B9-A7DD-D67D-C86471DF970D}"/>
          </ac:spMkLst>
        </pc:spChg>
      </pc:sldChg>
      <pc:sldChg chg="modSp mod">
        <pc:chgData name="Mr A Waldeck" userId="65f33db2-c1a8-4a63-a361-db82780a2fb2" providerId="ADAL" clId="{0A4F50B0-DDD5-417D-B503-17563F7F715B}" dt="2025-09-10T14:40:02.397" v="39" actId="20577"/>
        <pc:sldMkLst>
          <pc:docMk/>
          <pc:sldMk cId="129006937" sldId="264"/>
        </pc:sldMkLst>
        <pc:spChg chg="mod">
          <ac:chgData name="Mr A Waldeck" userId="65f33db2-c1a8-4a63-a361-db82780a2fb2" providerId="ADAL" clId="{0A4F50B0-DDD5-417D-B503-17563F7F715B}" dt="2025-09-10T14:40:02.397" v="39" actId="20577"/>
          <ac:spMkLst>
            <pc:docMk/>
            <pc:sldMk cId="129006937" sldId="264"/>
            <ac:spMk id="14" creationId="{9E5FC2A4-5A09-28DC-9A33-1D28B7C0E72E}"/>
          </ac:spMkLst>
        </pc:spChg>
      </pc:sldChg>
    </pc:docChg>
  </pc:docChgLst>
  <pc:docChgLst>
    <pc:chgData name="Mr A Waldeck" userId="65f33db2-c1a8-4a63-a361-db82780a2fb2" providerId="ADAL" clId="{5CED3AAB-6C10-438A-AAA9-9741DD7125C6}"/>
    <pc:docChg chg="undo custSel addSld delSld modSld">
      <pc:chgData name="Mr A Waldeck" userId="65f33db2-c1a8-4a63-a361-db82780a2fb2" providerId="ADAL" clId="{5CED3AAB-6C10-438A-AAA9-9741DD7125C6}" dt="2025-07-06T11:56:06.621" v="2023" actId="1076"/>
      <pc:docMkLst>
        <pc:docMk/>
      </pc:docMkLst>
      <pc:sldChg chg="delSp modSp mod">
        <pc:chgData name="Mr A Waldeck" userId="65f33db2-c1a8-4a63-a361-db82780a2fb2" providerId="ADAL" clId="{5CED3AAB-6C10-438A-AAA9-9741DD7125C6}" dt="2025-07-01T15:25:07.163" v="234" actId="1076"/>
        <pc:sldMkLst>
          <pc:docMk/>
          <pc:sldMk cId="3270563721" sldId="258"/>
        </pc:sldMkLst>
      </pc:sldChg>
      <pc:sldChg chg="modSp mod">
        <pc:chgData name="Mr A Waldeck" userId="65f33db2-c1a8-4a63-a361-db82780a2fb2" providerId="ADAL" clId="{5CED3AAB-6C10-438A-AAA9-9741DD7125C6}" dt="2025-07-01T15:20:33.060" v="103" actId="1076"/>
        <pc:sldMkLst>
          <pc:docMk/>
          <pc:sldMk cId="3533835151" sldId="259"/>
        </pc:sldMkLst>
      </pc:sldChg>
      <pc:sldChg chg="addSp modSp mod">
        <pc:chgData name="Mr A Waldeck" userId="65f33db2-c1a8-4a63-a361-db82780a2fb2" providerId="ADAL" clId="{5CED3AAB-6C10-438A-AAA9-9741DD7125C6}" dt="2025-07-02T07:07:35.933" v="406" actId="1076"/>
        <pc:sldMkLst>
          <pc:docMk/>
          <pc:sldMk cId="2032656830" sldId="260"/>
        </pc:sldMkLst>
      </pc:sldChg>
      <pc:sldChg chg="addSp delSp modSp mod">
        <pc:chgData name="Mr A Waldeck" userId="65f33db2-c1a8-4a63-a361-db82780a2fb2" providerId="ADAL" clId="{5CED3AAB-6C10-438A-AAA9-9741DD7125C6}" dt="2025-07-03T10:03:02.882" v="2001" actId="1076"/>
        <pc:sldMkLst>
          <pc:docMk/>
          <pc:sldMk cId="3138540726" sldId="261"/>
        </pc:sldMkLst>
      </pc:sldChg>
      <pc:sldChg chg="modSp mod">
        <pc:chgData name="Mr A Waldeck" userId="65f33db2-c1a8-4a63-a361-db82780a2fb2" providerId="ADAL" clId="{5CED3AAB-6C10-438A-AAA9-9741DD7125C6}" dt="2025-07-01T15:24:32.442" v="233" actId="20577"/>
        <pc:sldMkLst>
          <pc:docMk/>
          <pc:sldMk cId="2290877563" sldId="263"/>
        </pc:sldMkLst>
      </pc:sldChg>
      <pc:sldChg chg="addSp modSp mod">
        <pc:chgData name="Mr A Waldeck" userId="65f33db2-c1a8-4a63-a361-db82780a2fb2" providerId="ADAL" clId="{5CED3AAB-6C10-438A-AAA9-9741DD7125C6}" dt="2025-07-01T15:22:42.891" v="206" actId="688"/>
        <pc:sldMkLst>
          <pc:docMk/>
          <pc:sldMk cId="2772013854" sldId="265"/>
        </pc:sldMkLst>
      </pc:sldChg>
      <pc:sldChg chg="addSp delSp modSp mod">
        <pc:chgData name="Mr A Waldeck" userId="65f33db2-c1a8-4a63-a361-db82780a2fb2" providerId="ADAL" clId="{5CED3AAB-6C10-438A-AAA9-9741DD7125C6}" dt="2025-07-02T06:59:54.545" v="395" actId="20577"/>
        <pc:sldMkLst>
          <pc:docMk/>
          <pc:sldMk cId="3160360765" sldId="268"/>
        </pc:sldMkLst>
      </pc:sldChg>
      <pc:sldChg chg="modSp mod">
        <pc:chgData name="Mr A Waldeck" userId="65f33db2-c1a8-4a63-a361-db82780a2fb2" providerId="ADAL" clId="{5CED3AAB-6C10-438A-AAA9-9741DD7125C6}" dt="2025-07-03T10:05:31.302" v="2018" actId="1037"/>
        <pc:sldMkLst>
          <pc:docMk/>
          <pc:sldMk cId="1190884742" sldId="269"/>
        </pc:sldMkLst>
      </pc:sldChg>
      <pc:sldChg chg="del">
        <pc:chgData name="Mr A Waldeck" userId="65f33db2-c1a8-4a63-a361-db82780a2fb2" providerId="ADAL" clId="{5CED3AAB-6C10-438A-AAA9-9741DD7125C6}" dt="2025-07-03T10:04:24.048" v="2007" actId="47"/>
        <pc:sldMkLst>
          <pc:docMk/>
          <pc:sldMk cId="218379503" sldId="270"/>
        </pc:sldMkLst>
      </pc:sldChg>
      <pc:sldChg chg="modSp mod">
        <pc:chgData name="Mr A Waldeck" userId="65f33db2-c1a8-4a63-a361-db82780a2fb2" providerId="ADAL" clId="{5CED3AAB-6C10-438A-AAA9-9741DD7125C6}" dt="2025-07-06T11:56:06.621" v="2023" actId="1076"/>
        <pc:sldMkLst>
          <pc:docMk/>
          <pc:sldMk cId="49363524" sldId="273"/>
        </pc:sldMkLst>
      </pc:sldChg>
      <pc:sldChg chg="add">
        <pc:chgData name="Mr A Waldeck" userId="65f33db2-c1a8-4a63-a361-db82780a2fb2" providerId="ADAL" clId="{5CED3AAB-6C10-438A-AAA9-9741DD7125C6}" dt="2025-07-01T15:19:09.447" v="49" actId="2890"/>
        <pc:sldMkLst>
          <pc:docMk/>
          <pc:sldMk cId="2861639658" sldId="276"/>
        </pc:sldMkLst>
      </pc:sldChg>
      <pc:sldChg chg="add del">
        <pc:chgData name="Mr A Waldeck" userId="65f33db2-c1a8-4a63-a361-db82780a2fb2" providerId="ADAL" clId="{5CED3AAB-6C10-438A-AAA9-9741DD7125C6}" dt="2025-07-03T10:04:10.847" v="2006" actId="47"/>
        <pc:sldMkLst>
          <pc:docMk/>
          <pc:sldMk cId="759671947" sldId="277"/>
        </pc:sldMkLst>
      </pc:sldChg>
      <pc:sldChg chg="addSp delSp modSp add mod">
        <pc:chgData name="Mr A Waldeck" userId="65f33db2-c1a8-4a63-a361-db82780a2fb2" providerId="ADAL" clId="{5CED3AAB-6C10-438A-AAA9-9741DD7125C6}" dt="2025-07-03T10:03:55.181" v="2003"/>
        <pc:sldMkLst>
          <pc:docMk/>
          <pc:sldMk cId="1366644672" sldId="278"/>
        </pc:sldMkLst>
      </pc:sldChg>
      <pc:sldChg chg="addSp delSp modSp add mod">
        <pc:chgData name="Mr A Waldeck" userId="65f33db2-c1a8-4a63-a361-db82780a2fb2" providerId="ADAL" clId="{5CED3AAB-6C10-438A-AAA9-9741DD7125C6}" dt="2025-07-03T10:04:00.103" v="2005"/>
        <pc:sldMkLst>
          <pc:docMk/>
          <pc:sldMk cId="2297854326" sldId="279"/>
        </pc:sldMkLst>
      </pc:sldChg>
    </pc:docChg>
  </pc:docChgLst>
  <pc:docChgLst>
    <pc:chgData name="Miss S Boxall" userId="50ee0ec7-5bd4-42b0-88db-47e79a481611" providerId="ADAL" clId="{D3508B47-CEF2-4CF4-8BDA-63F6AFE4AE04}"/>
    <pc:docChg chg="undo custSel addSld delSld modSld sldOrd">
      <pc:chgData name="Miss S Boxall" userId="50ee0ec7-5bd4-42b0-88db-47e79a481611" providerId="ADAL" clId="{D3508B47-CEF2-4CF4-8BDA-63F6AFE4AE04}" dt="2025-09-05T10:43:58.685" v="3317" actId="27107"/>
      <pc:docMkLst>
        <pc:docMk/>
      </pc:docMkLst>
      <pc:sldChg chg="delSp modSp mod">
        <pc:chgData name="Miss S Boxall" userId="50ee0ec7-5bd4-42b0-88db-47e79a481611" providerId="ADAL" clId="{D3508B47-CEF2-4CF4-8BDA-63F6AFE4AE04}" dt="2025-09-04T12:55:39.562" v="423" actId="113"/>
        <pc:sldMkLst>
          <pc:docMk/>
          <pc:sldMk cId="2032656830" sldId="260"/>
        </pc:sldMkLst>
        <pc:spChg chg="mod">
          <ac:chgData name="Miss S Boxall" userId="50ee0ec7-5bd4-42b0-88db-47e79a481611" providerId="ADAL" clId="{D3508B47-CEF2-4CF4-8BDA-63F6AFE4AE04}" dt="2025-09-04T12:55:39.562" v="423" actId="113"/>
          <ac:spMkLst>
            <pc:docMk/>
            <pc:sldMk cId="2032656830" sldId="260"/>
            <ac:spMk id="13" creationId="{D81A7C70-5846-5DD6-5CF1-E14DD1282E24}"/>
          </ac:spMkLst>
        </pc:spChg>
      </pc:sldChg>
      <pc:sldChg chg="addSp delSp modSp mod">
        <pc:chgData name="Miss S Boxall" userId="50ee0ec7-5bd4-42b0-88db-47e79a481611" providerId="ADAL" clId="{D3508B47-CEF2-4CF4-8BDA-63F6AFE4AE04}" dt="2025-09-04T13:18:34.051" v="997" actId="14100"/>
        <pc:sldMkLst>
          <pc:docMk/>
          <pc:sldMk cId="3138540726" sldId="261"/>
        </pc:sldMkLst>
        <pc:spChg chg="mod">
          <ac:chgData name="Miss S Boxall" userId="50ee0ec7-5bd4-42b0-88db-47e79a481611" providerId="ADAL" clId="{D3508B47-CEF2-4CF4-8BDA-63F6AFE4AE04}" dt="2025-09-04T13:18:24.754" v="995" actId="1076"/>
          <ac:spMkLst>
            <pc:docMk/>
            <pc:sldMk cId="3138540726" sldId="261"/>
            <ac:spMk id="34" creationId="{1A07EFAC-E132-94A1-2A0F-763CFCF82C78}"/>
          </ac:spMkLst>
        </pc:spChg>
        <pc:picChg chg="add mod">
          <ac:chgData name="Miss S Boxall" userId="50ee0ec7-5bd4-42b0-88db-47e79a481611" providerId="ADAL" clId="{D3508B47-CEF2-4CF4-8BDA-63F6AFE4AE04}" dt="2025-09-04T13:18:34.051" v="997" actId="14100"/>
          <ac:picMkLst>
            <pc:docMk/>
            <pc:sldMk cId="3138540726" sldId="261"/>
            <ac:picMk id="6" creationId="{5F395D86-8A6C-344C-3C88-A7F366C9B1B2}"/>
          </ac:picMkLst>
        </pc:picChg>
      </pc:sldChg>
      <pc:sldChg chg="modSp mod">
        <pc:chgData name="Miss S Boxall" userId="50ee0ec7-5bd4-42b0-88db-47e79a481611" providerId="ADAL" clId="{D3508B47-CEF2-4CF4-8BDA-63F6AFE4AE04}" dt="2025-09-05T10:43:58.685" v="3317" actId="27107"/>
        <pc:sldMkLst>
          <pc:docMk/>
          <pc:sldMk cId="2290877563" sldId="263"/>
        </pc:sldMkLst>
        <pc:spChg chg="mod">
          <ac:chgData name="Miss S Boxall" userId="50ee0ec7-5bd4-42b0-88db-47e79a481611" providerId="ADAL" clId="{D3508B47-CEF2-4CF4-8BDA-63F6AFE4AE04}" dt="2025-09-05T10:43:58.685" v="3317" actId="27107"/>
          <ac:spMkLst>
            <pc:docMk/>
            <pc:sldMk cId="2290877563" sldId="263"/>
            <ac:spMk id="15" creationId="{D3502D83-E8B9-A7DD-D67D-C86471DF970D}"/>
          </ac:spMkLst>
        </pc:spChg>
      </pc:sldChg>
      <pc:sldChg chg="modSp mod">
        <pc:chgData name="Miss S Boxall" userId="50ee0ec7-5bd4-42b0-88db-47e79a481611" providerId="ADAL" clId="{D3508B47-CEF2-4CF4-8BDA-63F6AFE4AE04}" dt="2025-09-04T13:53:21.925" v="2510" actId="404"/>
        <pc:sldMkLst>
          <pc:docMk/>
          <pc:sldMk cId="129006937" sldId="264"/>
        </pc:sldMkLst>
        <pc:spChg chg="mod">
          <ac:chgData name="Miss S Boxall" userId="50ee0ec7-5bd4-42b0-88db-47e79a481611" providerId="ADAL" clId="{D3508B47-CEF2-4CF4-8BDA-63F6AFE4AE04}" dt="2025-09-04T13:53:21.925" v="2510" actId="404"/>
          <ac:spMkLst>
            <pc:docMk/>
            <pc:sldMk cId="129006937" sldId="264"/>
            <ac:spMk id="14" creationId="{9E5FC2A4-5A09-28DC-9A33-1D28B7C0E72E}"/>
          </ac:spMkLst>
        </pc:spChg>
      </pc:sldChg>
      <pc:sldChg chg="addSp delSp modSp mod">
        <pc:chgData name="Miss S Boxall" userId="50ee0ec7-5bd4-42b0-88db-47e79a481611" providerId="ADAL" clId="{D3508B47-CEF2-4CF4-8BDA-63F6AFE4AE04}" dt="2025-09-04T12:54:24.533" v="388" actId="14100"/>
        <pc:sldMkLst>
          <pc:docMk/>
          <pc:sldMk cId="2772013854" sldId="265"/>
        </pc:sldMkLst>
        <pc:picChg chg="add mod">
          <ac:chgData name="Miss S Boxall" userId="50ee0ec7-5bd4-42b0-88db-47e79a481611" providerId="ADAL" clId="{D3508B47-CEF2-4CF4-8BDA-63F6AFE4AE04}" dt="2025-09-04T12:54:24.533" v="388" actId="14100"/>
          <ac:picMkLst>
            <pc:docMk/>
            <pc:sldMk cId="2772013854" sldId="265"/>
            <ac:picMk id="12" creationId="{37F9A26D-91F2-2B1F-B60B-F4231A774A06}"/>
          </ac:picMkLst>
        </pc:picChg>
        <pc:picChg chg="add mod">
          <ac:chgData name="Miss S Boxall" userId="50ee0ec7-5bd4-42b0-88db-47e79a481611" providerId="ADAL" clId="{D3508B47-CEF2-4CF4-8BDA-63F6AFE4AE04}" dt="2025-09-04T12:54:21.617" v="387" actId="1076"/>
          <ac:picMkLst>
            <pc:docMk/>
            <pc:sldMk cId="2772013854" sldId="265"/>
            <ac:picMk id="14" creationId="{83F549C6-52DD-5046-1FB2-569FE63A4C07}"/>
          </ac:picMkLst>
        </pc:picChg>
      </pc:sldChg>
      <pc:sldChg chg="modSp mod">
        <pc:chgData name="Miss S Boxall" userId="50ee0ec7-5bd4-42b0-88db-47e79a481611" providerId="ADAL" clId="{D3508B47-CEF2-4CF4-8BDA-63F6AFE4AE04}" dt="2025-09-04T13:19:50.173" v="1145" actId="113"/>
        <pc:sldMkLst>
          <pc:docMk/>
          <pc:sldMk cId="1591297488" sldId="266"/>
        </pc:sldMkLst>
        <pc:spChg chg="mod">
          <ac:chgData name="Miss S Boxall" userId="50ee0ec7-5bd4-42b0-88db-47e79a481611" providerId="ADAL" clId="{D3508B47-CEF2-4CF4-8BDA-63F6AFE4AE04}" dt="2025-09-04T13:19:50.173" v="1145" actId="113"/>
          <ac:spMkLst>
            <pc:docMk/>
            <pc:sldMk cId="1591297488" sldId="266"/>
            <ac:spMk id="24" creationId="{D1EFB079-0B5E-4D6C-E392-17E2AF114A0A}"/>
          </ac:spMkLst>
        </pc:spChg>
      </pc:sldChg>
      <pc:sldChg chg="modSp mod">
        <pc:chgData name="Miss S Boxall" userId="50ee0ec7-5bd4-42b0-88db-47e79a481611" providerId="ADAL" clId="{D3508B47-CEF2-4CF4-8BDA-63F6AFE4AE04}" dt="2025-09-04T12:43:59.126" v="373" actId="6549"/>
        <pc:sldMkLst>
          <pc:docMk/>
          <pc:sldMk cId="2384666298" sldId="267"/>
        </pc:sldMkLst>
        <pc:spChg chg="mod">
          <ac:chgData name="Miss S Boxall" userId="50ee0ec7-5bd4-42b0-88db-47e79a481611" providerId="ADAL" clId="{D3508B47-CEF2-4CF4-8BDA-63F6AFE4AE04}" dt="2025-09-04T12:43:59.126" v="373" actId="6549"/>
          <ac:spMkLst>
            <pc:docMk/>
            <pc:sldMk cId="2384666298" sldId="267"/>
            <ac:spMk id="13" creationId="{D81A7C70-5846-5DD6-5CF1-E14DD1282E24}"/>
          </ac:spMkLst>
        </pc:spChg>
      </pc:sldChg>
      <pc:sldChg chg="modSp mod">
        <pc:chgData name="Miss S Boxall" userId="50ee0ec7-5bd4-42b0-88db-47e79a481611" providerId="ADAL" clId="{D3508B47-CEF2-4CF4-8BDA-63F6AFE4AE04}" dt="2025-09-04T12:43:06.683" v="294" actId="20577"/>
        <pc:sldMkLst>
          <pc:docMk/>
          <pc:sldMk cId="3160360765" sldId="268"/>
        </pc:sldMkLst>
        <pc:spChg chg="mod">
          <ac:chgData name="Miss S Boxall" userId="50ee0ec7-5bd4-42b0-88db-47e79a481611" providerId="ADAL" clId="{D3508B47-CEF2-4CF4-8BDA-63F6AFE4AE04}" dt="2025-09-04T12:41:23.118" v="231" actId="1076"/>
          <ac:spMkLst>
            <pc:docMk/>
            <pc:sldMk cId="3160360765" sldId="268"/>
            <ac:spMk id="4" creationId="{010005DC-2230-640D-A8D8-FC7447E47C30}"/>
          </ac:spMkLst>
        </pc:spChg>
        <pc:spChg chg="mod">
          <ac:chgData name="Miss S Boxall" userId="50ee0ec7-5bd4-42b0-88db-47e79a481611" providerId="ADAL" clId="{D3508B47-CEF2-4CF4-8BDA-63F6AFE4AE04}" dt="2025-09-04T12:43:06.683" v="294" actId="20577"/>
          <ac:spMkLst>
            <pc:docMk/>
            <pc:sldMk cId="3160360765" sldId="268"/>
            <ac:spMk id="13" creationId="{D81A7C70-5846-5DD6-5CF1-E14DD1282E24}"/>
          </ac:spMkLst>
        </pc:spChg>
      </pc:sldChg>
      <pc:sldChg chg="modSp mod">
        <pc:chgData name="Miss S Boxall" userId="50ee0ec7-5bd4-42b0-88db-47e79a481611" providerId="ADAL" clId="{D3508B47-CEF2-4CF4-8BDA-63F6AFE4AE04}" dt="2025-09-04T13:42:38.955" v="2398" actId="113"/>
        <pc:sldMkLst>
          <pc:docMk/>
          <pc:sldMk cId="1190884742" sldId="269"/>
        </pc:sldMkLst>
        <pc:spChg chg="mod">
          <ac:chgData name="Miss S Boxall" userId="50ee0ec7-5bd4-42b0-88db-47e79a481611" providerId="ADAL" clId="{D3508B47-CEF2-4CF4-8BDA-63F6AFE4AE04}" dt="2025-09-04T13:42:38.955" v="2398" actId="113"/>
          <ac:spMkLst>
            <pc:docMk/>
            <pc:sldMk cId="1190884742" sldId="269"/>
            <ac:spMk id="13" creationId="{D81A7C70-5846-5DD6-5CF1-E14DD1282E24}"/>
          </ac:spMkLst>
        </pc:spChg>
      </pc:sldChg>
      <pc:sldChg chg="del">
        <pc:chgData name="Miss S Boxall" userId="50ee0ec7-5bd4-42b0-88db-47e79a481611" providerId="ADAL" clId="{D3508B47-CEF2-4CF4-8BDA-63F6AFE4AE04}" dt="2025-09-04T12:54:34.641" v="389" actId="47"/>
        <pc:sldMkLst>
          <pc:docMk/>
          <pc:sldMk cId="3219164039" sldId="271"/>
        </pc:sldMkLst>
      </pc:sldChg>
      <pc:sldChg chg="addSp delSp modSp mod">
        <pc:chgData name="Miss S Boxall" userId="50ee0ec7-5bd4-42b0-88db-47e79a481611" providerId="ADAL" clId="{D3508B47-CEF2-4CF4-8BDA-63F6AFE4AE04}" dt="2025-09-04T13:43:09.742" v="2404" actId="1076"/>
        <pc:sldMkLst>
          <pc:docMk/>
          <pc:sldMk cId="2851998714" sldId="272"/>
        </pc:sldMkLst>
        <pc:spChg chg="add mod">
          <ac:chgData name="Miss S Boxall" userId="50ee0ec7-5bd4-42b0-88db-47e79a481611" providerId="ADAL" clId="{D3508B47-CEF2-4CF4-8BDA-63F6AFE4AE04}" dt="2025-09-04T13:43:09.742" v="2404" actId="1076"/>
          <ac:spMkLst>
            <pc:docMk/>
            <pc:sldMk cId="2851998714" sldId="272"/>
            <ac:spMk id="3" creationId="{9AD5F70E-D3F6-8DEE-2CDB-90D453AE9A08}"/>
          </ac:spMkLst>
        </pc:spChg>
        <pc:spChg chg="mod">
          <ac:chgData name="Miss S Boxall" userId="50ee0ec7-5bd4-42b0-88db-47e79a481611" providerId="ADAL" clId="{D3508B47-CEF2-4CF4-8BDA-63F6AFE4AE04}" dt="2025-09-04T13:42:53.379" v="2399" actId="20577"/>
          <ac:spMkLst>
            <pc:docMk/>
            <pc:sldMk cId="2851998714" sldId="272"/>
            <ac:spMk id="20" creationId="{E8B81C44-187A-4B05-D9C8-FB8ECE9EE804}"/>
          </ac:spMkLst>
        </pc:spChg>
      </pc:sldChg>
      <pc:sldChg chg="modSp mod">
        <pc:chgData name="Miss S Boxall" userId="50ee0ec7-5bd4-42b0-88db-47e79a481611" providerId="ADAL" clId="{D3508B47-CEF2-4CF4-8BDA-63F6AFE4AE04}" dt="2025-09-04T13:14:02.119" v="962" actId="207"/>
        <pc:sldMkLst>
          <pc:docMk/>
          <pc:sldMk cId="49363524" sldId="273"/>
        </pc:sldMkLst>
        <pc:spChg chg="mod">
          <ac:chgData name="Miss S Boxall" userId="50ee0ec7-5bd4-42b0-88db-47e79a481611" providerId="ADAL" clId="{D3508B47-CEF2-4CF4-8BDA-63F6AFE4AE04}" dt="2025-09-04T13:14:02.119" v="962" actId="207"/>
          <ac:spMkLst>
            <pc:docMk/>
            <pc:sldMk cId="49363524" sldId="273"/>
            <ac:spMk id="4" creationId="{A6936923-731A-28F0-A726-6A85FC2FB56D}"/>
          </ac:spMkLst>
        </pc:spChg>
      </pc:sldChg>
      <pc:sldChg chg="modSp mod ord">
        <pc:chgData name="Miss S Boxall" userId="50ee0ec7-5bd4-42b0-88db-47e79a481611" providerId="ADAL" clId="{D3508B47-CEF2-4CF4-8BDA-63F6AFE4AE04}" dt="2025-09-04T13:26:33.522" v="1758" actId="33524"/>
        <pc:sldMkLst>
          <pc:docMk/>
          <pc:sldMk cId="2926036640" sldId="274"/>
        </pc:sldMkLst>
        <pc:spChg chg="mod">
          <ac:chgData name="Miss S Boxall" userId="50ee0ec7-5bd4-42b0-88db-47e79a481611" providerId="ADAL" clId="{D3508B47-CEF2-4CF4-8BDA-63F6AFE4AE04}" dt="2025-09-04T13:26:33.522" v="1758" actId="33524"/>
          <ac:spMkLst>
            <pc:docMk/>
            <pc:sldMk cId="2926036640" sldId="274"/>
            <ac:spMk id="3" creationId="{463B51CD-FD36-ABC7-6D05-4D91AA635213}"/>
          </ac:spMkLst>
        </pc:spChg>
      </pc:sldChg>
      <pc:sldChg chg="modSp mod">
        <pc:chgData name="Miss S Boxall" userId="50ee0ec7-5bd4-42b0-88db-47e79a481611" providerId="ADAL" clId="{D3508B47-CEF2-4CF4-8BDA-63F6AFE4AE04}" dt="2025-09-05T10:43:23.556" v="3316" actId="2711"/>
        <pc:sldMkLst>
          <pc:docMk/>
          <pc:sldMk cId="1329922444" sldId="275"/>
        </pc:sldMkLst>
        <pc:spChg chg="mod">
          <ac:chgData name="Miss S Boxall" userId="50ee0ec7-5bd4-42b0-88db-47e79a481611" providerId="ADAL" clId="{D3508B47-CEF2-4CF4-8BDA-63F6AFE4AE04}" dt="2025-09-05T10:43:13.396" v="3315" actId="404"/>
          <ac:spMkLst>
            <pc:docMk/>
            <pc:sldMk cId="1329922444" sldId="275"/>
            <ac:spMk id="4" creationId="{F02AD4F2-CE17-980F-A026-C4A891878B2D}"/>
          </ac:spMkLst>
        </pc:spChg>
        <pc:spChg chg="mod">
          <ac:chgData name="Miss S Boxall" userId="50ee0ec7-5bd4-42b0-88db-47e79a481611" providerId="ADAL" clId="{D3508B47-CEF2-4CF4-8BDA-63F6AFE4AE04}" dt="2025-09-05T10:43:23.556" v="3316" actId="2711"/>
          <ac:spMkLst>
            <pc:docMk/>
            <pc:sldMk cId="1329922444" sldId="275"/>
            <ac:spMk id="7" creationId="{EDB61DDE-0E34-A9D4-C427-632A2A5A861C}"/>
          </ac:spMkLst>
        </pc:spChg>
      </pc:sldChg>
      <pc:sldChg chg="del">
        <pc:chgData name="Miss S Boxall" userId="50ee0ec7-5bd4-42b0-88db-47e79a481611" providerId="ADAL" clId="{D3508B47-CEF2-4CF4-8BDA-63F6AFE4AE04}" dt="2025-09-04T12:55:54.989" v="425" actId="47"/>
        <pc:sldMkLst>
          <pc:docMk/>
          <pc:sldMk cId="1366644672" sldId="278"/>
        </pc:sldMkLst>
      </pc:sldChg>
      <pc:sldChg chg="del">
        <pc:chgData name="Miss S Boxall" userId="50ee0ec7-5bd4-42b0-88db-47e79a481611" providerId="ADAL" clId="{D3508B47-CEF2-4CF4-8BDA-63F6AFE4AE04}" dt="2025-09-04T12:55:59.233" v="426" actId="47"/>
        <pc:sldMkLst>
          <pc:docMk/>
          <pc:sldMk cId="2297854326" sldId="279"/>
        </pc:sldMkLst>
      </pc:sldChg>
      <pc:sldChg chg="del">
        <pc:chgData name="Miss S Boxall" userId="50ee0ec7-5bd4-42b0-88db-47e79a481611" providerId="ADAL" clId="{D3508B47-CEF2-4CF4-8BDA-63F6AFE4AE04}" dt="2025-09-04T13:33:18.087" v="1949" actId="47"/>
        <pc:sldMkLst>
          <pc:docMk/>
          <pc:sldMk cId="2175314725" sldId="280"/>
        </pc:sldMkLst>
      </pc:sldChg>
      <pc:sldChg chg="addSp delSp modSp mod">
        <pc:chgData name="Miss S Boxall" userId="50ee0ec7-5bd4-42b0-88db-47e79a481611" providerId="ADAL" clId="{D3508B47-CEF2-4CF4-8BDA-63F6AFE4AE04}" dt="2025-09-04T15:17:08.714" v="3314" actId="20577"/>
        <pc:sldMkLst>
          <pc:docMk/>
          <pc:sldMk cId="595243744" sldId="281"/>
        </pc:sldMkLst>
        <pc:spChg chg="mod">
          <ac:chgData name="Miss S Boxall" userId="50ee0ec7-5bd4-42b0-88db-47e79a481611" providerId="ADAL" clId="{D3508B47-CEF2-4CF4-8BDA-63F6AFE4AE04}" dt="2025-09-04T15:14:49.457" v="3281" actId="404"/>
          <ac:spMkLst>
            <pc:docMk/>
            <pc:sldMk cId="595243744" sldId="281"/>
            <ac:spMk id="4" creationId="{5C50CF2D-C490-23D2-B35A-D1312E9D6B95}"/>
          </ac:spMkLst>
        </pc:spChg>
        <pc:spChg chg="add del mod">
          <ac:chgData name="Miss S Boxall" userId="50ee0ec7-5bd4-42b0-88db-47e79a481611" providerId="ADAL" clId="{D3508B47-CEF2-4CF4-8BDA-63F6AFE4AE04}" dt="2025-09-04T15:10:40.084" v="3236" actId="1076"/>
          <ac:spMkLst>
            <pc:docMk/>
            <pc:sldMk cId="595243744" sldId="281"/>
            <ac:spMk id="7" creationId="{518E1D20-A3F0-9E44-2437-9A152594B933}"/>
          </ac:spMkLst>
        </pc:spChg>
        <pc:spChg chg="add mod">
          <ac:chgData name="Miss S Boxall" userId="50ee0ec7-5bd4-42b0-88db-47e79a481611" providerId="ADAL" clId="{D3508B47-CEF2-4CF4-8BDA-63F6AFE4AE04}" dt="2025-09-04T15:17:08.714" v="3314" actId="20577"/>
          <ac:spMkLst>
            <pc:docMk/>
            <pc:sldMk cId="595243744" sldId="281"/>
            <ac:spMk id="12" creationId="{5D10D808-229D-D33F-0E1D-DDC7403E572B}"/>
          </ac:spMkLst>
        </pc:spChg>
        <pc:picChg chg="add mod">
          <ac:chgData name="Miss S Boxall" userId="50ee0ec7-5bd4-42b0-88db-47e79a481611" providerId="ADAL" clId="{D3508B47-CEF2-4CF4-8BDA-63F6AFE4AE04}" dt="2025-09-04T15:16:33.804" v="3307" actId="1076"/>
          <ac:picMkLst>
            <pc:docMk/>
            <pc:sldMk cId="595243744" sldId="281"/>
            <ac:picMk id="1028" creationId="{74851CF7-C228-89EB-932B-1E487EC6C9C1}"/>
          </ac:picMkLst>
        </pc:picChg>
      </pc:sldChg>
      <pc:sldChg chg="addSp modSp mod">
        <pc:chgData name="Miss S Boxall" userId="50ee0ec7-5bd4-42b0-88db-47e79a481611" providerId="ADAL" clId="{D3508B47-CEF2-4CF4-8BDA-63F6AFE4AE04}" dt="2025-09-04T15:13:54.993" v="3277" actId="1076"/>
        <pc:sldMkLst>
          <pc:docMk/>
          <pc:sldMk cId="3412337927" sldId="282"/>
        </pc:sldMkLst>
        <pc:spChg chg="mod">
          <ac:chgData name="Miss S Boxall" userId="50ee0ec7-5bd4-42b0-88db-47e79a481611" providerId="ADAL" clId="{D3508B47-CEF2-4CF4-8BDA-63F6AFE4AE04}" dt="2025-09-04T15:13:18.306" v="3270" actId="1076"/>
          <ac:spMkLst>
            <pc:docMk/>
            <pc:sldMk cId="3412337927" sldId="282"/>
            <ac:spMk id="4" creationId="{92E801E4-DEB7-AE7B-2D7D-CD724C022D0E}"/>
          </ac:spMkLst>
        </pc:spChg>
        <pc:spChg chg="add mod">
          <ac:chgData name="Miss S Boxall" userId="50ee0ec7-5bd4-42b0-88db-47e79a481611" providerId="ADAL" clId="{D3508B47-CEF2-4CF4-8BDA-63F6AFE4AE04}" dt="2025-09-04T15:13:54.993" v="3277" actId="1076"/>
          <ac:spMkLst>
            <pc:docMk/>
            <pc:sldMk cId="3412337927" sldId="282"/>
            <ac:spMk id="7" creationId="{F795BC1D-81EF-3E9D-A7C6-402FFEDF36FE}"/>
          </ac:spMkLst>
        </pc:spChg>
      </pc:sldChg>
      <pc:sldChg chg="addSp delSp modSp add mod">
        <pc:chgData name="Miss S Boxall" userId="50ee0ec7-5bd4-42b0-88db-47e79a481611" providerId="ADAL" clId="{D3508B47-CEF2-4CF4-8BDA-63F6AFE4AE04}" dt="2025-09-04T13:17:50.392" v="993" actId="14100"/>
        <pc:sldMkLst>
          <pc:docMk/>
          <pc:sldMk cId="1807908978" sldId="283"/>
        </pc:sldMkLst>
        <pc:picChg chg="add mod">
          <ac:chgData name="Miss S Boxall" userId="50ee0ec7-5bd4-42b0-88db-47e79a481611" providerId="ADAL" clId="{D3508B47-CEF2-4CF4-8BDA-63F6AFE4AE04}" dt="2025-09-04T13:17:50.392" v="993" actId="14100"/>
          <ac:picMkLst>
            <pc:docMk/>
            <pc:sldMk cId="1807908978" sldId="283"/>
            <ac:picMk id="4" creationId="{F21AEE4C-AF7C-7D52-2E48-A369A0394E15}"/>
          </ac:picMkLst>
        </pc:picChg>
      </pc:sldChg>
      <pc:sldChg chg="delSp modSp add mod">
        <pc:chgData name="Miss S Boxall" userId="50ee0ec7-5bd4-42b0-88db-47e79a481611" providerId="ADAL" clId="{D3508B47-CEF2-4CF4-8BDA-63F6AFE4AE04}" dt="2025-09-04T13:50:21.238" v="2482" actId="20577"/>
        <pc:sldMkLst>
          <pc:docMk/>
          <pc:sldMk cId="1872603127" sldId="284"/>
        </pc:sldMkLst>
        <pc:spChg chg="mod">
          <ac:chgData name="Miss S Boxall" userId="50ee0ec7-5bd4-42b0-88db-47e79a481611" providerId="ADAL" clId="{D3508B47-CEF2-4CF4-8BDA-63F6AFE4AE04}" dt="2025-09-04T13:50:21.238" v="2482" actId="20577"/>
          <ac:spMkLst>
            <pc:docMk/>
            <pc:sldMk cId="1872603127" sldId="284"/>
            <ac:spMk id="6" creationId="{F8AB678E-C639-AF9D-395E-09A22ECB007E}"/>
          </ac:spMkLst>
        </pc:spChg>
        <pc:spChg chg="mod ord">
          <ac:chgData name="Miss S Boxall" userId="50ee0ec7-5bd4-42b0-88db-47e79a481611" providerId="ADAL" clId="{D3508B47-CEF2-4CF4-8BDA-63F6AFE4AE04}" dt="2025-09-04T13:39:15.896" v="2169" actId="1076"/>
          <ac:spMkLst>
            <pc:docMk/>
            <pc:sldMk cId="1872603127" sldId="284"/>
            <ac:spMk id="20" creationId="{7C1CEE92-94C4-A4E5-3B3A-1762CA32D5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10/09/2025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FB5334-D7CB-4DC3-94D9-E5EFD95FEE19}" type="slidenum">
              <a:rPr lang="en-GB" smtClean="0"/>
              <a:t>20</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10/09/2025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10/09/2025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10/09/2025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10/09/2025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a:ln w="0"/>
                <a:solidFill>
                  <a:schemeClr val="tx1"/>
                </a:solidFill>
                <a:effectLst>
                  <a:outerShdw blurRad="38100" dist="19050" dir="2700000" algn="tl" rotWithShape="0">
                    <a:schemeClr val="dk1">
                      <a:alpha val="40000"/>
                    </a:schemeClr>
                  </a:outerShdw>
                </a:effectLst>
                <a:latin typeface="Sassoon Primary" pitchFamily="50" charset="0"/>
              </a:rPr>
              <a:t>Welcome to Year 2</a:t>
            </a: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645880" y="1177825"/>
            <a:ext cx="11357068" cy="5693866"/>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000" dirty="0">
                <a:latin typeface="Sassoon Primary"/>
              </a:rPr>
              <a:t>In KS1schemes we use </a:t>
            </a:r>
            <a:r>
              <a:rPr lang="en-GB" sz="2000" dirty="0" err="1">
                <a:latin typeface="Sassoon Primary"/>
              </a:rPr>
              <a:t>Sumdog</a:t>
            </a:r>
            <a:r>
              <a:rPr lang="en-GB" sz="2000" dirty="0">
                <a:latin typeface="Sassoon Primary"/>
              </a:rPr>
              <a:t> Maths, White Rose Maths, Mastering Number, Jigsaw RE and Jigsaw PSHRE, Teach Computing, Charanga Music, RWI Phonics and Emile Spellings.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 are a </a:t>
            </a:r>
            <a:r>
              <a:rPr lang="en-GB" sz="2000" b="1" dirty="0">
                <a:latin typeface="Sassoon Primary"/>
              </a:rPr>
              <a:t>Voice 21 </a:t>
            </a:r>
            <a:r>
              <a:rPr lang="en-GB" sz="2000" dirty="0">
                <a:latin typeface="Sassoon Primary"/>
              </a:rPr>
              <a:t>School so Oracy is embedded throughout the curriculum.</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Accelerated Reader: C</a:t>
            </a:r>
            <a:r>
              <a:rPr lang="en-GB" sz="2000" dirty="0">
                <a:latin typeface="Sassoon Primary"/>
              </a:rPr>
              <a:t>hildren on library can select AR books and complete quizzes in school to earn points. </a:t>
            </a:r>
          </a:p>
          <a:p>
            <a:pPr marL="457200" indent="-457200">
              <a:buFont typeface="Arial" panose="020B0604020202020204" pitchFamily="34" charset="0"/>
              <a:buChar char="•"/>
            </a:pPr>
            <a:r>
              <a:rPr lang="en-GB" sz="2000" b="1" dirty="0">
                <a:latin typeface="Sassoon Primary"/>
              </a:rPr>
              <a:t>Times Tables Rock Stars: </a:t>
            </a:r>
            <a:r>
              <a:rPr lang="en-GB" sz="2000" dirty="0">
                <a:latin typeface="Sassoon Primary"/>
              </a:rPr>
              <a:t>Children have opportunities in class and at home to develop their times tables knowledge through an engaging platform. </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Daily assemblies </a:t>
            </a:r>
            <a:r>
              <a:rPr lang="en-GB" sz="2000" dirty="0">
                <a:latin typeface="Sassoon Primary"/>
              </a:rPr>
              <a:t>include British Values, Oracy, Citizenship, Singing and Celebration assembly.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Pre-learning and booster sessions are run weekly and range from practising key skills in maths, handwriting and spellings, to developing social skills, reading and phonics.</a:t>
            </a:r>
          </a:p>
          <a:p>
            <a:pPr marL="457200" indent="-457200">
              <a:buFont typeface="Arial" panose="020B0604020202020204" pitchFamily="34" charset="0"/>
              <a:buChar char="•"/>
            </a:pPr>
            <a:endParaRPr lang="en-GB" sz="2400" dirty="0">
              <a:latin typeface="Sassoon Primary"/>
            </a:endParaRPr>
          </a:p>
          <a:p>
            <a:pPr marL="457200" indent="-457200">
              <a:buFont typeface="Arial" panose="020B0604020202020204" pitchFamily="34" charset="0"/>
              <a:buChar char="•"/>
            </a:pPr>
            <a:r>
              <a:rPr lang="en-GB" sz="2000" dirty="0">
                <a:latin typeface="Sassoon Primary"/>
              </a:rPr>
              <a:t>Gap Busting sessions are run 1-1 or in small groups on the same or following day to support children who have struggled with a concept. </a:t>
            </a:r>
          </a:p>
        </p:txBody>
      </p:sp>
    </p:spTree>
    <p:extLst>
      <p:ext uri="{BB962C8B-B14F-4D97-AF65-F5344CB8AC3E}">
        <p14:creationId xmlns:p14="http://schemas.microsoft.com/office/powerpoint/2010/main" val="159129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12A-DA80-B1D5-7BAC-F183C7425BB9}"/>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EF5B121C-B37A-3788-B9D1-B4D5A67B55B3}"/>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F4B3F16E-3D08-D2ED-4742-A1A5ED1DE4F7}"/>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9E17FE0-F573-9039-2AC5-E83A677DF05D}"/>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B6C04FAC-E5A0-2D34-E2E3-2C85EBC21CA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15D463A-EE50-E215-CDEC-6138D7B0695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18B4550-557C-2FD7-41D3-2A39CA4D7995}"/>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B1D01E5-FB2C-2677-4878-1FBDEC09F792}"/>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Statutory Assessments</a:t>
            </a:r>
          </a:p>
        </p:txBody>
      </p:sp>
      <p:sp>
        <p:nvSpPr>
          <p:cNvPr id="3" name="TextBox 2">
            <a:extLst>
              <a:ext uri="{FF2B5EF4-FFF2-40B4-BE49-F238E27FC236}">
                <a16:creationId xmlns:a16="http://schemas.microsoft.com/office/drawing/2014/main" id="{463B51CD-FD36-ABC7-6D05-4D91AA635213}"/>
              </a:ext>
            </a:extLst>
          </p:cNvPr>
          <p:cNvSpPr txBox="1"/>
          <p:nvPr/>
        </p:nvSpPr>
        <p:spPr>
          <a:xfrm>
            <a:off x="727587" y="1804369"/>
            <a:ext cx="8413954" cy="4247317"/>
          </a:xfrm>
          <a:prstGeom prst="rect">
            <a:avLst/>
          </a:prstGeom>
          <a:noFill/>
        </p:spPr>
        <p:txBody>
          <a:bodyPr wrap="square" rtlCol="0">
            <a:spAutoFit/>
          </a:bodyPr>
          <a:lstStyle/>
          <a:p>
            <a:r>
              <a:rPr lang="en-GB" sz="2800" dirty="0">
                <a:latin typeface="Sassoon Primary"/>
              </a:rPr>
              <a:t>In Year 2, children who did not pass the </a:t>
            </a:r>
            <a:r>
              <a:rPr lang="en-GB" sz="2800" b="1" dirty="0">
                <a:latin typeface="Sassoon Primary"/>
              </a:rPr>
              <a:t>Phonics Screening Check </a:t>
            </a:r>
            <a:r>
              <a:rPr lang="en-GB" sz="2800" dirty="0">
                <a:latin typeface="Sassoon Primary"/>
              </a:rPr>
              <a:t>(PSC) in Year 1 will have the opportunity to take this again in June 2026. </a:t>
            </a:r>
          </a:p>
          <a:p>
            <a:endParaRPr lang="en-GB" sz="2800" dirty="0">
              <a:latin typeface="Sassoon Primary"/>
            </a:endParaRPr>
          </a:p>
          <a:p>
            <a:r>
              <a:rPr lang="en-GB" sz="2800" dirty="0">
                <a:latin typeface="Sassoon Primary"/>
              </a:rPr>
              <a:t> </a:t>
            </a:r>
          </a:p>
          <a:p>
            <a:endParaRPr lang="en-GB" sz="2800" dirty="0">
              <a:latin typeface="Sassoon Primary"/>
            </a:endParaRPr>
          </a:p>
          <a:p>
            <a:r>
              <a:rPr lang="en-GB" sz="2800" dirty="0">
                <a:latin typeface="Sassoon Primary"/>
              </a:rPr>
              <a:t>Please note that KS1 SATS is </a:t>
            </a:r>
            <a:r>
              <a:rPr lang="en-GB" sz="2800" b="1" dirty="0">
                <a:latin typeface="Sassoon Primary"/>
              </a:rPr>
              <a:t>no longer </a:t>
            </a:r>
            <a:r>
              <a:rPr lang="en-GB" sz="2800" dirty="0">
                <a:latin typeface="Sassoon Primary"/>
              </a:rPr>
              <a:t>statutory in Year 2. We complete SATS in the summer term inline with the school's assessment week. </a:t>
            </a:r>
          </a:p>
          <a:p>
            <a:endParaRPr lang="en-GB" dirty="0"/>
          </a:p>
        </p:txBody>
      </p:sp>
    </p:spTree>
    <p:extLst>
      <p:ext uri="{BB962C8B-B14F-4D97-AF65-F5344CB8AC3E}">
        <p14:creationId xmlns:p14="http://schemas.microsoft.com/office/powerpoint/2010/main" val="292603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825909" y="1633659"/>
            <a:ext cx="9114504" cy="3262432"/>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Summer 2: </a:t>
            </a:r>
            <a:r>
              <a:rPr lang="en-GB" sz="2400" dirty="0">
                <a:latin typeface="Sassoon Infant Std" panose="020B0503020103030203" pitchFamily="34" charset="0"/>
              </a:rPr>
              <a:t>SATS Reading and SATS Arithmetic and Reasoning Papers </a:t>
            </a:r>
          </a:p>
          <a:p>
            <a:endParaRPr lang="en-GB" sz="2000" dirty="0"/>
          </a:p>
          <a:p>
            <a:pPr algn="ctr"/>
            <a:r>
              <a:rPr lang="en-GB" dirty="0">
                <a:latin typeface="Sassoon Infant Std" panose="020B0503020103030203" pitchFamily="34" charset="0"/>
              </a:rPr>
              <a:t>*Parents can request tests and/or test results after assessment week </a:t>
            </a:r>
          </a:p>
        </p:txBody>
      </p:sp>
    </p:spTree>
    <p:extLst>
      <p:ext uri="{BB962C8B-B14F-4D97-AF65-F5344CB8AC3E}">
        <p14:creationId xmlns:p14="http://schemas.microsoft.com/office/powerpoint/2010/main" val="285199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dirty="0"/>
          </a:p>
          <a:p>
            <a:pPr algn="ctr"/>
            <a:r>
              <a:rPr lang="en-GB" sz="1300" b="1" dirty="0">
                <a:latin typeface="Sassoon Infant Std" panose="020B0503020103030203" pitchFamily="34" charset="0"/>
              </a:rPr>
              <a:t>We are now sharing progress reports more frequently across the year, alongside opportunities for face-to-face discussions. Here’s what to expect:</a:t>
            </a:r>
          </a:p>
          <a:p>
            <a:endParaRPr lang="en-GB" sz="1300" b="1" dirty="0">
              <a:latin typeface="Sassoon Infant Std" panose="020B0503020103030203" pitchFamily="34" charset="0"/>
            </a:endParaRPr>
          </a:p>
          <a:p>
            <a:r>
              <a:rPr lang="en-GB" sz="1300" b="1" dirty="0">
                <a:latin typeface="Sassoon Infant Std" panose="020B0503020103030203" pitchFamily="34" charset="0"/>
              </a:rPr>
              <a:t>Autumn 1: Face-to-Face Parent Evening: Wednesday 22nd &amp; Thursday 23rd October 2025</a:t>
            </a:r>
            <a:br>
              <a:rPr lang="en-GB" sz="1300" dirty="0">
                <a:latin typeface="Sassoon Infant Std" panose="020B0503020103030203" pitchFamily="34" charset="0"/>
              </a:rPr>
            </a:br>
            <a:r>
              <a:rPr lang="en-GB" sz="1300" dirty="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dirty="0">
              <a:latin typeface="Sassoon Infant Std" panose="020B0503020103030203" pitchFamily="34" charset="0"/>
            </a:endParaRPr>
          </a:p>
          <a:p>
            <a:r>
              <a:rPr lang="en-GB" sz="1300" b="1" dirty="0">
                <a:latin typeface="Sassoon Infant Std" panose="020B0503020103030203" pitchFamily="34" charset="0"/>
              </a:rPr>
              <a:t>Autumn 2: Autumn Report sent home - Friday 15th December 2025</a:t>
            </a:r>
            <a:br>
              <a:rPr lang="en-GB" sz="1300" dirty="0">
                <a:latin typeface="Sassoon Infant Std" panose="020B0503020103030203" pitchFamily="34" charset="0"/>
              </a:rPr>
            </a:br>
            <a:r>
              <a:rPr lang="en-GB" sz="1300" dirty="0">
                <a:latin typeface="Sassoon Infant Std" panose="020B0503020103030203" pitchFamily="34" charset="0"/>
              </a:rPr>
              <a:t>Parents will receive a progress report sent home, outlining:</a:t>
            </a:r>
            <a:br>
              <a:rPr lang="en-GB" sz="1300" dirty="0">
                <a:latin typeface="Sassoon Infant Std" panose="020B0503020103030203" pitchFamily="34" charset="0"/>
              </a:rPr>
            </a:br>
            <a:r>
              <a:rPr lang="en-GB" sz="1300" dirty="0">
                <a:latin typeface="Sassoon Infant Std" panose="020B0503020103030203" pitchFamily="34" charset="0"/>
              </a:rPr>
              <a:t>ARE in core subjects</a:t>
            </a:r>
          </a:p>
          <a:p>
            <a:pPr marL="171450" indent="-171450">
              <a:buFont typeface="Arial" panose="020B0604020202020204" pitchFamily="34" charset="0"/>
              <a:buChar char="•"/>
            </a:pPr>
            <a:r>
              <a:rPr lang="en-GB" sz="1300" dirty="0">
                <a:latin typeface="Sassoon Infant Std" panose="020B0503020103030203" pitchFamily="34" charset="0"/>
              </a:rPr>
              <a:t>Progress this term</a:t>
            </a:r>
          </a:p>
          <a:p>
            <a:pPr marL="171450" indent="-171450">
              <a:buFont typeface="Arial" panose="020B0604020202020204" pitchFamily="34" charset="0"/>
              <a:buChar char="•"/>
            </a:pPr>
            <a:r>
              <a:rPr lang="en-GB" sz="1300" dirty="0">
                <a:latin typeface="Sassoon Infant Std" panose="020B0503020103030203" pitchFamily="34" charset="0"/>
              </a:rPr>
              <a:t>Attendance</a:t>
            </a:r>
          </a:p>
          <a:p>
            <a:pPr marL="171450" indent="-171450">
              <a:buFont typeface="Arial" panose="020B0604020202020204" pitchFamily="34" charset="0"/>
              <a:buChar char="•"/>
            </a:pPr>
            <a:r>
              <a:rPr lang="en-GB" sz="1300" dirty="0">
                <a:latin typeface="Sassoon Infant Std" panose="020B0503020103030203" pitchFamily="34" charset="0"/>
              </a:rPr>
              <a:t>Attitude to learning</a:t>
            </a:r>
          </a:p>
          <a:p>
            <a:br>
              <a:rPr lang="en-GB" sz="1300" dirty="0">
                <a:latin typeface="Sassoon Infant Std" panose="020B0503020103030203" pitchFamily="34" charset="0"/>
              </a:rPr>
            </a:br>
            <a:r>
              <a:rPr lang="en-GB" sz="1300" b="1" dirty="0">
                <a:latin typeface="Sassoon Infant Std" panose="020B0503020103030203" pitchFamily="34" charset="0"/>
              </a:rPr>
              <a:t>Spring 1: Spring  Reports and Face-to-Face Parent Evening</a:t>
            </a:r>
            <a:endParaRPr lang="en-GB" sz="1300" dirty="0">
              <a:latin typeface="Sassoon Infant Std" panose="020B0503020103030203" pitchFamily="34" charset="0"/>
            </a:endParaRPr>
          </a:p>
          <a:p>
            <a:r>
              <a:rPr lang="en-GB" sz="1300" dirty="0">
                <a:latin typeface="Sassoon Infant Std" panose="020B0503020103030203" pitchFamily="34" charset="0"/>
              </a:rPr>
              <a:t>Monday 10th February 2026 - Parents will receive an ARE and Target Report sent home.</a:t>
            </a:r>
          </a:p>
          <a:p>
            <a:r>
              <a:rPr lang="en-GB" sz="1300" b="1" dirty="0">
                <a:latin typeface="Sassoon Infant Std" panose="020B0503020103030203" pitchFamily="34" charset="0"/>
              </a:rPr>
              <a:t>Parent Meetings:</a:t>
            </a:r>
            <a:br>
              <a:rPr lang="en-GB" sz="1300" dirty="0">
                <a:latin typeface="Sassoon Infant Std" panose="020B0503020103030203" pitchFamily="34" charset="0"/>
              </a:rPr>
            </a:br>
            <a:r>
              <a:rPr lang="en-GB" sz="1300" dirty="0">
                <a:latin typeface="Sassoon Infant Std" panose="020B0503020103030203" pitchFamily="34" charset="0"/>
              </a:rPr>
              <a:t>Wednesday 11th &amp; Thursday 12th February 2026 - These meetings will allow for discussion of your child’s targets and progress for Spring 1.</a:t>
            </a:r>
          </a:p>
          <a:p>
            <a:br>
              <a:rPr lang="en-GB" sz="1300" dirty="0">
                <a:latin typeface="Sassoon Infant Std" panose="020B0503020103030203" pitchFamily="34" charset="0"/>
              </a:rPr>
            </a:br>
            <a:r>
              <a:rPr lang="en-GB" sz="1300" b="1" dirty="0">
                <a:latin typeface="Sassoon Infant Std" panose="020B0503020103030203" pitchFamily="34" charset="0"/>
              </a:rPr>
              <a:t>Spring 2: Spring Report sent home - Monday 23rd March 2026</a:t>
            </a:r>
            <a:br>
              <a:rPr lang="en-GB" sz="1300" dirty="0">
                <a:latin typeface="Sassoon Infant Std" panose="020B0503020103030203" pitchFamily="34" charset="0"/>
              </a:rPr>
            </a:br>
            <a:r>
              <a:rPr lang="en-GB" sz="1300" dirty="0">
                <a:latin typeface="Sassoon Infant Std" panose="020B0503020103030203" pitchFamily="34" charset="0"/>
              </a:rPr>
              <a:t>This progress report will again include ARE, termly progress, attendance and learning attitude.</a:t>
            </a:r>
          </a:p>
          <a:p>
            <a:endParaRPr lang="en-GB" sz="1300" dirty="0">
              <a:latin typeface="Sassoon Infant Std" panose="020B0503020103030203" pitchFamily="34" charset="0"/>
            </a:endParaRPr>
          </a:p>
          <a:p>
            <a:r>
              <a:rPr lang="en-GB" sz="1300" b="1" dirty="0">
                <a:latin typeface="Sassoon Infant Std" panose="020B0503020103030203" pitchFamily="34" charset="0"/>
              </a:rPr>
              <a:t>Summer 1: Summer Report sent home - Friday 11th May 2026</a:t>
            </a:r>
            <a:br>
              <a:rPr lang="en-GB" sz="1300" dirty="0">
                <a:latin typeface="Sassoon Infant Std" panose="020B0503020103030203" pitchFamily="34" charset="0"/>
              </a:rPr>
            </a:br>
            <a:r>
              <a:rPr lang="en-GB" sz="1300" dirty="0">
                <a:latin typeface="Sassoon Infant Std" panose="020B0503020103030203" pitchFamily="34" charset="0"/>
              </a:rPr>
              <a:t>A short ARE report will be sent home to show where your child is working within the curriculum.</a:t>
            </a:r>
          </a:p>
          <a:p>
            <a:br>
              <a:rPr lang="en-GB" sz="1300" dirty="0">
                <a:latin typeface="Sassoon Infant Std" panose="020B0503020103030203" pitchFamily="34" charset="0"/>
              </a:rPr>
            </a:br>
            <a:r>
              <a:rPr lang="en-GB" sz="1300" b="1" dirty="0">
                <a:latin typeface="Sassoon Infant Std" panose="020B0503020103030203" pitchFamily="34" charset="0"/>
              </a:rPr>
              <a:t>Summer 2: End of Year Report - Friday 10th July 2026</a:t>
            </a:r>
            <a:br>
              <a:rPr lang="en-GB" sz="1300" dirty="0">
                <a:latin typeface="Sassoon Infant Std" panose="020B0503020103030203" pitchFamily="34" charset="0"/>
              </a:rPr>
            </a:br>
            <a:r>
              <a:rPr lang="en-GB" sz="1300" dirty="0">
                <a:latin typeface="Sassoon Infant Std" panose="020B0503020103030203" pitchFamily="34" charset="0"/>
              </a:rPr>
              <a:t>A full end-of-year report will be sent home, summarising your child’s learning and progress for the year.</a:t>
            </a:r>
          </a:p>
          <a:p>
            <a:endParaRPr lang="en-GB" sz="1300" dirty="0">
              <a:latin typeface="Sassoon Infant Std" panose="020B0503020103030203" pitchFamily="34" charset="0"/>
            </a:endParaRPr>
          </a:p>
          <a:p>
            <a:r>
              <a:rPr lang="en-GB" sz="1300" dirty="0">
                <a:latin typeface="Sassoon Infant Std" panose="020B0503020103030203" pitchFamily="34" charset="0"/>
              </a:rPr>
              <a:t>* We have an open 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9213450" cy="4801314"/>
          </a:xfrm>
          <a:prstGeom prst="rect">
            <a:avLst/>
          </a:prstGeom>
          <a:noFill/>
          <a:ln w="19050">
            <a:noFill/>
          </a:ln>
        </p:spPr>
        <p:txBody>
          <a:bodyPr wrap="square" rtlCol="0">
            <a:spAutoFit/>
          </a:bodyPr>
          <a:lstStyle/>
          <a:p>
            <a:pPr fontAlgn="base"/>
            <a:r>
              <a:rPr lang="en-GB" b="1" dirty="0">
                <a:latin typeface="Sassoon Infant Std" panose="020B0503020103030203" pitchFamily="34" charset="0"/>
              </a:rPr>
              <a:t>KS1 Weekly Homework: </a:t>
            </a:r>
          </a:p>
          <a:p>
            <a:pPr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Phonics/Spellings:</a:t>
            </a:r>
            <a:endParaRPr lang="en-GB" dirty="0">
              <a:latin typeface="Sassoon Infant Std" panose="020B0503020103030203" pitchFamily="34" charset="0"/>
            </a:endParaRPr>
          </a:p>
          <a:p>
            <a:pPr lvl="1"/>
            <a:r>
              <a:rPr lang="en-GB" dirty="0">
                <a:latin typeface="Sassoon Infant Std" panose="020B0503020103030203" pitchFamily="34" charset="0"/>
              </a:rPr>
              <a:t>Children working on phonics receive a worksheet based on their current sound.</a:t>
            </a:r>
          </a:p>
          <a:p>
            <a:pPr lvl="1" fontAlgn="base"/>
            <a:r>
              <a:rPr lang="en-GB" dirty="0">
                <a:latin typeface="Sassoon Infant Std" panose="020B0503020103030203" pitchFamily="34" charset="0"/>
              </a:rPr>
              <a:t>Children who have progressed to spellings have a spelling worksheet/task set on Emile (online- introduced in Spring Term) </a:t>
            </a:r>
          </a:p>
          <a:p>
            <a:pPr lvl="1"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Maths: </a:t>
            </a:r>
            <a:r>
              <a:rPr lang="en-GB" dirty="0">
                <a:latin typeface="Sassoon Infant Std" panose="020B0503020103030203" pitchFamily="34" charset="0"/>
              </a:rPr>
              <a:t>Classroom Secrets differentiated worksheet/ </a:t>
            </a:r>
            <a:r>
              <a:rPr lang="en-GB" dirty="0" err="1">
                <a:latin typeface="Sassoon Infant Std" panose="020B0503020103030203" pitchFamily="34" charset="0"/>
              </a:rPr>
              <a:t>Sumdog</a:t>
            </a:r>
            <a:r>
              <a:rPr lang="en-GB" dirty="0">
                <a:latin typeface="Sassoon Infant Std" panose="020B0503020103030203" pitchFamily="34" charset="0"/>
              </a:rPr>
              <a:t> Maths (online) - introduced in Spring Term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Times Tables:</a:t>
            </a:r>
            <a:endParaRPr lang="en-GB" dirty="0">
              <a:latin typeface="Sassoon Infant Std" panose="020B0503020103030203" pitchFamily="34" charset="0"/>
            </a:endParaRPr>
          </a:p>
          <a:p>
            <a:pPr lvl="1"/>
            <a:r>
              <a:rPr lang="en-GB" dirty="0">
                <a:latin typeface="Sassoon Infant Std" panose="020B0503020103030203" pitchFamily="34" charset="0"/>
              </a:rPr>
              <a:t>All KS1 children are expected to use Times Tables Rock Stars (TTRS) regularly.</a:t>
            </a:r>
          </a:p>
          <a:p>
            <a:pPr lvl="1"/>
            <a:r>
              <a:rPr lang="en-GB" dirty="0">
                <a:latin typeface="Sassoon Infant Std" panose="020B0503020103030203" pitchFamily="34" charset="0"/>
              </a:rPr>
              <a:t>They are encouraged to learn their 2s, 3s, 5s and 10s fluently.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Reading: </a:t>
            </a:r>
            <a:r>
              <a:rPr lang="en-GB" dirty="0">
                <a:latin typeface="Sassoon Infant Std" panose="020B0503020103030203" pitchFamily="34" charset="0"/>
              </a:rPr>
              <a:t>Reading comprehension differentiated worksheet</a:t>
            </a:r>
          </a:p>
          <a:p>
            <a:pPr lvl="1"/>
            <a:r>
              <a:rPr lang="en-GB" dirty="0">
                <a:latin typeface="Sassoon Infant Std" panose="020B0503020103030203" pitchFamily="34" charset="0"/>
              </a:rPr>
              <a:t>Daily reading is expected and should be recorded in reading records wherever possible.</a:t>
            </a:r>
          </a:p>
          <a:p>
            <a:pPr fontAlgn="base"/>
            <a:endParaRPr lang="en-GB" dirty="0"/>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dirty="0">
                <a:ln w="0"/>
                <a:effectLst>
                  <a:outerShdw blurRad="38100" dist="19050" dir="2700000" algn="tl" rotWithShape="0">
                    <a:schemeClr val="dk1">
                      <a:alpha val="40000"/>
                    </a:schemeClr>
                  </a:outerShdw>
                </a:effectLst>
                <a:latin typeface="Sassoon Primary" pitchFamily="50" charset="0"/>
              </a:rPr>
              <a:t>Attendance</a:t>
            </a:r>
          </a:p>
          <a:p>
            <a:r>
              <a:rPr lang="en-GB" sz="1600" b="1" i="1" dirty="0">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dirty="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a:latin typeface="Sassoon Infant Std" panose="020B0503020103030203" pitchFamily="34" charset="0"/>
                <a:cs typeface="Segoe UI Light" panose="020B0502040204020203" pitchFamily="34" charset="0"/>
              </a:rPr>
              <a:t>Daily routines </a:t>
            </a:r>
          </a:p>
          <a:p>
            <a:r>
              <a:rPr lang="en-GB" sz="1400">
                <a:latin typeface="Sassoon Infant Std" panose="020B0503020103030203" pitchFamily="34" charset="0"/>
                <a:cs typeface="Segoe UI Light" panose="020B0502040204020203" pitchFamily="34" charset="0"/>
              </a:rPr>
              <a:t>The school gates open at 8:30am-8.45am.</a:t>
            </a:r>
          </a:p>
          <a:p>
            <a:endParaRPr lang="en-GB" sz="1400" i="1">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Lates</a:t>
            </a:r>
          </a:p>
          <a:p>
            <a:r>
              <a:rPr lang="en-GB" sz="140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Absence</a:t>
            </a:r>
          </a:p>
          <a:p>
            <a:r>
              <a:rPr lang="en-GB" sz="1400">
                <a:latin typeface="Sassoon Infant Std" panose="020B0503020103030203" pitchFamily="34" charset="0"/>
                <a:cs typeface="Segoe UI Light" panose="020B0502040204020203" pitchFamily="34" charset="0"/>
              </a:rPr>
              <a:t>Please log your child(s) absence via our ParentMail app using the absence section.</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Planned absence</a:t>
            </a:r>
          </a:p>
          <a:p>
            <a:r>
              <a:rPr lang="en-GB" sz="140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a:latin typeface="Sassoon Infant Std" panose="020B0503020103030203" pitchFamily="34" charset="0"/>
              <a:cs typeface="Segoe UI Light" panose="020B0502040204020203" pitchFamily="34" charset="0"/>
            </a:endParaRPr>
          </a:p>
          <a:p>
            <a:r>
              <a:rPr lang="en-GB" sz="140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dirty="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dirty="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dirty="0">
              <a:latin typeface="Sassoon Infant Std" panose="020B0503020103030203" pitchFamily="34" charset="0"/>
              <a:ea typeface="Calibri"/>
              <a:cs typeface="Calibri"/>
            </a:endParaRPr>
          </a:p>
          <a:p>
            <a:pPr algn="just"/>
            <a:endParaRPr lang="en-GB" sz="1200" dirty="0">
              <a:latin typeface="Sassoon Infant Std" panose="020B0503020103030203" pitchFamily="34" charset="0"/>
              <a:ea typeface="Calibri"/>
              <a:cs typeface="Calibri"/>
            </a:endParaRPr>
          </a:p>
          <a:p>
            <a:pPr algn="just"/>
            <a:r>
              <a:rPr lang="en-GB" sz="1200" dirty="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dirty="0">
                <a:latin typeface="Sassoon Infant Std" panose="020B0503020103030203" pitchFamily="34" charset="0"/>
                <a:ea typeface="Calibri"/>
                <a:cs typeface="Calibri"/>
              </a:rPr>
              <a:t>Nurture Groups</a:t>
            </a:r>
          </a:p>
          <a:p>
            <a:pPr marL="171450" indent="-171450" algn="just">
              <a:buFont typeface="Arial"/>
              <a:buChar char="•"/>
            </a:pPr>
            <a:r>
              <a:rPr lang="en-GB" sz="1200" dirty="0">
                <a:latin typeface="Sassoon Infant Std" panose="020B0503020103030203" pitchFamily="34" charset="0"/>
                <a:ea typeface="Calibri"/>
                <a:cs typeface="Calibri"/>
              </a:rPr>
              <a:t>Makaton (sign language) </a:t>
            </a:r>
          </a:p>
          <a:p>
            <a:pPr marL="171450" indent="-171450" algn="just">
              <a:buFont typeface="Arial"/>
              <a:buChar char="•"/>
            </a:pPr>
            <a:r>
              <a:rPr lang="en-GB" sz="1200" dirty="0">
                <a:latin typeface="Sassoon Infant Std" panose="020B0503020103030203" pitchFamily="34" charset="0"/>
                <a:ea typeface="Calibri"/>
                <a:cs typeface="Calibri"/>
              </a:rPr>
              <a:t>ELSA</a:t>
            </a:r>
          </a:p>
          <a:p>
            <a:pPr marL="171450" indent="-171450" algn="just">
              <a:buFont typeface="Arial"/>
              <a:buChar char="•"/>
            </a:pPr>
            <a:r>
              <a:rPr lang="en-GB" sz="1200" dirty="0">
                <a:latin typeface="Sassoon Infant Std" panose="020B0503020103030203" pitchFamily="34" charset="0"/>
                <a:ea typeface="Calibri"/>
                <a:cs typeface="Calibri"/>
              </a:rPr>
              <a:t>Young Carers</a:t>
            </a:r>
          </a:p>
          <a:p>
            <a:pPr marL="171450" indent="-171450" algn="just">
              <a:buFont typeface="Arial"/>
              <a:buChar char="•"/>
            </a:pPr>
            <a:r>
              <a:rPr lang="en-GB" sz="1200" dirty="0">
                <a:latin typeface="Sassoon Infant Std" panose="020B0503020103030203" pitchFamily="34" charset="0"/>
                <a:ea typeface="Calibri"/>
                <a:cs typeface="Calibri"/>
              </a:rPr>
              <a:t>Play Therapy</a:t>
            </a:r>
          </a:p>
          <a:p>
            <a:pPr marL="171450" indent="-171450" algn="just">
              <a:buFont typeface="Arial"/>
              <a:buChar char="•"/>
            </a:pPr>
            <a:r>
              <a:rPr lang="en-GB" sz="1200" dirty="0">
                <a:latin typeface="Sassoon Infant Std" panose="020B0503020103030203" pitchFamily="34" charset="0"/>
                <a:ea typeface="Calibri"/>
                <a:cs typeface="Calibri"/>
              </a:rPr>
              <a:t>Art Therapy</a:t>
            </a:r>
          </a:p>
          <a:p>
            <a:pPr marL="171450" indent="-171450" algn="just">
              <a:buFont typeface="Arial"/>
              <a:buChar char="•"/>
            </a:pPr>
            <a:r>
              <a:rPr lang="en-GB" sz="1200" dirty="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dirty="0">
                <a:latin typeface="Sassoon Infant Std" panose="020B0503020103030203" pitchFamily="34" charset="0"/>
                <a:ea typeface="Calibri"/>
                <a:cs typeface="Calibri"/>
              </a:rPr>
              <a:t>Wellbeing Ambassador (Miss Slade)</a:t>
            </a:r>
          </a:p>
          <a:p>
            <a:pPr marL="171450" indent="-171450" algn="just">
              <a:buFont typeface="Arial"/>
              <a:buChar char="•"/>
            </a:pPr>
            <a:r>
              <a:rPr lang="en-GB" sz="1200" dirty="0">
                <a:latin typeface="Sassoon Infant Std" panose="020B0503020103030203" pitchFamily="34" charset="0"/>
                <a:ea typeface="Calibri"/>
                <a:cs typeface="Calibri"/>
              </a:rPr>
              <a:t>Mental Health First Aid </a:t>
            </a:r>
          </a:p>
          <a:p>
            <a:pPr marL="171450" indent="-171450" algn="just">
              <a:buFont typeface="Arial"/>
              <a:buChar char="•"/>
            </a:pPr>
            <a:r>
              <a:rPr lang="en-GB" sz="1200" dirty="0">
                <a:latin typeface="Sassoon Infant Std" panose="020B0503020103030203" pitchFamily="34" charset="0"/>
                <a:ea typeface="Calibri"/>
                <a:cs typeface="Calibri"/>
              </a:rPr>
              <a:t>School Nursing Team</a:t>
            </a:r>
          </a:p>
          <a:p>
            <a:pPr marL="171450" indent="-171450" algn="just">
              <a:buFont typeface="Arial"/>
              <a:buChar char="•"/>
            </a:pPr>
            <a:r>
              <a:rPr lang="en-GB" sz="1200" dirty="0">
                <a:latin typeface="Sassoon Infant Std" panose="020B0503020103030203" pitchFamily="34" charset="0"/>
                <a:ea typeface="Calibri"/>
                <a:cs typeface="Calibri"/>
              </a:rPr>
              <a:t>Clubs – Mindfulness &amp; Yoga</a:t>
            </a:r>
          </a:p>
          <a:p>
            <a:pPr marL="171450" indent="-171450" algn="just">
              <a:buFont typeface="Arial"/>
              <a:buChar char="•"/>
            </a:pPr>
            <a:r>
              <a:rPr lang="en-GB" sz="1200" dirty="0">
                <a:latin typeface="Sassoon Infant Std" panose="020B0503020103030203" pitchFamily="34" charset="0"/>
                <a:ea typeface="Calibri"/>
                <a:cs typeface="Calibri"/>
              </a:rPr>
              <a:t>PSHRE lessons</a:t>
            </a:r>
          </a:p>
          <a:p>
            <a:pPr marL="171450" indent="-171450" algn="just">
              <a:buFont typeface="Arial"/>
              <a:buChar char="•"/>
            </a:pPr>
            <a:r>
              <a:rPr lang="en-GB" sz="1200" dirty="0">
                <a:latin typeface="Sassoon Infant Std" panose="020B0503020103030203" pitchFamily="34" charset="0"/>
                <a:ea typeface="Calibri"/>
                <a:cs typeface="Calibri"/>
              </a:rPr>
              <a:t>Chatty Buddies</a:t>
            </a:r>
          </a:p>
          <a:p>
            <a:pPr marL="171450" indent="-171450" algn="just">
              <a:buFont typeface="Arial"/>
              <a:buChar char="•"/>
            </a:pPr>
            <a:r>
              <a:rPr lang="en-GB" sz="1200" dirty="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dirty="0">
                <a:latin typeface="Sassoon Infant Std" panose="020B0503020103030203" pitchFamily="34" charset="0"/>
                <a:ea typeface="Calibri"/>
                <a:cs typeface="Calibri"/>
              </a:rPr>
              <a:t>The Pond with our fish</a:t>
            </a:r>
          </a:p>
          <a:p>
            <a:pPr marL="171450" indent="-171450" algn="just">
              <a:buFont typeface="Arial"/>
              <a:buChar char="•"/>
            </a:pPr>
            <a:r>
              <a:rPr lang="en-GB" sz="1200" dirty="0">
                <a:latin typeface="Sassoon Infant Std" panose="020B0503020103030203" pitchFamily="34" charset="0"/>
                <a:ea typeface="Calibri"/>
                <a:cs typeface="Calibri"/>
              </a:rPr>
              <a:t>Intergenerational Project </a:t>
            </a:r>
          </a:p>
          <a:p>
            <a:pPr marL="171450" indent="-171450" algn="just">
              <a:buFont typeface="Arial"/>
              <a:buChar char="•"/>
            </a:pPr>
            <a:r>
              <a:rPr lang="en-GB" sz="1200" dirty="0" err="1">
                <a:latin typeface="Sassoon Infant Std" panose="020B0503020103030203" pitchFamily="34" charset="0"/>
                <a:ea typeface="Calibri"/>
                <a:cs typeface="Calibri"/>
              </a:rPr>
              <a:t>iRock</a:t>
            </a:r>
            <a:endParaRPr lang="en-GB" sz="1200" dirty="0">
              <a:latin typeface="Sassoon Infant Std" panose="020B0503020103030203" pitchFamily="34" charset="0"/>
              <a:ea typeface="Calibri"/>
              <a:cs typeface="Calibri"/>
            </a:endParaRPr>
          </a:p>
          <a:p>
            <a:pPr marL="171450" indent="-171450" algn="just">
              <a:buFont typeface="Arial"/>
              <a:buChar char="•"/>
            </a:pPr>
            <a:r>
              <a:rPr lang="en-GB" sz="1200" dirty="0">
                <a:latin typeface="Sassoon Infant Std" panose="020B0503020103030203" pitchFamily="34" charset="0"/>
                <a:ea typeface="Calibri"/>
                <a:cs typeface="Calibri"/>
              </a:rPr>
              <a:t>Trips &amp; Visits</a:t>
            </a:r>
          </a:p>
          <a:p>
            <a:pPr marL="171450" indent="-171450" algn="just">
              <a:buFont typeface="Arial"/>
              <a:buChar char="•"/>
            </a:pPr>
            <a:r>
              <a:rPr lang="en-GB" sz="1200" dirty="0">
                <a:latin typeface="Sassoon Infant Std" panose="020B0503020103030203" pitchFamily="34" charset="0"/>
                <a:ea typeface="Calibri"/>
                <a:cs typeface="Calibri"/>
              </a:rPr>
              <a:t>Lego Therapy</a:t>
            </a:r>
          </a:p>
          <a:p>
            <a:pPr marL="171450" indent="-171450" algn="just">
              <a:buFont typeface="Arial"/>
              <a:buChar char="•"/>
            </a:pPr>
            <a:r>
              <a:rPr lang="en-GB" sz="1200" dirty="0">
                <a:latin typeface="Sassoon Infant Std" panose="020B0503020103030203" pitchFamily="34" charset="0"/>
                <a:ea typeface="Calibri"/>
                <a:cs typeface="Calibri"/>
              </a:rPr>
              <a:t>Drama sessions with Mrs Varney</a:t>
            </a:r>
          </a:p>
          <a:p>
            <a:pPr algn="just"/>
            <a:endParaRPr lang="en-GB" sz="1200" dirty="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0771" y="1968151"/>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dirty="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dirty="0"/>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768971"/>
            <a:ext cx="11059610"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Parents </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and children should report incidents of cyber-bullying involving children from the school in the same way as incidents of physical bullying.</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dirty="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want specific details about the actions taken against the perpetrator, Consequences against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497" y="2205625"/>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80954"/>
            <a:ext cx="10418336" cy="6093976"/>
          </a:xfrm>
          <a:prstGeom prst="rect">
            <a:avLst/>
          </a:prstGeom>
          <a:noFill/>
        </p:spPr>
        <p:txBody>
          <a:bodyPr wrap="square" rtlCol="0">
            <a:spAutoFit/>
          </a:bodyPr>
          <a:lstStyle/>
          <a:p>
            <a:pPr fontAlgn="base"/>
            <a:r>
              <a:rPr lang="en-GB" sz="1500" dirty="0">
                <a:latin typeface="Sassoon Infant Std" panose="020B0503020103030203" pitchFamily="34" charset="0"/>
              </a:rPr>
              <a:t>In </a:t>
            </a:r>
            <a:r>
              <a:rPr lang="en-GB" sz="1500" b="1" dirty="0">
                <a:latin typeface="Sassoon Infant Std" panose="020B0503020103030203" pitchFamily="34" charset="0"/>
              </a:rPr>
              <a:t>Key Stage 1</a:t>
            </a:r>
            <a:r>
              <a:rPr lang="en-GB" sz="1500" dirty="0">
                <a:latin typeface="Sassoon Infant Std" panose="020B0503020103030203" pitchFamily="34" charset="0"/>
              </a:rPr>
              <a:t>, pupils 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Pupils in </a:t>
            </a:r>
            <a:r>
              <a:rPr lang="en-GB" sz="1500" b="1" dirty="0">
                <a:latin typeface="Sassoon Infant Std" panose="020B0503020103030203" pitchFamily="34" charset="0"/>
              </a:rPr>
              <a:t>Key Stage 2 </a:t>
            </a:r>
            <a:r>
              <a:rPr lang="en-GB" sz="1500" dirty="0">
                <a:latin typeface="Sassoon Infant Std" panose="020B0503020103030203" pitchFamily="34" charset="0"/>
              </a:rPr>
              <a:t>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respectfully and responsibly</a:t>
            </a:r>
          </a:p>
          <a:p>
            <a:pPr fontAlgn="base"/>
            <a:r>
              <a:rPr lang="en-GB" sz="1500" dirty="0">
                <a:latin typeface="Sassoon Infant Std" panose="020B0503020103030203" pitchFamily="34" charset="0"/>
              </a:rPr>
              <a:t>Recognise acceptable and unacceptable behaviour Identify a range of ways to report concerns about content and contact</a:t>
            </a:r>
          </a:p>
          <a:p>
            <a:pPr fontAlgn="base"/>
            <a:br>
              <a:rPr lang="en-GB" sz="1500" dirty="0">
                <a:latin typeface="Sassoon Infant Std" panose="020B0503020103030203" pitchFamily="34" charset="0"/>
              </a:rPr>
            </a:br>
            <a:r>
              <a:rPr lang="en-GB" sz="1500" dirty="0">
                <a:latin typeface="Sassoon Infant Std" panose="020B0503020103030203" pitchFamily="34" charset="0"/>
              </a:rPr>
              <a:t>By the </a:t>
            </a:r>
            <a:r>
              <a:rPr lang="en-GB" sz="1500" b="1" dirty="0">
                <a:latin typeface="Sassoon Infant Std" panose="020B0503020103030203" pitchFamily="34" charset="0"/>
              </a:rPr>
              <a:t>end of primary school</a:t>
            </a:r>
            <a:r>
              <a:rPr lang="en-GB" sz="1500" dirty="0">
                <a:latin typeface="Sassoon Infant Std" panose="020B0503020103030203" pitchFamily="34" charset="0"/>
              </a:rPr>
              <a:t>, pupils will know: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people sometimes behave differently online, including by pretending to be someone they are not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The rules and principles for keeping safe online, how to recognise risks, harmful content and contact, and how to report them </a:t>
            </a:r>
          </a:p>
          <a:p>
            <a:pPr fontAlgn="base"/>
            <a:br>
              <a:rPr lang="en-GB" sz="1500" dirty="0">
                <a:latin typeface="Sassoon Infant Std" panose="020B0503020103030203" pitchFamily="34" charset="0"/>
              </a:rPr>
            </a:br>
            <a:r>
              <a:rPr lang="en-GB" sz="1500" dirty="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What sorts of boundaries are appropriate in friendships with peers and others (including in a digital context)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902824" y="511386"/>
            <a:ext cx="56769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Important Dates</a:t>
            </a:r>
          </a:p>
        </p:txBody>
      </p:sp>
      <p:sp>
        <p:nvSpPr>
          <p:cNvPr id="14" name="TextBox 13">
            <a:extLst>
              <a:ext uri="{FF2B5EF4-FFF2-40B4-BE49-F238E27FC236}">
                <a16:creationId xmlns:a16="http://schemas.microsoft.com/office/drawing/2014/main" id="{9E5FC2A4-5A09-28DC-9A33-1D28B7C0E72E}"/>
              </a:ext>
            </a:extLst>
          </p:cNvPr>
          <p:cNvSpPr txBox="1"/>
          <p:nvPr/>
        </p:nvSpPr>
        <p:spPr>
          <a:xfrm>
            <a:off x="891249" y="1710268"/>
            <a:ext cx="9213450" cy="5139869"/>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800" b="1" dirty="0">
                <a:latin typeface="Sassoon Primary"/>
              </a:rPr>
              <a:t>6th November </a:t>
            </a:r>
            <a:r>
              <a:rPr lang="en-GB" sz="2800" dirty="0">
                <a:latin typeface="Sassoon Primary"/>
              </a:rPr>
              <a:t>– Oxford Story Telling Museum </a:t>
            </a:r>
          </a:p>
          <a:p>
            <a:r>
              <a:rPr lang="en-GB" sz="2800" b="1" i="1" dirty="0">
                <a:latin typeface="Sassoon Primary"/>
              </a:rPr>
              <a:t>(A Journey Through Time)</a:t>
            </a:r>
          </a:p>
          <a:p>
            <a:r>
              <a:rPr lang="en-GB" sz="2000" b="1" i="1" dirty="0">
                <a:latin typeface="Sassoon Primary"/>
              </a:rPr>
              <a:t>Estimated contribution: £17</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March – Beale Wildlife Park</a:t>
            </a:r>
          </a:p>
          <a:p>
            <a:r>
              <a:rPr lang="en-GB" sz="2800" b="1" i="1" dirty="0">
                <a:latin typeface="Sassoon Primary"/>
              </a:rPr>
              <a:t>(All Around the World)</a:t>
            </a:r>
          </a:p>
          <a:p>
            <a:r>
              <a:rPr lang="en-GB" sz="2000" b="1" i="1" dirty="0">
                <a:latin typeface="Sassoon Primary"/>
              </a:rPr>
              <a:t>Estimated contribution: £25</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June – London’s Burning Drama (in school)</a:t>
            </a:r>
          </a:p>
          <a:p>
            <a:r>
              <a:rPr lang="en-GB" sz="3600" b="1" i="1" dirty="0">
                <a:latin typeface="Sassoon Primary"/>
              </a:rPr>
              <a:t>(</a:t>
            </a:r>
            <a:r>
              <a:rPr lang="en-GB" sz="2800" b="1" i="1" dirty="0">
                <a:latin typeface="Sassoon Primary"/>
              </a:rPr>
              <a:t>London’s Burning)</a:t>
            </a:r>
          </a:p>
          <a:p>
            <a:r>
              <a:rPr lang="en-GB" sz="2000" b="1" i="1" dirty="0">
                <a:latin typeface="Sassoon Primary"/>
              </a:rPr>
              <a:t>Estimated contribution: £8</a:t>
            </a:r>
          </a:p>
          <a:p>
            <a:endParaRPr lang="en-GB" sz="2800"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nvGraphicFramePr>
        <p:xfrm>
          <a:off x="963529" y="1279495"/>
          <a:ext cx="8544688" cy="5009545"/>
        </p:xfrm>
        <a:graphic>
          <a:graphicData uri="http://schemas.openxmlformats.org/drawingml/2006/table">
            <a:tbl>
              <a:tblPr firstRow="1" bandRow="1">
                <a:tableStyleId>{5C22544A-7EE6-4342-B048-85BDC9FD1C3A}</a:tableStyleId>
              </a:tblPr>
              <a:tblGrid>
                <a:gridCol w="4272344">
                  <a:extLst>
                    <a:ext uri="{9D8B030D-6E8A-4147-A177-3AD203B41FA5}">
                      <a16:colId xmlns:a16="http://schemas.microsoft.com/office/drawing/2014/main" val="1614742085"/>
                    </a:ext>
                  </a:extLst>
                </a:gridCol>
                <a:gridCol w="4272344">
                  <a:extLst>
                    <a:ext uri="{9D8B030D-6E8A-4147-A177-3AD203B41FA5}">
                      <a16:colId xmlns:a16="http://schemas.microsoft.com/office/drawing/2014/main" val="1812231817"/>
                    </a:ext>
                  </a:extLst>
                </a:gridCol>
              </a:tblGrid>
              <a:tr h="619432">
                <a:tc gridSpan="2">
                  <a:txBody>
                    <a:bodyPr/>
                    <a:lstStyle/>
                    <a:p>
                      <a:pPr algn="ctr"/>
                      <a:r>
                        <a:rPr lang="en-GB" sz="3200">
                          <a:solidFill>
                            <a:schemeClr val="tx1"/>
                          </a:solidFill>
                          <a:latin typeface="Sassoon Primary" pitchFamily="50" charset="0"/>
                        </a:rPr>
                        <a:t>Phase Lead: Miss Boxall &amp; Miss Johns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a:solidFill>
                            <a:schemeClr val="tx1"/>
                          </a:solidFill>
                          <a:latin typeface="Sassoon Primary" pitchFamily="50" charset="0"/>
                        </a:rPr>
                        <a:t>2B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a:solidFill>
                            <a:schemeClr val="tx1"/>
                          </a:solidFill>
                          <a:latin typeface="Sassoon Primary" pitchFamily="50" charset="0"/>
                        </a:rPr>
                        <a:t>2W</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619432">
                <a:tc>
                  <a:txBody>
                    <a:bodyPr/>
                    <a:lstStyle/>
                    <a:p>
                      <a:pPr algn="ctr"/>
                      <a:r>
                        <a:rPr lang="en-GB" sz="3200">
                          <a:latin typeface="Sassoon Primary" pitchFamily="50" charset="0"/>
                        </a:rPr>
                        <a:t>Miss Boxall</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rowSpan="2">
                  <a:txBody>
                    <a:bodyPr/>
                    <a:lstStyle/>
                    <a:p>
                      <a:pPr algn="ctr"/>
                      <a:r>
                        <a:rPr lang="en-GB" sz="3200">
                          <a:latin typeface="Sassoon Primary" pitchFamily="50" charset="0"/>
                        </a:rPr>
                        <a:t>Mr Waldeck</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621409">
                <a:tc>
                  <a:txBody>
                    <a:bodyPr/>
                    <a:lstStyle/>
                    <a:p>
                      <a:pPr algn="ctr"/>
                      <a:r>
                        <a:rPr lang="en-GB" sz="3200">
                          <a:latin typeface="Sassoon Primary" pitchFamily="50" charset="0"/>
                        </a:rPr>
                        <a:t>Miss Lovell</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615139"/>
                  </a:ext>
                </a:extLst>
              </a:tr>
              <a:tr h="1141059">
                <a:tc gridSpan="2">
                  <a:txBody>
                    <a:bodyPr/>
                    <a:lstStyle/>
                    <a:p>
                      <a:pPr algn="ctr"/>
                      <a:r>
                        <a:rPr lang="en-GB" sz="3200">
                          <a:latin typeface="Sassoon Primary" pitchFamily="50" charset="0"/>
                        </a:rPr>
                        <a:t>Mrs </a:t>
                      </a:r>
                      <a:r>
                        <a:rPr lang="en-GB" sz="3200" err="1">
                          <a:latin typeface="Sassoon Primary" pitchFamily="50" charset="0"/>
                        </a:rPr>
                        <a:t>Caltagirone</a:t>
                      </a:r>
                      <a:r>
                        <a:rPr lang="en-GB" sz="3200">
                          <a:latin typeface="Sassoon Primary" pitchFamily="50" charset="0"/>
                        </a:rPr>
                        <a:t> </a:t>
                      </a:r>
                    </a:p>
                    <a:p>
                      <a:pPr algn="ctr"/>
                      <a:r>
                        <a:rPr lang="en-GB" sz="3200">
                          <a:latin typeface="Sassoon Primary" pitchFamily="50" charset="0"/>
                        </a:rPr>
                        <a:t>Miss Foley</a:t>
                      </a:r>
                    </a:p>
                    <a:p>
                      <a:pPr algn="ctr"/>
                      <a:r>
                        <a:rPr lang="en-GB" sz="3200">
                          <a:latin typeface="Sassoon Primary" pitchFamily="50" charset="0"/>
                        </a:rPr>
                        <a:t>Mr </a:t>
                      </a:r>
                      <a:r>
                        <a:rPr lang="en-GB" sz="3200" err="1">
                          <a:latin typeface="Sassoon Primary" pitchFamily="50" charset="0"/>
                        </a:rPr>
                        <a:t>Pipial</a:t>
                      </a:r>
                      <a:endParaRPr lang="en-GB" sz="3200">
                        <a:latin typeface="Sassoon Primary" pitchFamily="50" charset="0"/>
                      </a:endParaRPr>
                    </a:p>
                    <a:p>
                      <a:pPr algn="ctr"/>
                      <a:r>
                        <a:rPr lang="en-GB" sz="3200">
                          <a:latin typeface="Sassoon Primary" pitchFamily="50" charset="0"/>
                        </a:rPr>
                        <a:t>Mrs Lewis</a:t>
                      </a:r>
                    </a:p>
                    <a:p>
                      <a:pPr algn="ctr"/>
                      <a:r>
                        <a:rPr lang="en-GB" sz="3200">
                          <a:latin typeface="Sassoon Primary" pitchFamily="50" charset="0"/>
                        </a:rPr>
                        <a:t>Miss La Placa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831359" y="0"/>
            <a:ext cx="6826356" cy="1107996"/>
          </a:xfrm>
          <a:prstGeom prst="rect">
            <a:avLst/>
          </a:prstGeom>
          <a:noFill/>
        </p:spPr>
        <p:txBody>
          <a:bodyPr wrap="none" lIns="91440" tIns="45720" rIns="91440" bIns="45720">
            <a:spAutoFit/>
          </a:bodyPr>
          <a:lstStyle/>
          <a:p>
            <a:pPr algn="ctr"/>
            <a:r>
              <a:rPr lang="en-US" sz="6600" b="1" cap="none" spc="0">
                <a:ln w="0"/>
                <a:solidFill>
                  <a:schemeClr val="tx1"/>
                </a:solidFill>
                <a:effectLst>
                  <a:outerShdw blurRad="38100" dist="19050" dir="2700000" algn="tl" rotWithShape="0">
                    <a:schemeClr val="dk1">
                      <a:alpha val="40000"/>
                    </a:schemeClr>
                  </a:outerShdw>
                </a:effectLst>
                <a:latin typeface="Sassoon Primary" pitchFamily="50" charset="0"/>
              </a:rPr>
              <a:t>The Year 2 Team</a:t>
            </a:r>
          </a:p>
        </p:txBody>
      </p:sp>
    </p:spTree>
    <p:extLst>
      <p:ext uri="{BB962C8B-B14F-4D97-AF65-F5344CB8AC3E}">
        <p14:creationId xmlns:p14="http://schemas.microsoft.com/office/powerpoint/2010/main" val="2861639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919096"/>
            <a:ext cx="11357068" cy="5816977"/>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dirty="0">
                <a:latin typeface="Sassoon Primary"/>
              </a:rPr>
              <a:t>PTA contributions over the past year have funded our music room, outdoor library and computing equipment, further enhancing your child’s learning. Thank you for your support!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Second hand uniform. We will be opening a uniform shack – parents can help themselves and make a small donation (suggested donation of £1 per item). Open on Tuesdays and Thursdays.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We have an open door policy – email </a:t>
            </a:r>
            <a:r>
              <a:rPr lang="en-GB" sz="2000" dirty="0">
                <a:latin typeface="Sassoon Primary"/>
                <a:hlinkClick r:id="rId3"/>
              </a:rPr>
              <a:t>office@lrschool.co.uk</a:t>
            </a:r>
            <a:r>
              <a:rPr lang="en-GB" sz="2000" dirty="0">
                <a:latin typeface="Sassoon Primary"/>
              </a:rPr>
              <a:t> to arrange a call or meeting</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Our class mascot goes home weekly.</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Please send Reading Records to school daily.</a:t>
            </a:r>
          </a:p>
          <a:p>
            <a:pPr marL="457200" indent="-457200">
              <a:buFont typeface="Arial" panose="020B0604020202020204" pitchFamily="34" charset="0"/>
              <a:buChar char="•"/>
            </a:pPr>
            <a:endParaRPr lang="en-GB" sz="2000" dirty="0">
              <a:latin typeface="Sassoon Primary"/>
            </a:endParaRPr>
          </a:p>
          <a:p>
            <a:r>
              <a:rPr lang="en-GB" sz="2000" dirty="0">
                <a:latin typeface="Sassoon Primary"/>
              </a:rPr>
              <a:t>Please return this by the following Friday at the latest.  </a:t>
            </a:r>
          </a:p>
          <a:p>
            <a:endParaRPr lang="en-GB" sz="3200" dirty="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7" name="TextBox 6">
            <a:extLst>
              <a:ext uri="{FF2B5EF4-FFF2-40B4-BE49-F238E27FC236}">
                <a16:creationId xmlns:a16="http://schemas.microsoft.com/office/drawing/2014/main" id="{43AC74BD-02CD-D4E8-1D83-824BE1401388}"/>
              </a:ext>
            </a:extLst>
          </p:cNvPr>
          <p:cNvSpPr txBox="1"/>
          <p:nvPr/>
        </p:nvSpPr>
        <p:spPr>
          <a:xfrm>
            <a:off x="4492920" y="-1508424"/>
            <a:ext cx="6812542" cy="1200329"/>
          </a:xfrm>
          <a:prstGeom prst="rect">
            <a:avLst/>
          </a:prstGeom>
          <a:solidFill>
            <a:schemeClr val="bg1">
              <a:alpha val="70000"/>
            </a:schemeClr>
          </a:solidFill>
          <a:ln w="19050">
            <a:solidFill>
              <a:schemeClr val="accent1">
                <a:lumMod val="60000"/>
                <a:lumOff val="40000"/>
              </a:schemeClr>
            </a:solidFill>
          </a:ln>
        </p:spPr>
        <p:txBody>
          <a:bodyPr wrap="square" rtlCol="0">
            <a:spAutoFit/>
          </a:bodyPr>
          <a:lstStyle/>
          <a:p>
            <a:pPr algn="ctr"/>
            <a:r>
              <a:rPr lang="en-GB" sz="2400" b="1">
                <a:latin typeface="Sassoon Primary" pitchFamily="50" charset="0"/>
              </a:rPr>
              <a:t>Still relevant??? Our class timetables can be found on the school website underneath our class pages.</a:t>
            </a:r>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970318"/>
          </a:xfrm>
          <a:prstGeom prst="rect">
            <a:avLst/>
          </a:prstGeom>
          <a:noFill/>
          <a:ln w="19050">
            <a:noFill/>
          </a:ln>
        </p:spPr>
        <p:txBody>
          <a:bodyPr wrap="square" rtlCol="0">
            <a:spAutoFit/>
          </a:bodyPr>
          <a:lstStyle/>
          <a:p>
            <a:pPr algn="just"/>
            <a:r>
              <a:rPr lang="en-GB" sz="2800" dirty="0">
                <a:latin typeface="Sassoon Primary" pitchFamily="50" charset="0"/>
              </a:rPr>
              <a:t>The school day begins at 08:30. Children need to be in class ready for the register at 08:45. Any child who arrives after the register has been completed will need to sign in at the front office. </a:t>
            </a:r>
          </a:p>
          <a:p>
            <a:pPr algn="just"/>
            <a:endParaRPr lang="en-GB" sz="2800" dirty="0">
              <a:latin typeface="Sassoon Primary" pitchFamily="50" charset="0"/>
            </a:endParaRPr>
          </a:p>
          <a:p>
            <a:pPr algn="just"/>
            <a:r>
              <a:rPr lang="en-GB" sz="2800" dirty="0">
                <a:latin typeface="Sassoon Primary" pitchFamily="50" charset="0"/>
              </a:rPr>
              <a:t>We begin each day with a variety of tasks including Journal Writing, handwriting, reading and three Maths flashbacks to practise and strengthen arithmetic skills.</a:t>
            </a:r>
            <a:endParaRPr lang="en-GB" sz="2800" dirty="0">
              <a:highlight>
                <a:srgbClr val="FFFF00"/>
              </a:highlight>
              <a:latin typeface="Sassoon Primary" pitchFamily="50" charset="0"/>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710268"/>
            <a:ext cx="8278581" cy="4524315"/>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 English, Guided Reading/Phonics</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Maths Mastery</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3x a week </a:t>
            </a:r>
            <a:r>
              <a:rPr lang="en-GB" sz="2400" dirty="0">
                <a:latin typeface="Sassoon Primary" pitchFamily="50" charset="0"/>
                <a:sym typeface="Wingdings" panose="05000000000000000000" pitchFamily="2" charset="2"/>
              </a:rPr>
              <a:t> Emile Spellings </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1 x a week  Computing, PSHRE, R.E, Humanities, Science, Outdoor P.E and Indoor P.E, Art/Design and Technology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 </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9689511" cy="5262979"/>
          </a:xfrm>
          <a:prstGeom prst="rect">
            <a:avLst/>
          </a:prstGeom>
          <a:noFill/>
          <a:ln w="19050">
            <a:noFill/>
          </a:ln>
        </p:spPr>
        <p:txBody>
          <a:bodyPr wrap="square" rtlCol="0">
            <a:spAutoFit/>
          </a:bodyPr>
          <a:lstStyle/>
          <a:p>
            <a:pPr algn="ctr"/>
            <a:r>
              <a:rPr lang="en-GB" sz="2800" dirty="0">
                <a:latin typeface="Sassoon Primary" pitchFamily="50" charset="0"/>
                <a:sym typeface="Wingdings" panose="05000000000000000000" pitchFamily="2" charset="2"/>
              </a:rPr>
              <a:t>Our Enrichment Afternoons cover a range of practical, hands-on activities across the Curriculum will commence in Autumn 2.  </a:t>
            </a:r>
            <a:endParaRPr lang="en-GB" sz="3200" dirty="0">
              <a:highlight>
                <a:srgbClr val="FFFF00"/>
              </a:highlight>
              <a:latin typeface="Sassoon Primary" pitchFamily="50" charset="0"/>
            </a:endParaRPr>
          </a:p>
          <a:p>
            <a:pPr algn="ctr"/>
            <a:endParaRPr lang="en-GB" sz="2800" dirty="0">
              <a:latin typeface="Sassoon Primary" pitchFamily="50" charset="0"/>
              <a:sym typeface="Wingdings" panose="05000000000000000000" pitchFamily="2" charset="2"/>
            </a:endParaRPr>
          </a:p>
          <a:p>
            <a:pPr algn="ctr"/>
            <a:r>
              <a:rPr lang="en-GB" sz="2800" dirty="0">
                <a:latin typeface="Sassoon Primary" pitchFamily="50" charset="0"/>
                <a:sym typeface="Wingdings" panose="05000000000000000000" pitchFamily="2" charset="2"/>
              </a:rPr>
              <a:t>Our enrichment sessions take place on a Wednesday. These are 45 minute weekly sessions that will have a curriculum focus and be taught from Reception through to Year 6.  </a:t>
            </a:r>
          </a:p>
          <a:p>
            <a:pPr marL="342900" indent="-342900" algn="ctr">
              <a:buFont typeface="Arial" panose="020B0604020202020204" pitchFamily="34" charset="0"/>
              <a:buChar char="•"/>
            </a:pPr>
            <a:endParaRPr lang="en-GB" sz="2800" i="1" dirty="0">
              <a:latin typeface="Sassoon Primary" pitchFamily="50" charset="0"/>
              <a:sym typeface="Wingdings" panose="05000000000000000000" pitchFamily="2" charset="2"/>
            </a:endParaRPr>
          </a:p>
          <a:p>
            <a:pPr algn="ctr"/>
            <a:r>
              <a:rPr lang="en-GB" sz="2800" i="1" dirty="0">
                <a:latin typeface="Sassoon Primary" pitchFamily="50" charset="0"/>
                <a:sym typeface="Wingdings" panose="05000000000000000000" pitchFamily="2" charset="2"/>
              </a:rPr>
              <a:t>PE &amp; Life Skills, Science, Computing, Outdoor Learning, Spanish, Story Telling, Oracy (through  poetry) and Cooking.</a:t>
            </a: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B19B5E33-96D8-C6EA-219A-A4EFA7D6E18D}"/>
              </a:ext>
            </a:extLst>
          </p:cNvPr>
          <p:cNvSpPr/>
          <p:nvPr/>
        </p:nvSpPr>
        <p:spPr>
          <a:xfrm>
            <a:off x="916822" y="4003"/>
            <a:ext cx="3786613" cy="923330"/>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pic>
        <p:nvPicPr>
          <p:cNvPr id="12" name="Picture 11">
            <a:extLst>
              <a:ext uri="{FF2B5EF4-FFF2-40B4-BE49-F238E27FC236}">
                <a16:creationId xmlns:a16="http://schemas.microsoft.com/office/drawing/2014/main" id="{37F9A26D-91F2-2B1F-B60B-F4231A774A06}"/>
              </a:ext>
            </a:extLst>
          </p:cNvPr>
          <p:cNvPicPr>
            <a:picLocks noChangeAspect="1"/>
          </p:cNvPicPr>
          <p:nvPr/>
        </p:nvPicPr>
        <p:blipFill>
          <a:blip r:embed="rId2"/>
          <a:stretch>
            <a:fillRect/>
          </a:stretch>
        </p:blipFill>
        <p:spPr>
          <a:xfrm>
            <a:off x="1736712" y="757858"/>
            <a:ext cx="6968714" cy="4107917"/>
          </a:xfrm>
          <a:prstGeom prst="rect">
            <a:avLst/>
          </a:prstGeom>
        </p:spPr>
      </p:pic>
      <p:pic>
        <p:nvPicPr>
          <p:cNvPr id="14" name="Picture 13">
            <a:extLst>
              <a:ext uri="{FF2B5EF4-FFF2-40B4-BE49-F238E27FC236}">
                <a16:creationId xmlns:a16="http://schemas.microsoft.com/office/drawing/2014/main" id="{83F549C6-52DD-5046-1FB2-569FE63A4C07}"/>
              </a:ext>
            </a:extLst>
          </p:cNvPr>
          <p:cNvPicPr>
            <a:picLocks noChangeAspect="1"/>
          </p:cNvPicPr>
          <p:nvPr/>
        </p:nvPicPr>
        <p:blipFill>
          <a:blip r:embed="rId3"/>
          <a:stretch>
            <a:fillRect/>
          </a:stretch>
        </p:blipFill>
        <p:spPr>
          <a:xfrm>
            <a:off x="1736712" y="4865775"/>
            <a:ext cx="6977859" cy="1477591"/>
          </a:xfrm>
          <a:prstGeom prst="rect">
            <a:avLst/>
          </a:prstGeom>
        </p:spPr>
      </p:pic>
    </p:spTree>
    <p:extLst>
      <p:ext uri="{BB962C8B-B14F-4D97-AF65-F5344CB8AC3E}">
        <p14:creationId xmlns:p14="http://schemas.microsoft.com/office/powerpoint/2010/main" val="277201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3108543"/>
          </a:xfrm>
          <a:prstGeom prst="rect">
            <a:avLst/>
          </a:prstGeom>
          <a:noFill/>
          <a:ln w="19050">
            <a:noFill/>
          </a:ln>
        </p:spPr>
        <p:txBody>
          <a:bodyPr wrap="square" rtlCol="0">
            <a:spAutoFit/>
          </a:bodyPr>
          <a:lstStyle/>
          <a:p>
            <a:pPr algn="just"/>
            <a:r>
              <a:rPr lang="en-GB" sz="2800" b="1" dirty="0">
                <a:latin typeface="Sassoon Primary" pitchFamily="50" charset="0"/>
              </a:rPr>
              <a:t>2B and 2W</a:t>
            </a:r>
          </a:p>
          <a:p>
            <a:pPr algn="just"/>
            <a:r>
              <a:rPr lang="en-GB" sz="2800" dirty="0">
                <a:latin typeface="Sassoon Primary" pitchFamily="50" charset="0"/>
                <a:sym typeface="Wingdings" panose="05000000000000000000" pitchFamily="2" charset="2"/>
              </a:rPr>
              <a:t>Tuesday (outdoor PE)</a:t>
            </a:r>
          </a:p>
          <a:p>
            <a:pPr algn="just"/>
            <a:r>
              <a:rPr lang="en-GB" sz="2800" dirty="0">
                <a:latin typeface="Sassoon Primary" pitchFamily="50" charset="0"/>
                <a:sym typeface="Wingdings" panose="05000000000000000000" pitchFamily="2" charset="2"/>
              </a:rPr>
              <a:t>Friday (indoor PE)</a:t>
            </a:r>
          </a:p>
          <a:p>
            <a:pPr algn="just"/>
            <a:endParaRPr lang="en-GB" sz="2800" dirty="0">
              <a:latin typeface="Sassoon Primary" pitchFamily="50" charset="0"/>
              <a:sym typeface="Wingdings" panose="05000000000000000000" pitchFamily="2" charset="2"/>
            </a:endParaRPr>
          </a:p>
          <a:p>
            <a:r>
              <a:rPr lang="en-GB" sz="2800" b="1" dirty="0">
                <a:latin typeface="Sassoon Primary" pitchFamily="50" charset="0"/>
                <a:sym typeface="Wingdings" panose="05000000000000000000" pitchFamily="2" charset="2"/>
              </a:rPr>
              <a:t>When does my child need to wear their P.E kit?</a:t>
            </a:r>
          </a:p>
          <a:p>
            <a:r>
              <a:rPr lang="en-GB" sz="2800" dirty="0">
                <a:latin typeface="Sassoon Primary" pitchFamily="50" charset="0"/>
                <a:sym typeface="Wingdings" panose="05000000000000000000" pitchFamily="2" charset="2"/>
              </a:rPr>
              <a:t>Full P.E. kit is to be worn on a</a:t>
            </a:r>
            <a:r>
              <a:rPr lang="en-GB" sz="2800" b="1" dirty="0">
                <a:latin typeface="Sassoon Primary" pitchFamily="50" charset="0"/>
                <a:sym typeface="Wingdings" panose="05000000000000000000" pitchFamily="2" charset="2"/>
              </a:rPr>
              <a:t> Tuesday </a:t>
            </a:r>
            <a:r>
              <a:rPr lang="en-GB" sz="2800" dirty="0">
                <a:latin typeface="Sassoon Primary" pitchFamily="50" charset="0"/>
                <a:sym typeface="Wingdings" panose="05000000000000000000" pitchFamily="2" charset="2"/>
              </a:rPr>
              <a:t>and </a:t>
            </a:r>
            <a:r>
              <a:rPr lang="en-GB" sz="2800" b="1" dirty="0">
                <a:latin typeface="Sassoon Primary" pitchFamily="50" charset="0"/>
                <a:sym typeface="Wingdings" panose="05000000000000000000" pitchFamily="2" charset="2"/>
              </a:rPr>
              <a:t>Friday. </a:t>
            </a:r>
            <a:endParaRPr lang="en-GB" sz="2800" b="1"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732857" y="-4234"/>
            <a:ext cx="1918217" cy="6740307"/>
          </a:xfrm>
          <a:prstGeom prst="rect">
            <a:avLst/>
          </a:prstGeom>
          <a:noFill/>
        </p:spPr>
        <p:txBody>
          <a:bodyPr vert="wordArtVert" wrap="square" lIns="91440" tIns="45720" rIns="91440" bIns="45720">
            <a:spAutoFit/>
          </a:bodyPr>
          <a:lstStyle/>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6" name="Picture 5">
            <a:extLst>
              <a:ext uri="{FF2B5EF4-FFF2-40B4-BE49-F238E27FC236}">
                <a16:creationId xmlns:a16="http://schemas.microsoft.com/office/drawing/2014/main" id="{5F395D86-8A6C-344C-3C88-A7F366C9B1B2}"/>
              </a:ext>
            </a:extLst>
          </p:cNvPr>
          <p:cNvPicPr>
            <a:picLocks noChangeAspect="1"/>
          </p:cNvPicPr>
          <p:nvPr/>
        </p:nvPicPr>
        <p:blipFill>
          <a:blip r:embed="rId2"/>
          <a:stretch>
            <a:fillRect/>
          </a:stretch>
        </p:blipFill>
        <p:spPr>
          <a:xfrm>
            <a:off x="2738053" y="0"/>
            <a:ext cx="9448266" cy="6857999"/>
          </a:xfrm>
          <a:prstGeom prst="rect">
            <a:avLst/>
          </a:prstGeom>
        </p:spPr>
      </p:pic>
    </p:spTree>
    <p:extLst>
      <p:ext uri="{BB962C8B-B14F-4D97-AF65-F5344CB8AC3E}">
        <p14:creationId xmlns:p14="http://schemas.microsoft.com/office/powerpoint/2010/main" val="31385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942910" y="-4234"/>
            <a:ext cx="1918217" cy="6740307"/>
          </a:xfrm>
          <a:prstGeom prst="rect">
            <a:avLst/>
          </a:prstGeom>
          <a:noFill/>
        </p:spPr>
        <p:txBody>
          <a:bodyPr vert="wordArtVert" wrap="square" lIns="91440" tIns="45720" rIns="91440" bIns="45720">
            <a:spAutoFit/>
          </a:bodyPr>
          <a:lstStyle/>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F21AEE4C-AF7C-7D52-2E48-A369A0394E15}"/>
              </a:ext>
            </a:extLst>
          </p:cNvPr>
          <p:cNvPicPr>
            <a:picLocks noChangeAspect="1"/>
          </p:cNvPicPr>
          <p:nvPr/>
        </p:nvPicPr>
        <p:blipFill>
          <a:blip r:embed="rId2"/>
          <a:stretch>
            <a:fillRect/>
          </a:stretch>
        </p:blipFill>
        <p:spPr>
          <a:xfrm>
            <a:off x="3057832" y="-1"/>
            <a:ext cx="9134168" cy="6858001"/>
          </a:xfrm>
          <a:prstGeom prst="rect">
            <a:avLst/>
          </a:prstGeom>
        </p:spPr>
      </p:pic>
    </p:spTree>
    <p:extLst>
      <p:ext uri="{BB962C8B-B14F-4D97-AF65-F5344CB8AC3E}">
        <p14:creationId xmlns:p14="http://schemas.microsoft.com/office/powerpoint/2010/main" val="1807908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2.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133EC86-A293-4F45-876F-FEB178950083}">
  <ds:schemaRefs>
    <ds:schemaRef ds:uri="http://purl.org/dc/elements/1.1/"/>
    <ds:schemaRef ds:uri="ee017583-9929-48b6-a040-67954c603aab"/>
    <ds:schemaRef ds:uri="http://schemas.microsoft.com/office/2006/metadata/properties"/>
    <ds:schemaRef ds:uri="http://schemas.microsoft.com/office/2006/documentManagement/types"/>
    <ds:schemaRef ds:uri="http://schemas.microsoft.com/sharepoint/v3"/>
    <ds:schemaRef ds:uri="http://schemas.microsoft.com/office/infopath/2007/PartnerControls"/>
    <ds:schemaRef ds:uri="http://purl.org/dc/terms/"/>
    <ds:schemaRef ds:uri="http://purl.org/dc/dcmitype/"/>
    <ds:schemaRef ds:uri="http://schemas.openxmlformats.org/package/2006/metadata/core-properties"/>
    <ds:schemaRef ds:uri="e09d7e67-2c89-4a82-b064-15c58d415fd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280</TotalTime>
  <Words>2048</Words>
  <Application>Microsoft Office PowerPoint</Application>
  <PresentationFormat>Widescreen</PresentationFormat>
  <Paragraphs>231</Paragraphs>
  <Slides>20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 </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Mr A Waldeck</cp:lastModifiedBy>
  <cp:revision>1</cp:revision>
  <dcterms:created xsi:type="dcterms:W3CDTF">2024-09-17T19:34:27Z</dcterms:created>
  <dcterms:modified xsi:type="dcterms:W3CDTF">2025-09-10T14:43:02Z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