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5" r:id="rId11"/>
    <p:sldId id="283" r:id="rId12"/>
    <p:sldId id="266" r:id="rId13"/>
    <p:sldId id="286" r:id="rId14"/>
    <p:sldId id="284" r:id="rId15"/>
    <p:sldId id="267" r:id="rId16"/>
    <p:sldId id="278" r:id="rId17"/>
    <p:sldId id="268" r:id="rId18"/>
    <p:sldId id="269" r:id="rId19"/>
    <p:sldId id="270" r:id="rId20"/>
    <p:sldId id="271" r:id="rId21"/>
    <p:sldId id="272" r:id="rId22"/>
    <p:sldId id="273" r:id="rId23"/>
    <p:sldId id="287" r:id="rId24"/>
    <p:sldId id="285" r:id="rId25"/>
    <p:sldId id="28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CDD28-8902-4325-8977-92F4F8DAA993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0E86A-9E90-4977-BE27-FF84B885E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3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FF4067-4AF2-4E3C-8BB2-3FC05F141C62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4489B5A-C6E9-47FA-9B16-B8B20AF923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57355" y="1570576"/>
            <a:ext cx="6135858" cy="1204306"/>
          </a:xfrm>
        </p:spPr>
        <p:txBody>
          <a:bodyPr/>
          <a:lstStyle/>
          <a:p>
            <a:r>
              <a:rPr lang="en-GB" sz="3000" dirty="0" smtClean="0">
                <a:latin typeface="Comic Sans MS" panose="030F0702030302020204" pitchFamily="66" charset="0"/>
              </a:rPr>
              <a:t>Division Workshop 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KEEP CALM AND LOVE MATHS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5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723"/>
            <a:ext cx="3304569" cy="9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21" y="1608868"/>
            <a:ext cx="3118194" cy="283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2723"/>
            <a:ext cx="3113921" cy="9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499992" y="1196752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4" y="1608869"/>
            <a:ext cx="3111940" cy="11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4" y="3086513"/>
            <a:ext cx="3051870" cy="13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499992" y="3501008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99992" y="2060848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24544" y="1531725"/>
            <a:ext cx="2304257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5</a:t>
            </a: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Continued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29171" y="2104403"/>
            <a:ext cx="77665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29170" y="3068960"/>
            <a:ext cx="77665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67629"/>
            <a:ext cx="364154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9698"/>
            <a:ext cx="3376416" cy="21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6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C:\Users\sarahparker.BIERTONC.000\Local Settings\Temporary Internet Files\Content.IE5\VDJLQ2Z1\MC900055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40" y="188640"/>
            <a:ext cx="1746828" cy="1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endCxn id="10243" idx="3"/>
          </p:cNvCxnSpPr>
          <p:nvPr/>
        </p:nvCxnSpPr>
        <p:spPr>
          <a:xfrm flipH="1">
            <a:off x="4393432" y="2417275"/>
            <a:ext cx="80087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5431"/>
            <a:ext cx="2917776" cy="418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2021231"/>
            <a:ext cx="35643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978098" cy="16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393432" y="3717032"/>
            <a:ext cx="80087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6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C:\Users\sarahparker.BIERTONC.000\Local Settings\Temporary Internet Files\Content.IE5\VDJLQ2Z1\MC900055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9088"/>
            <a:ext cx="2867379" cy="26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909574" y="3752907"/>
            <a:ext cx="856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3289902" cy="32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085" y="3568241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Continued</a:t>
            </a:r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50" y="3228560"/>
            <a:ext cx="3135227" cy="12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BdT/6jo/BdT6joj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049"/>
            <a:ext cx="1593095" cy="18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9552" y="8174"/>
            <a:ext cx="8568952" cy="4068898"/>
          </a:xfrm>
          <a:prstGeom prst="cloudCallout">
            <a:avLst>
              <a:gd name="adj1" fmla="val -39346"/>
              <a:gd name="adj2" fmla="val 52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115469" cy="3579849"/>
          </a:xfrm>
        </p:spPr>
        <p:txBody>
          <a:bodyPr>
            <a:normAutofit/>
          </a:bodyPr>
          <a:lstStyle/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9269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 might you solve these problems now?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13" y="1340768"/>
            <a:ext cx="1790461" cy="21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65" y="3156778"/>
            <a:ext cx="1552455" cy="4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nx.org/resources/cbcf1d41a062e54586290e942fd58d61/003_math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703687" cy="32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6434" y="375047"/>
            <a:ext cx="70359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Written Methods</a:t>
            </a:r>
            <a:endParaRPr lang="en-US" sz="6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BdT/6jo/BdT6joj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2564904"/>
            <a:ext cx="21082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9552" y="8174"/>
            <a:ext cx="8568952" cy="4068898"/>
          </a:xfrm>
          <a:prstGeom prst="cloudCallout">
            <a:avLst>
              <a:gd name="adj1" fmla="val -34643"/>
              <a:gd name="adj2" fmla="val 49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7624" y="692696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might you solve these problems?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15   5 =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37   3 =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129   4 =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256   7 =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1230   15 =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47908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63" y="1772816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58" y="2256020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58" y="2780928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6140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856" y="76470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1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sarahparker.BIERTONC.000\Local Settings\Temporary Internet Files\Content.IE5\1YH2DT4J\MC900199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23" y="382888"/>
            <a:ext cx="2666246" cy="16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7" y="2485083"/>
            <a:ext cx="8689401" cy="10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0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7856" y="76470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2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3" name="Picture 3" descr="C:\Users\sarahparker.BIERTONC.000\Local Settings\Temporary Internet Files\Content.IE5\VDJLQ2Z1\MP9003876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95" y="276103"/>
            <a:ext cx="2664296" cy="19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7488"/>
            <a:ext cx="8729458" cy="18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7856" y="76470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3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sarahparker.BIERTONC.000\Local Settings\Temporary Internet Files\Content.IE5\OPILIUIG\MC900286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9139"/>
            <a:ext cx="1817827" cy="12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1753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2276872"/>
            <a:ext cx="7520940" cy="3579849"/>
          </a:xfrm>
        </p:spPr>
        <p:txBody>
          <a:bodyPr>
            <a:normAutofit/>
          </a:bodyPr>
          <a:lstStyle/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What might it mean?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Are there any other words we can use for this process?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t0.gstatic.com/images?q=tbn:ANd9GcTJH0etAllpaLp0b0DG4w75O7G1TOOgLJV5dAOMai8B1QvplZ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2486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9828" y="40466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4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sarahparker.BIERTONC.000\Local Settings\Temporary Internet Files\Content.IE5\KPKZ06TI\MC900055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681"/>
            <a:ext cx="2232248" cy="20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819498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0591" y="319598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5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C:\Users\sarahparker.BIERTONC.000\Local Settings\Temporary Internet Files\Content.IE5\OPILIUIG\MC900237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584"/>
            <a:ext cx="1835140" cy="16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0" y="2348880"/>
            <a:ext cx="8561741" cy="15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7856" y="76470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6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sarahparker.BIERTONC.000\Local Settings\Temporary Internet Files\Content.IE5\KPKZ06TI\MC9004462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5873"/>
            <a:ext cx="1706270" cy="17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" y="2348880"/>
            <a:ext cx="876244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0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7856" y="764704"/>
            <a:ext cx="209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7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41" t="66242" r="22832" b="14563"/>
          <a:stretch/>
        </p:blipFill>
        <p:spPr>
          <a:xfrm>
            <a:off x="1043608" y="2564904"/>
            <a:ext cx="6696744" cy="1872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119" y="1484784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7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BdT/6jo/BdT6joj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2564904"/>
            <a:ext cx="21082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9552" y="8174"/>
            <a:ext cx="8568952" cy="4068898"/>
          </a:xfrm>
          <a:prstGeom prst="cloudCallout">
            <a:avLst>
              <a:gd name="adj1" fmla="val -34643"/>
              <a:gd name="adj2" fmla="val 49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641239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might you solve these problems now?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40" y="1268760"/>
            <a:ext cx="176230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836712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Any questions?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C:\Users\sarahparker.BIERTONC.000\Local Settings\Temporary Internet Files\Content.IE5\OPILIUIG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43" y="2406372"/>
            <a:ext cx="2040145" cy="24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BdT/6jo/BdT6joj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2780928"/>
            <a:ext cx="18602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9552" y="8174"/>
            <a:ext cx="8568952" cy="3492833"/>
          </a:xfrm>
          <a:prstGeom prst="cloudCallout">
            <a:avLst>
              <a:gd name="adj1" fmla="val -34482"/>
              <a:gd name="adj2" fmla="val 690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>
                <a:latin typeface="Comic Sans MS" panose="030F0702030302020204" pitchFamily="66" charset="0"/>
              </a:rPr>
              <a:t>How many methods of division do you know?</a:t>
            </a:r>
          </a:p>
          <a:p>
            <a:pPr algn="ctr"/>
            <a:r>
              <a:rPr lang="en-GB" sz="3000" dirty="0" smtClean="0">
                <a:latin typeface="Comic Sans MS" panose="030F0702030302020204" pitchFamily="66" charset="0"/>
              </a:rPr>
              <a:t>Can you explain them to someone else?</a:t>
            </a:r>
            <a:endParaRPr lang="en-GB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best.com/cliparts/BdT/6jo/BdT6joj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049"/>
            <a:ext cx="1593095" cy="18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9552" y="8174"/>
            <a:ext cx="8568952" cy="4068898"/>
          </a:xfrm>
          <a:prstGeom prst="cloudCallout">
            <a:avLst>
              <a:gd name="adj1" fmla="val -39346"/>
              <a:gd name="adj2" fmla="val 52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692696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might you solve these </a:t>
            </a:r>
            <a:r>
              <a:rPr lang="en-GB" sz="2800" dirty="0" smtClean="0">
                <a:latin typeface="Comic Sans MS" panose="030F0702030302020204" pitchFamily="66" charset="0"/>
              </a:rPr>
              <a:t>problems?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10   2 =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65    5 </a:t>
            </a:r>
            <a:r>
              <a:rPr lang="en-GB" sz="2800" dirty="0"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124   4 </a:t>
            </a:r>
            <a:r>
              <a:rPr lang="en-GB" sz="2800" dirty="0"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187 </a:t>
            </a:r>
            <a:r>
              <a:rPr lang="en-GB" sz="2800" dirty="0">
                <a:latin typeface="Comic Sans MS" panose="030F0702030302020204" pitchFamily="66" charset="0"/>
              </a:rPr>
              <a:t>x </a:t>
            </a:r>
            <a:r>
              <a:rPr lang="en-GB" sz="2800" dirty="0" smtClean="0">
                <a:latin typeface="Comic Sans MS" panose="030F0702030302020204" pitchFamily="66" charset="0"/>
              </a:rPr>
              <a:t>100 </a:t>
            </a:r>
            <a:r>
              <a:rPr lang="en-GB" sz="2800" dirty="0"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1.8    3=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5" y="1196752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5" y="1751964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93" y="2276872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77" y="2801780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tc.usf.edu/clipart/41700/41704/fc_dev_41704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688"/>
            <a:ext cx="405471" cy="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ransum.org/Software/SW/Starter_of_the_day/Images/notice_no_calcula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2141853"/>
            <a:ext cx="18141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3468" y="2511405"/>
            <a:ext cx="7520940" cy="2016224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omic Sans MS" panose="030F0702030302020204" pitchFamily="66" charset="0"/>
              </a:rPr>
              <a:t>Should be quick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omic Sans MS" panose="030F0702030302020204" pitchFamily="66" charset="0"/>
              </a:rPr>
              <a:t>Can be done using jottings</a:t>
            </a:r>
          </a:p>
        </p:txBody>
      </p:sp>
      <p:pic>
        <p:nvPicPr>
          <p:cNvPr id="1026" name="Picture 2" descr="http://www.transum.org/Software/SW/Starter_of_the_day/Images/Titles/BannerMental%20Metho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" y="332656"/>
            <a:ext cx="904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1oRJhhf--5WEgSJm9g5crJkHU5lPC-a71X5YPF0kApuN_3zwJ5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11405"/>
            <a:ext cx="16383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990713"/>
            <a:ext cx="1759108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Begin to know division facts for 1s, 2s, 5s and 10s</a:t>
            </a:r>
          </a:p>
        </p:txBody>
      </p:sp>
      <p:pic>
        <p:nvPicPr>
          <p:cNvPr id="2053" name="Picture 5" descr="http://southfieldschool.org.uk/wp-content/uploads/2012/03/math_20fu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664296" cy="27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36096" y="1580944"/>
            <a:ext cx="1584176" cy="99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03" y="830242"/>
            <a:ext cx="3876905" cy="151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3" y="1516264"/>
            <a:ext cx="4109551" cy="15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51920" y="2780928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78" y="1825667"/>
            <a:ext cx="3038064" cy="12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sarahparker.BIERTONC.000\Local Settings\Temporary Internet Files\Content.IE5\VDJLQ2Z1\MC9003400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1255304" cy="15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3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23928" y="1198890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sarahparker.BIERTONC.000\Local Settings\Temporary Internet Files\Content.IE5\1YH2DT4J\MC900286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37" y="3356992"/>
            <a:ext cx="2365965" cy="15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20" y="836712"/>
            <a:ext cx="3600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6819"/>
            <a:ext cx="2967763" cy="12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80"/>
            <a:ext cx="3163261" cy="32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995936" y="2708920"/>
            <a:ext cx="1913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3436"/>
            <a:ext cx="648072" cy="216024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4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599134" cy="26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05803"/>
            <a:ext cx="2904700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6" y="476672"/>
            <a:ext cx="3462445" cy="19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499992" y="2132856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 descr="C:\Users\sarahparker.BIERTONC.000\Local Settings\Temporary Internet Files\Content.IE5\KPKZ06TI\MC9000481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8" y="2946420"/>
            <a:ext cx="1743259" cy="17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358</TotalTime>
  <Words>147</Words>
  <Application>Microsoft Office PowerPoint</Application>
  <PresentationFormat>On-screen Show (4:3)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Franklin Gothic Book</vt:lpstr>
      <vt:lpstr>Franklin Gothic Medium</vt:lpstr>
      <vt:lpstr>Tunga</vt:lpstr>
      <vt:lpstr>Wingdings</vt:lpstr>
      <vt:lpstr>Angles</vt:lpstr>
      <vt:lpstr>Division Workshop </vt:lpstr>
      <vt:lpstr>PowerPoint Presentation</vt:lpstr>
      <vt:lpstr>PowerPoint Presentation</vt:lpstr>
      <vt:lpstr>PowerPoint Presentation</vt:lpstr>
      <vt:lpstr>PowerPoint Presentation</vt:lpstr>
      <vt:lpstr>S T E P   1</vt:lpstr>
      <vt:lpstr>S T E P   2</vt:lpstr>
      <vt:lpstr>S T E P   3</vt:lpstr>
      <vt:lpstr>S T E P   4</vt:lpstr>
      <vt:lpstr>S T E P   5</vt:lpstr>
      <vt:lpstr>S T E P   5  Continued</vt:lpstr>
      <vt:lpstr>S T E P   6</vt:lpstr>
      <vt:lpstr>S T E P  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Workshop</dc:title>
  <dc:creator>AlexMarsh</dc:creator>
  <cp:lastModifiedBy>Miss Sayers</cp:lastModifiedBy>
  <cp:revision>40</cp:revision>
  <cp:lastPrinted>2014-10-07T15:29:39Z</cp:lastPrinted>
  <dcterms:created xsi:type="dcterms:W3CDTF">2014-09-21T08:30:52Z</dcterms:created>
  <dcterms:modified xsi:type="dcterms:W3CDTF">2015-11-18T11:57:21Z</dcterms:modified>
</cp:coreProperties>
</file>