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7" r:id="rId5"/>
    <p:sldId id="259" r:id="rId6"/>
    <p:sldId id="276" r:id="rId7"/>
    <p:sldId id="260" r:id="rId8"/>
    <p:sldId id="282" r:id="rId9"/>
    <p:sldId id="265" r:id="rId10"/>
    <p:sldId id="283"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3C863-E210-9D27-B801-0D0DE72BE763}" v="69" dt="2025-09-03T18:07:30.155"/>
    <p1510:client id="{96892B42-F2F2-45D4-8C3E-8E568C83C8FF}" v="190" dt="2025-09-03T14:59:23.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2693" y="269"/>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S Boxall" userId="50ee0ec7-5bd4-42b0-88db-47e79a481611" providerId="ADAL" clId="{96892B42-F2F2-45D4-8C3E-8E568C83C8FF}"/>
    <pc:docChg chg="custSel delSld modSld sldOrd">
      <pc:chgData name="Miss S Boxall" userId="50ee0ec7-5bd4-42b0-88db-47e79a481611" providerId="ADAL" clId="{96892B42-F2F2-45D4-8C3E-8E568C83C8FF}" dt="2025-09-03T15:08:23.930" v="386"/>
      <pc:docMkLst>
        <pc:docMk/>
      </pc:docMkLst>
      <pc:sldChg chg="delSp modSp mod">
        <pc:chgData name="Miss S Boxall" userId="50ee0ec7-5bd4-42b0-88db-47e79a481611" providerId="ADAL" clId="{96892B42-F2F2-45D4-8C3E-8E568C83C8FF}" dt="2025-09-03T14:14:34.378" v="160" actId="20577"/>
        <pc:sldMkLst>
          <pc:docMk/>
          <pc:sldMk cId="0" sldId="259"/>
        </pc:sldMkLst>
        <pc:spChg chg="mod">
          <ac:chgData name="Miss S Boxall" userId="50ee0ec7-5bd4-42b0-88db-47e79a481611" providerId="ADAL" clId="{96892B42-F2F2-45D4-8C3E-8E568C83C8FF}" dt="2025-09-03T14:14:34.378" v="160" actId="20577"/>
          <ac:spMkLst>
            <pc:docMk/>
            <pc:sldMk cId="0" sldId="259"/>
            <ac:spMk id="17409" creationId="{00000000-0000-0000-0000-000000000000}"/>
          </ac:spMkLst>
        </pc:spChg>
        <pc:graphicFrameChg chg="mod modGraphic">
          <ac:chgData name="Miss S Boxall" userId="50ee0ec7-5bd4-42b0-88db-47e79a481611" providerId="ADAL" clId="{96892B42-F2F2-45D4-8C3E-8E568C83C8FF}" dt="2025-09-03T14:09:33.258" v="11" actId="20577"/>
          <ac:graphicFrameMkLst>
            <pc:docMk/>
            <pc:sldMk cId="0" sldId="259"/>
            <ac:graphicFrameMk id="9" creationId="{00000000-0000-0000-0000-000000000000}"/>
          </ac:graphicFrameMkLst>
        </pc:graphicFrameChg>
        <pc:picChg chg="del">
          <ac:chgData name="Miss S Boxall" userId="50ee0ec7-5bd4-42b0-88db-47e79a481611" providerId="ADAL" clId="{96892B42-F2F2-45D4-8C3E-8E568C83C8FF}" dt="2025-09-03T14:09:21.391" v="4" actId="478"/>
          <ac:picMkLst>
            <pc:docMk/>
            <pc:sldMk cId="0" sldId="259"/>
            <ac:picMk id="3" creationId="{2C7D3680-39B6-426C-A501-0EAADCAFC289}"/>
          </ac:picMkLst>
        </pc:picChg>
        <pc:picChg chg="del">
          <ac:chgData name="Miss S Boxall" userId="50ee0ec7-5bd4-42b0-88db-47e79a481611" providerId="ADAL" clId="{96892B42-F2F2-45D4-8C3E-8E568C83C8FF}" dt="2025-09-03T14:08:54.454" v="1" actId="478"/>
          <ac:picMkLst>
            <pc:docMk/>
            <pc:sldMk cId="0" sldId="259"/>
            <ac:picMk id="7" creationId="{AC1372BB-CD2E-4454-AD2A-102BC342FA45}"/>
          </ac:picMkLst>
        </pc:picChg>
        <pc:picChg chg="del">
          <ac:chgData name="Miss S Boxall" userId="50ee0ec7-5bd4-42b0-88db-47e79a481611" providerId="ADAL" clId="{96892B42-F2F2-45D4-8C3E-8E568C83C8FF}" dt="2025-09-03T14:08:52.368" v="0" actId="478"/>
          <ac:picMkLst>
            <pc:docMk/>
            <pc:sldMk cId="0" sldId="259"/>
            <ac:picMk id="11" creationId="{714CDD81-39B7-4A7B-8CDD-3ACFE866838B}"/>
          </ac:picMkLst>
        </pc:picChg>
      </pc:sldChg>
      <pc:sldChg chg="del">
        <pc:chgData name="Miss S Boxall" userId="50ee0ec7-5bd4-42b0-88db-47e79a481611" providerId="ADAL" clId="{96892B42-F2F2-45D4-8C3E-8E568C83C8FF}" dt="2025-09-03T15:07:09.990" v="384" actId="47"/>
        <pc:sldMkLst>
          <pc:docMk/>
          <pc:sldMk cId="0" sldId="261"/>
        </pc:sldMkLst>
      </pc:sldChg>
      <pc:sldChg chg="modSp mod ord">
        <pc:chgData name="Miss S Boxall" userId="50ee0ec7-5bd4-42b0-88db-47e79a481611" providerId="ADAL" clId="{96892B42-F2F2-45D4-8C3E-8E568C83C8FF}" dt="2025-09-03T15:08:23.930" v="386"/>
        <pc:sldMkLst>
          <pc:docMk/>
          <pc:sldMk cId="1344514542" sldId="276"/>
        </pc:sldMkLst>
        <pc:spChg chg="mod">
          <ac:chgData name="Miss S Boxall" userId="50ee0ec7-5bd4-42b0-88db-47e79a481611" providerId="ADAL" clId="{96892B42-F2F2-45D4-8C3E-8E568C83C8FF}" dt="2025-09-03T14:16:07.362" v="170" actId="20577"/>
          <ac:spMkLst>
            <pc:docMk/>
            <pc:sldMk cId="1344514542" sldId="276"/>
            <ac:spMk id="5" creationId="{D12775A0-2D86-4505-A01B-AF709B179D98}"/>
          </ac:spMkLst>
        </pc:spChg>
        <pc:spChg chg="mod">
          <ac:chgData name="Miss S Boxall" userId="50ee0ec7-5bd4-42b0-88db-47e79a481611" providerId="ADAL" clId="{96892B42-F2F2-45D4-8C3E-8E568C83C8FF}" dt="2025-09-03T15:07:02.629" v="383" actId="313"/>
          <ac:spMkLst>
            <pc:docMk/>
            <pc:sldMk cId="1344514542" sldId="276"/>
            <ac:spMk id="8" creationId="{8B762CD5-D0C7-4AE7-B1D3-4913E06A979E}"/>
          </ac:spMkLst>
        </pc:spChg>
        <pc:graphicFrameChg chg="mod modGraphic">
          <ac:chgData name="Miss S Boxall" userId="50ee0ec7-5bd4-42b0-88db-47e79a481611" providerId="ADAL" clId="{96892B42-F2F2-45D4-8C3E-8E568C83C8FF}" dt="2025-09-03T14:59:49.519" v="218" actId="20577"/>
          <ac:graphicFrameMkLst>
            <pc:docMk/>
            <pc:sldMk cId="1344514542" sldId="276"/>
            <ac:graphicFrameMk id="4" creationId="{B8E5B830-3B46-48A6-AEF5-05A819516B7A}"/>
          </ac:graphicFrameMkLst>
        </pc:graphicFrameChg>
      </pc:sldChg>
    </pc:docChg>
  </pc:docChgLst>
  <pc:docChgLst>
    <pc:chgData name="Wellbeing" userId="S::wellbeing@lrschool.co.uk::b33a1d42-3ee9-412a-95dd-ee680af5dacd" providerId="AD" clId="Web-{2853C863-E210-9D27-B801-0D0DE72BE763}"/>
    <pc:docChg chg="addSld delSld modSld">
      <pc:chgData name="Wellbeing" userId="S::wellbeing@lrschool.co.uk::b33a1d42-3ee9-412a-95dd-ee680af5dacd" providerId="AD" clId="Web-{2853C863-E210-9D27-B801-0D0DE72BE763}" dt="2025-09-03T18:07:30.155" v="66"/>
      <pc:docMkLst>
        <pc:docMk/>
      </pc:docMkLst>
      <pc:sldChg chg="addSp modSp">
        <pc:chgData name="Wellbeing" userId="S::wellbeing@lrschool.co.uk::b33a1d42-3ee9-412a-95dd-ee680af5dacd" providerId="AD" clId="Web-{2853C863-E210-9D27-B801-0D0DE72BE763}" dt="2025-09-03T18:06:44.497" v="58" actId="1076"/>
        <pc:sldMkLst>
          <pc:docMk/>
          <pc:sldMk cId="0" sldId="259"/>
        </pc:sldMkLst>
        <pc:graphicFrameChg chg="mod modGraphic">
          <ac:chgData name="Wellbeing" userId="S::wellbeing@lrschool.co.uk::b33a1d42-3ee9-412a-95dd-ee680af5dacd" providerId="AD" clId="Web-{2853C863-E210-9D27-B801-0D0DE72BE763}" dt="2025-09-03T18:06:26.450" v="54"/>
          <ac:graphicFrameMkLst>
            <pc:docMk/>
            <pc:sldMk cId="0" sldId="259"/>
            <ac:graphicFrameMk id="9" creationId="{00000000-0000-0000-0000-000000000000}"/>
          </ac:graphicFrameMkLst>
        </pc:graphicFrameChg>
        <pc:picChg chg="add mod modCrop">
          <ac:chgData name="Wellbeing" userId="S::wellbeing@lrschool.co.uk::b33a1d42-3ee9-412a-95dd-ee680af5dacd" providerId="AD" clId="Web-{2853C863-E210-9D27-B801-0D0DE72BE763}" dt="2025-09-03T18:06:41.294" v="57" actId="1076"/>
          <ac:picMkLst>
            <pc:docMk/>
            <pc:sldMk cId="0" sldId="259"/>
            <ac:picMk id="2" creationId="{016CDB64-D276-26E4-E850-13A3ED4193E9}"/>
          </ac:picMkLst>
        </pc:picChg>
        <pc:picChg chg="add mod modCrop">
          <ac:chgData name="Wellbeing" userId="S::wellbeing@lrschool.co.uk::b33a1d42-3ee9-412a-95dd-ee680af5dacd" providerId="AD" clId="Web-{2853C863-E210-9D27-B801-0D0DE72BE763}" dt="2025-09-03T18:06:07.324" v="30" actId="1076"/>
          <ac:picMkLst>
            <pc:docMk/>
            <pc:sldMk cId="0" sldId="259"/>
            <ac:picMk id="3" creationId="{D9D0AD6E-24F3-21E4-30CA-A9F7FC204316}"/>
          </ac:picMkLst>
        </pc:picChg>
        <pc:picChg chg="add mod modCrop">
          <ac:chgData name="Wellbeing" userId="S::wellbeing@lrschool.co.uk::b33a1d42-3ee9-412a-95dd-ee680af5dacd" providerId="AD" clId="Web-{2853C863-E210-9D27-B801-0D0DE72BE763}" dt="2025-09-03T18:06:44.497" v="58" actId="1076"/>
          <ac:picMkLst>
            <pc:docMk/>
            <pc:sldMk cId="0" sldId="259"/>
            <ac:picMk id="4" creationId="{10AD32AC-3E58-90E4-6419-0C2F8C0FB6C7}"/>
          </ac:picMkLst>
        </pc:picChg>
      </pc:sldChg>
      <pc:sldChg chg="del">
        <pc:chgData name="Wellbeing" userId="S::wellbeing@lrschool.co.uk::b33a1d42-3ee9-412a-95dd-ee680af5dacd" providerId="AD" clId="Web-{2853C863-E210-9D27-B801-0D0DE72BE763}" dt="2025-09-03T18:06:55.123" v="59"/>
        <pc:sldMkLst>
          <pc:docMk/>
          <pc:sldMk cId="0" sldId="262"/>
        </pc:sldMkLst>
      </pc:sldChg>
      <pc:sldChg chg="del">
        <pc:chgData name="Wellbeing" userId="S::wellbeing@lrschool.co.uk::b33a1d42-3ee9-412a-95dd-ee680af5dacd" providerId="AD" clId="Web-{2853C863-E210-9D27-B801-0D0DE72BE763}" dt="2025-09-03T18:06:56.419" v="60"/>
        <pc:sldMkLst>
          <pc:docMk/>
          <pc:sldMk cId="3201698429" sldId="279"/>
        </pc:sldMkLst>
      </pc:sldChg>
      <pc:sldChg chg="del">
        <pc:chgData name="Wellbeing" userId="S::wellbeing@lrschool.co.uk::b33a1d42-3ee9-412a-95dd-ee680af5dacd" providerId="AD" clId="Web-{2853C863-E210-9D27-B801-0D0DE72BE763}" dt="2025-09-03T18:06:57.623" v="61"/>
        <pc:sldMkLst>
          <pc:docMk/>
          <pc:sldMk cId="2443025986" sldId="280"/>
        </pc:sldMkLst>
      </pc:sldChg>
      <pc:sldChg chg="addSp delSp modSp del">
        <pc:chgData name="Wellbeing" userId="S::wellbeing@lrschool.co.uk::b33a1d42-3ee9-412a-95dd-ee680af5dacd" providerId="AD" clId="Web-{2853C863-E210-9D27-B801-0D0DE72BE763}" dt="2025-09-03T18:07:30.155" v="66"/>
        <pc:sldMkLst>
          <pc:docMk/>
          <pc:sldMk cId="3722689820" sldId="281"/>
        </pc:sldMkLst>
        <pc:picChg chg="del">
          <ac:chgData name="Wellbeing" userId="S::wellbeing@lrschool.co.uk::b33a1d42-3ee9-412a-95dd-ee680af5dacd" providerId="AD" clId="Web-{2853C863-E210-9D27-B801-0D0DE72BE763}" dt="2025-09-03T18:07:01.123" v="62"/>
          <ac:picMkLst>
            <pc:docMk/>
            <pc:sldMk cId="3722689820" sldId="281"/>
            <ac:picMk id="2" creationId="{377A4276-B61C-6EB2-B94A-A9B9AE8E41EA}"/>
          </ac:picMkLst>
        </pc:picChg>
        <pc:picChg chg="add del mod">
          <ac:chgData name="Wellbeing" userId="S::wellbeing@lrschool.co.uk::b33a1d42-3ee9-412a-95dd-ee680af5dacd" providerId="AD" clId="Web-{2853C863-E210-9D27-B801-0D0DE72BE763}" dt="2025-09-03T18:07:14.951" v="64"/>
          <ac:picMkLst>
            <pc:docMk/>
            <pc:sldMk cId="3722689820" sldId="281"/>
            <ac:picMk id="3" creationId="{9C3AEDA7-8AD4-9FAF-66D4-CAA1F821292E}"/>
          </ac:picMkLst>
        </pc:picChg>
      </pc:sldChg>
      <pc:sldChg chg="add">
        <pc:chgData name="Wellbeing" userId="S::wellbeing@lrschool.co.uk::b33a1d42-3ee9-412a-95dd-ee680af5dacd" providerId="AD" clId="Web-{2853C863-E210-9D27-B801-0D0DE72BE763}" dt="2025-09-03T18:07:27.092" v="65"/>
        <pc:sldMkLst>
          <pc:docMk/>
          <pc:sldMk cId="3139641955" sldId="283"/>
        </pc:sldMkLst>
      </pc:sldChg>
    </pc:docChg>
  </pc:docChgLst>
  <pc:docChgLst>
    <pc:chgData name="Wellbeing" userId="S::wellbeing@lrschool.co.uk::b33a1d42-3ee9-412a-95dd-ee680af5dacd" providerId="AD" clId="Web-{9FF3C362-1CF0-4D9D-BB33-62BA093E78D8}"/>
    <pc:docChg chg="addSld delSld">
      <pc:chgData name="Wellbeing" userId="S::wellbeing@lrschool.co.uk::b33a1d42-3ee9-412a-95dd-ee680af5dacd" providerId="AD" clId="Web-{9FF3C362-1CF0-4D9D-BB33-62BA093E78D8}" dt="2024-09-04T12:50:36.506" v="5"/>
      <pc:docMkLst>
        <pc:docMk/>
      </pc:docMkLst>
      <pc:sldChg chg="add del">
        <pc:chgData name="Wellbeing" userId="S::wellbeing@lrschool.co.uk::b33a1d42-3ee9-412a-95dd-ee680af5dacd" providerId="AD" clId="Web-{9FF3C362-1CF0-4D9D-BB33-62BA093E78D8}" dt="2024-09-04T12:37:11.291" v="2"/>
        <pc:sldMkLst>
          <pc:docMk/>
          <pc:sldMk cId="0" sldId="278"/>
        </pc:sldMkLst>
      </pc:sldChg>
      <pc:sldChg chg="add del">
        <pc:chgData name="Wellbeing" userId="S::wellbeing@lrschool.co.uk::b33a1d42-3ee9-412a-95dd-ee680af5dacd" providerId="AD" clId="Web-{9FF3C362-1CF0-4D9D-BB33-62BA093E78D8}" dt="2024-09-04T12:50:36.506" v="5"/>
        <pc:sldMkLst>
          <pc:docMk/>
          <pc:sldMk cId="3722689820" sldId="281"/>
        </pc:sldMkLst>
      </pc:sldChg>
      <pc:sldChg chg="add">
        <pc:chgData name="Wellbeing" userId="S::wellbeing@lrschool.co.uk::b33a1d42-3ee9-412a-95dd-ee680af5dacd" providerId="AD" clId="Web-{9FF3C362-1CF0-4D9D-BB33-62BA093E78D8}" dt="2024-09-04T12:37:21.542" v="3"/>
        <pc:sldMkLst>
          <pc:docMk/>
          <pc:sldMk cId="2393904979"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D2C67-AB2E-418A-92BD-DF46CF003A57}" type="datetimeFigureOut">
              <a:rPr lang="en-GB" smtClean="0"/>
              <a:t>03/09/2025</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F390-8191-4136-BF41-05B4BA044B6F}" type="slidenum">
              <a:rPr lang="en-GB" smtClean="0"/>
              <a:t>‹#›</a:t>
            </a:fld>
            <a:endParaRPr lang="en-GB"/>
          </a:p>
        </p:txBody>
      </p:sp>
    </p:spTree>
    <p:extLst>
      <p:ext uri="{BB962C8B-B14F-4D97-AF65-F5344CB8AC3E}">
        <p14:creationId xmlns:p14="http://schemas.microsoft.com/office/powerpoint/2010/main" val="20900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F9F390-8191-4136-BF41-05B4BA044B6F}" type="slidenum">
              <a:rPr lang="en-GB" smtClean="0"/>
              <a:t>2</a:t>
            </a:fld>
            <a:endParaRPr lang="en-GB"/>
          </a:p>
        </p:txBody>
      </p:sp>
    </p:spTree>
    <p:extLst>
      <p:ext uri="{BB962C8B-B14F-4D97-AF65-F5344CB8AC3E}">
        <p14:creationId xmlns:p14="http://schemas.microsoft.com/office/powerpoint/2010/main" val="337922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03/09/2025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5A9AE8B-A9D8-498D-94D3-781C507F04C3}" type="datetimeFigureOut">
              <a:rPr lang="en-GB" smtClean="0"/>
              <a:pPr/>
              <a:t>03/09/2025</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6A714AA-4A1C-4112-8C89-6A77BDD6168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3542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32656" y="982047"/>
            <a:ext cx="62646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Year 2 is part of Key Stage 1 (KS1).</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We will often abbreviate Year 2 to Y2 or use the class name.</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The Phase</a:t>
            </a:r>
            <a:r>
              <a:rPr kumimoji="0" lang="en-GB" sz="1200" b="0" i="0" u="none" strike="noStrike" cap="none" normalizeH="0" dirty="0">
                <a:ln>
                  <a:noFill/>
                </a:ln>
                <a:solidFill>
                  <a:srgbClr val="000000"/>
                </a:solidFill>
                <a:effectLst/>
                <a:latin typeface="Segoe UI Light"/>
                <a:ea typeface="Arial Unicode MS"/>
                <a:cs typeface="Segoe UI Light"/>
              </a:rPr>
              <a:t> Leade</a:t>
            </a:r>
            <a:r>
              <a:rPr kumimoji="0" lang="en-GB" sz="1200" b="0" i="0" u="none" strike="noStrike" cap="none" normalizeH="0" baseline="0" dirty="0">
                <a:ln>
                  <a:noFill/>
                </a:ln>
                <a:solidFill>
                  <a:srgbClr val="000000"/>
                </a:solidFill>
                <a:effectLst/>
                <a:latin typeface="Segoe UI Light"/>
                <a:ea typeface="Arial Unicode MS"/>
                <a:cs typeface="Segoe UI Light"/>
              </a:rPr>
              <a:t>rs are Miss Boxall and Miss Johns.</a:t>
            </a:r>
            <a:r>
              <a:rPr lang="en-GB" sz="1200" dirty="0">
                <a:solidFill>
                  <a:srgbClr val="000000"/>
                </a:solidFill>
                <a:latin typeface="Segoe UI Light"/>
                <a:ea typeface="Arial Unicode MS"/>
                <a:cs typeface="Segoe UI Light"/>
              </a:rPr>
              <a:t>    </a:t>
            </a:r>
            <a:endPar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KS1 timings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8.30 </a:t>
            </a:r>
            <a:r>
              <a:rPr kumimoji="0" lang="en-GB" sz="1200" b="0" i="0" u="none" strike="noStrike" cap="none" normalizeH="0" baseline="0" dirty="0">
                <a:ln>
                  <a:noFill/>
                </a:ln>
                <a:solidFill>
                  <a:srgbClr val="000000"/>
                </a:solidFill>
                <a:effectLst/>
                <a:latin typeface="Segoe UI Light"/>
                <a:ea typeface="Arial Unicode MS"/>
                <a:cs typeface="Segoe UI Light"/>
              </a:rPr>
              <a:t>am</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Gates open</a:t>
            </a:r>
            <a:endParaRPr lang="en-GB" sz="1200" b="0" i="0" u="none" strike="noStrike" cap="none" normalizeH="0" baseline="0" dirty="0">
              <a:ln>
                <a:noFill/>
              </a:ln>
              <a:solidFill>
                <a:srgbClr val="000000"/>
              </a:solidFill>
              <a:effectLst/>
              <a:latin typeface="Segoe UI Light"/>
              <a:ea typeface="Arial Unicode MS"/>
              <a:cs typeface="Segoe UI Light"/>
            </a:endParaRPr>
          </a:p>
          <a:p>
            <a:pPr>
              <a:spcBef>
                <a:spcPct val="0"/>
              </a:spcBef>
              <a:spcAft>
                <a:spcPct val="0"/>
              </a:spcAft>
            </a:pPr>
            <a:r>
              <a:rPr lang="en-GB" sz="1200" dirty="0">
                <a:latin typeface="Segoe UI Light"/>
                <a:ea typeface="Arial Unicode MS"/>
                <a:cs typeface="Segoe UI Light"/>
              </a:rPr>
              <a:t>                      8.45am                                 Morning Registration</a:t>
            </a:r>
          </a:p>
          <a:p>
            <a:pPr eaLnBrk="0" fontAlgn="base" hangingPunct="0">
              <a:spcBef>
                <a:spcPct val="0"/>
              </a:spcBef>
              <a:spcAft>
                <a:spcPct val="0"/>
              </a:spcAft>
            </a:pPr>
            <a:r>
              <a:rPr lang="en-GB" sz="1200" dirty="0">
                <a:latin typeface="Segoe UI Light"/>
                <a:cs typeface="Segoe UI Light"/>
              </a:rPr>
              <a:t>                     </a:t>
            </a:r>
            <a:r>
              <a:rPr kumimoji="0" lang="en-GB" sz="1200" b="0" i="0" u="none" strike="noStrike" cap="none" normalizeH="0" baseline="0" dirty="0">
                <a:ln>
                  <a:noFill/>
                </a:ln>
                <a:effectLst/>
                <a:latin typeface="Segoe UI Light"/>
                <a:cs typeface="Segoe UI Light"/>
              </a:rPr>
              <a:t> </a:t>
            </a:r>
            <a:r>
              <a:rPr lang="en-GB" sz="1200" dirty="0">
                <a:latin typeface="Segoe UI Light"/>
                <a:cs typeface="Segoe UI Light"/>
              </a:rPr>
              <a:t>8.55</a:t>
            </a:r>
            <a:r>
              <a:rPr kumimoji="0" lang="en-GB" sz="1200" b="0" i="0" u="none" strike="noStrike" cap="none" normalizeH="0" baseline="0" dirty="0">
                <a:ln>
                  <a:noFill/>
                </a:ln>
                <a:effectLst/>
                <a:latin typeface="Segoe UI Light"/>
                <a:cs typeface="Segoe UI Light"/>
              </a:rPr>
              <a:t> am</a:t>
            </a:r>
            <a:r>
              <a:rPr lang="en-GB" sz="1200" dirty="0">
                <a:latin typeface="Segoe UI Light"/>
                <a:cs typeface="Segoe UI Light"/>
              </a:rPr>
              <a:t> </a:t>
            </a:r>
            <a:r>
              <a:rPr kumimoji="0" lang="en-GB" sz="1200" b="0" i="0" u="none" strike="noStrike" cap="none" normalizeH="0" baseline="0" dirty="0">
                <a:ln>
                  <a:noFill/>
                </a:ln>
                <a:effectLst/>
                <a:latin typeface="Segoe UI Light"/>
                <a:cs typeface="Segoe UI Light"/>
              </a:rPr>
              <a:t>                               Guided Reading/RWI Phonics</a:t>
            </a:r>
            <a:endParaRPr lang="en-GB" sz="1200" b="0" i="0" u="none" strike="noStrike" cap="none" normalizeH="0" baseline="0" dirty="0">
              <a:ln>
                <a:noFill/>
              </a:ln>
              <a:effectLst/>
              <a:latin typeface="Segoe UI Light"/>
              <a:cs typeface="Segoe UI Light"/>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9.30 am		</a:t>
            </a:r>
            <a:r>
              <a:rPr lang="en-GB" sz="1200" dirty="0">
                <a:solidFill>
                  <a:srgbClr val="000000"/>
                </a:solidFill>
                <a:latin typeface="Segoe UI Light"/>
                <a:ea typeface="Arial Unicode MS"/>
                <a:cs typeface="Segoe UI Light"/>
              </a:rPr>
              <a:t>English</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10.20 am                              </a:t>
            </a:r>
            <a:r>
              <a:rPr lang="en-GB" sz="1200" dirty="0">
                <a:solidFill>
                  <a:srgbClr val="000000"/>
                </a:solidFill>
                <a:latin typeface="Segoe UI Light"/>
                <a:ea typeface="Arial Unicode MS"/>
                <a:cs typeface="Segoe UI Light"/>
              </a:rPr>
              <a:t> Assembly</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10.40 am 	  	Morning break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11.00 am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Maths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12.00 noon	 	Lunch</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12.45 pm     		Afternoon registration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12.50 pm		Mastering Number</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	1.10 pm		Topic session 1</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2.00 pm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Fit in 10</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2.10 pm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Topic session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2/ Spellings</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3.15 pm		Home time</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eaLnBrk="0" fontAlgn="base" hangingPunct="0">
              <a:spcBef>
                <a:spcPct val="0"/>
              </a:spcBef>
              <a:spcAft>
                <a:spcPct val="0"/>
              </a:spcAft>
            </a:pPr>
            <a:r>
              <a:rPr kumimoji="0" lang="en-GB" sz="1200" b="1" i="0" u="none" strike="noStrike" cap="none" normalizeH="0" baseline="0" dirty="0">
                <a:ln>
                  <a:noFill/>
                </a:ln>
                <a:solidFill>
                  <a:srgbClr val="000000"/>
                </a:solidFill>
                <a:effectLst/>
                <a:latin typeface="Segoe UI Light"/>
                <a:ea typeface="Arial Unicode MS"/>
                <a:cs typeface="Segoe UI Light"/>
              </a:rPr>
              <a:t>PE Days</a:t>
            </a:r>
            <a:endParaRPr lang="en-GB" sz="1200" b="1" dirty="0">
              <a:solidFill>
                <a:srgbClr val="000000"/>
              </a:solidFill>
              <a:latin typeface="Segoe UI Light"/>
              <a:ea typeface="Arial Unicode MS"/>
              <a:cs typeface="Segoe UI Light"/>
            </a:endParaRPr>
          </a:p>
          <a:p>
            <a:pPr eaLnBrk="0" fontAlgn="base" hangingPunct="0">
              <a:spcBef>
                <a:spcPct val="0"/>
              </a:spcBef>
              <a:spcAft>
                <a:spcPct val="0"/>
              </a:spcAft>
            </a:pPr>
            <a:r>
              <a:rPr lang="en-GB" sz="1200" dirty="0">
                <a:solidFill>
                  <a:srgbClr val="000000"/>
                </a:solidFill>
                <a:latin typeface="Segoe UI Light"/>
                <a:ea typeface="Arial Unicode MS"/>
                <a:cs typeface="Segoe UI Light"/>
              </a:rPr>
              <a:t>PE kits are to be worn on a </a:t>
            </a:r>
            <a:r>
              <a:rPr lang="en-GB" sz="1200" b="1" dirty="0">
                <a:solidFill>
                  <a:srgbClr val="000000"/>
                </a:solidFill>
                <a:latin typeface="Segoe UI Light"/>
                <a:ea typeface="Arial Unicode MS"/>
                <a:cs typeface="Segoe UI Light"/>
              </a:rPr>
              <a:t>Tuesday </a:t>
            </a:r>
            <a:r>
              <a:rPr lang="en-GB" sz="1200" dirty="0">
                <a:solidFill>
                  <a:srgbClr val="000000"/>
                </a:solidFill>
                <a:latin typeface="Segoe UI Light"/>
                <a:ea typeface="Arial Unicode MS"/>
                <a:cs typeface="Segoe UI Light"/>
              </a:rPr>
              <a:t>and </a:t>
            </a:r>
            <a:r>
              <a:rPr lang="en-GB" sz="1200" b="1" dirty="0">
                <a:solidFill>
                  <a:srgbClr val="000000"/>
                </a:solidFill>
                <a:latin typeface="Segoe UI Light"/>
                <a:ea typeface="Arial Unicode MS"/>
                <a:cs typeface="Segoe UI Light"/>
              </a:rPr>
              <a:t>Friday</a:t>
            </a:r>
            <a:endPar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17410" name="Rectangle 2"/>
          <p:cNvSpPr>
            <a:spLocks noChangeArrowheads="1"/>
          </p:cNvSpPr>
          <p:nvPr/>
        </p:nvSpPr>
        <p:spPr bwMode="auto">
          <a:xfrm>
            <a:off x="332656" y="5079538"/>
            <a:ext cx="62646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2</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Welcome! We hope that you find all of the information in this pack useful. If you have any questions after reading this Parent Pack or would like to talk to us about the year ahead, please do let us know so that we can arrange a time to call you.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Parents can leave messages for class teachers in the children’s reading record or contact the office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to arrange a phone call with the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16164640"/>
              </p:ext>
            </p:extLst>
          </p:nvPr>
        </p:nvGraphicFramePr>
        <p:xfrm>
          <a:off x="787083" y="6736525"/>
          <a:ext cx="5355841" cy="1246706"/>
        </p:xfrm>
        <a:graphic>
          <a:graphicData uri="http://schemas.openxmlformats.org/drawingml/2006/table">
            <a:tbl>
              <a:tblPr/>
              <a:tblGrid>
                <a:gridCol w="1799415">
                  <a:extLst>
                    <a:ext uri="{9D8B030D-6E8A-4147-A177-3AD203B41FA5}">
                      <a16:colId xmlns:a16="http://schemas.microsoft.com/office/drawing/2014/main" val="20000"/>
                    </a:ext>
                  </a:extLst>
                </a:gridCol>
                <a:gridCol w="1778213">
                  <a:extLst>
                    <a:ext uri="{9D8B030D-6E8A-4147-A177-3AD203B41FA5}">
                      <a16:colId xmlns:a16="http://schemas.microsoft.com/office/drawing/2014/main" val="20001"/>
                    </a:ext>
                  </a:extLst>
                </a:gridCol>
                <a:gridCol w="1778213">
                  <a:extLst>
                    <a:ext uri="{9D8B030D-6E8A-4147-A177-3AD203B41FA5}">
                      <a16:colId xmlns:a16="http://schemas.microsoft.com/office/drawing/2014/main" val="20002"/>
                    </a:ext>
                  </a:extLst>
                </a:gridCol>
              </a:tblGrid>
              <a:tr h="254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a:ea typeface="Times New Roman"/>
                          <a:cs typeface="Segoe UI Light"/>
                        </a:rPr>
                        <a:t>2W Class Teacher                  Mr Waldeck</a:t>
                      </a: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marL="0" marR="0" indent="0" algn="ctr" rtl="0" eaLnBrk="1" fontAlgn="auto" latinLnBrk="0" hangingPunct="1">
                        <a:lnSpc>
                          <a:spcPct val="100000"/>
                        </a:lnSpc>
                        <a:spcBef>
                          <a:spcPts val="0"/>
                        </a:spcBef>
                        <a:spcAft>
                          <a:spcPts val="0"/>
                        </a:spcAft>
                        <a:buClrTx/>
                        <a:buSzTx/>
                        <a:buFontTx/>
                        <a:buNone/>
                      </a:pPr>
                      <a:r>
                        <a:rPr lang="en-GB" sz="1050" b="0" dirty="0">
                          <a:solidFill>
                            <a:schemeClr val="tx1"/>
                          </a:solidFill>
                          <a:latin typeface="Segoe UI Light"/>
                          <a:ea typeface="Times New Roman"/>
                          <a:cs typeface="Segoe UI Light"/>
                        </a:rPr>
                        <a:t>             2B</a:t>
                      </a:r>
                      <a:r>
                        <a:rPr lang="en-GB" sz="1050" b="0" dirty="0">
                          <a:latin typeface="Segoe UI Light"/>
                          <a:ea typeface="Times New Roman"/>
                          <a:cs typeface="Segoe UI Light"/>
                        </a:rPr>
                        <a:t> Class Teacher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             Miss Boxall</a:t>
                      </a: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r>
                        <a:rPr lang="en-GB" sz="1050" b="0" dirty="0">
                          <a:latin typeface="Segoe UI Light"/>
                          <a:ea typeface="Times New Roman"/>
                          <a:cs typeface="Segoe UI Light"/>
                        </a:rPr>
                        <a:t>          2B Class Teacher</a:t>
                      </a:r>
                    </a:p>
                    <a:p>
                      <a:pPr algn="ctr">
                        <a:spcAft>
                          <a:spcPts val="0"/>
                        </a:spcAft>
                      </a:pPr>
                      <a:r>
                        <a:rPr lang="en-GB" sz="1050" b="0" dirty="0">
                          <a:latin typeface="Segoe UI Light"/>
                          <a:ea typeface="Times New Roman"/>
                          <a:cs typeface="Segoe UI Light"/>
                        </a:rPr>
                        <a:t>                  Miss Lovell        </a:t>
                      </a:r>
                      <a:endParaRPr lang="en-GB" sz="1050" b="0" baseline="0" dirty="0">
                        <a:latin typeface="Segoe UI Light"/>
                        <a:ea typeface="Times New Roman"/>
                        <a:cs typeface="Segoe UI Light"/>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6">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0" name="Rectangle 2">
            <a:extLst>
              <a:ext uri="{FF2B5EF4-FFF2-40B4-BE49-F238E27FC236}">
                <a16:creationId xmlns:a16="http://schemas.microsoft.com/office/drawing/2014/main" id="{FF86AEEC-1159-4835-BD5B-4C64DE3B79DD}"/>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2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2" name="AutoShape 3">
            <a:extLst>
              <a:ext uri="{FF2B5EF4-FFF2-40B4-BE49-F238E27FC236}">
                <a16:creationId xmlns:a16="http://schemas.microsoft.com/office/drawing/2014/main" id="{5D7FBD3B-3517-4914-8A4B-C7B87166A3D0}"/>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pic>
        <p:nvPicPr>
          <p:cNvPr id="2" name="Picture 1" descr="Alec Waldeck.jpg">
            <a:extLst>
              <a:ext uri="{FF2B5EF4-FFF2-40B4-BE49-F238E27FC236}">
                <a16:creationId xmlns:a16="http://schemas.microsoft.com/office/drawing/2014/main" id="{016CDB64-D276-26E4-E850-13A3ED4193E9}"/>
              </a:ext>
            </a:extLst>
          </p:cNvPr>
          <p:cNvPicPr>
            <a:picLocks noChangeAspect="1"/>
          </p:cNvPicPr>
          <p:nvPr/>
        </p:nvPicPr>
        <p:blipFill>
          <a:blip r:embed="rId3"/>
          <a:srcRect l="22740" t="-522" r="15753" b="-77"/>
          <a:stretch>
            <a:fillRect/>
          </a:stretch>
        </p:blipFill>
        <p:spPr>
          <a:xfrm>
            <a:off x="998295" y="7150547"/>
            <a:ext cx="1342907" cy="1878292"/>
          </a:xfrm>
          <a:prstGeom prst="rect">
            <a:avLst/>
          </a:prstGeom>
        </p:spPr>
      </p:pic>
      <p:pic>
        <p:nvPicPr>
          <p:cNvPr id="3" name="Picture 2" descr="Jasmine Lovell.jpg">
            <a:extLst>
              <a:ext uri="{FF2B5EF4-FFF2-40B4-BE49-F238E27FC236}">
                <a16:creationId xmlns:a16="http://schemas.microsoft.com/office/drawing/2014/main" id="{D9D0AD6E-24F3-21E4-30CA-A9F7FC204316}"/>
              </a:ext>
            </a:extLst>
          </p:cNvPr>
          <p:cNvPicPr>
            <a:picLocks noChangeAspect="1"/>
          </p:cNvPicPr>
          <p:nvPr/>
        </p:nvPicPr>
        <p:blipFill>
          <a:blip r:embed="rId4"/>
          <a:srcRect l="16279" t="10435" r="22674" b="-1431"/>
          <a:stretch>
            <a:fillRect/>
          </a:stretch>
        </p:blipFill>
        <p:spPr>
          <a:xfrm>
            <a:off x="4756898" y="7170523"/>
            <a:ext cx="1317110" cy="1885875"/>
          </a:xfrm>
          <a:prstGeom prst="rect">
            <a:avLst/>
          </a:prstGeom>
        </p:spPr>
      </p:pic>
      <p:pic>
        <p:nvPicPr>
          <p:cNvPr id="4" name="Picture 3" descr="Sarah Boxall.jpg">
            <a:extLst>
              <a:ext uri="{FF2B5EF4-FFF2-40B4-BE49-F238E27FC236}">
                <a16:creationId xmlns:a16="http://schemas.microsoft.com/office/drawing/2014/main" id="{10AD32AC-3E58-90E4-6419-0C2F8C0FB6C7}"/>
              </a:ext>
            </a:extLst>
          </p:cNvPr>
          <p:cNvPicPr>
            <a:picLocks noChangeAspect="1"/>
          </p:cNvPicPr>
          <p:nvPr/>
        </p:nvPicPr>
        <p:blipFill>
          <a:blip r:embed="rId5"/>
          <a:srcRect l="20349" t="10771" r="28779" b="1109"/>
          <a:stretch>
            <a:fillRect/>
          </a:stretch>
        </p:blipFill>
        <p:spPr>
          <a:xfrm>
            <a:off x="3023720" y="7180763"/>
            <a:ext cx="1316730" cy="1869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E5B830-3B46-48A6-AEF5-05A819516B7A}"/>
              </a:ext>
            </a:extLst>
          </p:cNvPr>
          <p:cNvGraphicFramePr>
            <a:graphicFrameLocks noGrp="1"/>
          </p:cNvGraphicFramePr>
          <p:nvPr>
            <p:extLst>
              <p:ext uri="{D42A27DB-BD31-4B8C-83A1-F6EECF244321}">
                <p14:modId xmlns:p14="http://schemas.microsoft.com/office/powerpoint/2010/main" val="2971535271"/>
              </p:ext>
            </p:extLst>
          </p:nvPr>
        </p:nvGraphicFramePr>
        <p:xfrm>
          <a:off x="272562" y="2324837"/>
          <a:ext cx="6138480" cy="1594155"/>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374955">
                <a:tc>
                  <a:txBody>
                    <a:bodyPr/>
                    <a:lstStyle/>
                    <a:p>
                      <a:pPr algn="ctr">
                        <a:spcAft>
                          <a:spcPts val="0"/>
                        </a:spcAft>
                      </a:pPr>
                      <a:r>
                        <a:rPr lang="en-GB" sz="1000" b="1" dirty="0">
                          <a:solidFill>
                            <a:srgbClr val="000000"/>
                          </a:solidFill>
                          <a:latin typeface="Segoe UI Light"/>
                          <a:ea typeface="Arial Unicode MS"/>
                          <a:cs typeface="Segoe UI Light"/>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solidFill>
                            <a:srgbClr val="000000"/>
                          </a:solidFill>
                          <a:latin typeface="Segoe UI Light"/>
                          <a:ea typeface="Arial Unicode MS"/>
                          <a:cs typeface="Segoe UI Light"/>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solidFill>
                            <a:srgbClr val="000000"/>
                          </a:solidFill>
                          <a:latin typeface="Segoe UI Light"/>
                          <a:ea typeface="Arial Unicode MS"/>
                          <a:cs typeface="Segoe UI Light"/>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solidFill>
                            <a:srgbClr val="000000"/>
                          </a:solidFill>
                          <a:latin typeface="Segoe UI Light"/>
                          <a:ea typeface="Arial Unicode MS"/>
                          <a:cs typeface="Segoe UI Light"/>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solidFill>
                            <a:srgbClr val="000000"/>
                          </a:solidFill>
                          <a:latin typeface="Segoe UI Light"/>
                          <a:ea typeface="Arial Unicode MS"/>
                          <a:cs typeface="Segoe UI Light"/>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a:ea typeface="Arial Unicode MS"/>
                          <a:cs typeface="Segoe UI Light"/>
                        </a:rPr>
                        <a:t>Reading/ </a:t>
                      </a:r>
                      <a:r>
                        <a:rPr lang="en-GB" sz="1000" b="0" i="0" u="none" strike="noStrike" noProof="0" dirty="0">
                          <a:solidFill>
                            <a:srgbClr val="000000"/>
                          </a:solidFill>
                          <a:latin typeface="Segoe UI Light"/>
                        </a:rPr>
                        <a:t>Times Table Rockstars</a:t>
                      </a:r>
                      <a:endParaRPr lang="en-US" sz="1000" b="0" dirty="0">
                        <a:latin typeface="Segoe UI Light"/>
                      </a:endParaRPr>
                    </a:p>
                    <a:p>
                      <a:pPr algn="ctr">
                        <a:spcAft>
                          <a:spcPts val="0"/>
                        </a:spcAft>
                      </a:pPr>
                      <a:endParaRPr lang="en-GB" sz="1000" dirty="0">
                        <a:solidFill>
                          <a:srgbClr val="000000"/>
                        </a:solidFill>
                        <a:latin typeface="Segoe UI Light"/>
                        <a:ea typeface="Arial Unicode MS"/>
                        <a:cs typeface="Segoe UI Light"/>
                      </a:endParaRPr>
                    </a:p>
                    <a:p>
                      <a:pPr algn="ctr">
                        <a:spcAft>
                          <a:spcPts val="0"/>
                        </a:spcAft>
                      </a:pPr>
                      <a:r>
                        <a:rPr lang="en-GB" sz="1000" dirty="0">
                          <a:solidFill>
                            <a:srgbClr val="000000"/>
                          </a:solidFill>
                          <a:latin typeface="Segoe UI Light"/>
                          <a:ea typeface="Arial Unicode MS"/>
                          <a:cs typeface="Segoe UI Light"/>
                        </a:rPr>
                        <a:t>Comprehension Homework sheet</a:t>
                      </a:r>
                    </a:p>
                    <a:p>
                      <a:pPr>
                        <a:spcBef>
                          <a:spcPts val="300"/>
                        </a:spcBef>
                        <a:spcAft>
                          <a:spcPts val="300"/>
                        </a:spcAft>
                      </a:pPr>
                      <a:endParaRPr lang="en-GB" sz="1000" dirty="0">
                        <a:latin typeface="Segoe UI Light"/>
                        <a:ea typeface="Times New Roman"/>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a:ea typeface="Arial Unicode MS"/>
                          <a:cs typeface="Segoe UI Light"/>
                        </a:rPr>
                        <a:t>Reading/ </a:t>
                      </a:r>
                      <a:r>
                        <a:rPr lang="en-GB" sz="1000" b="0" i="0" u="none" strike="noStrike" noProof="0" dirty="0">
                          <a:solidFill>
                            <a:srgbClr val="000000"/>
                          </a:solidFill>
                          <a:latin typeface="Segoe UI Light"/>
                        </a:rPr>
                        <a:t>Times Table Rockstars</a:t>
                      </a:r>
                      <a:endParaRPr lang="en-US" sz="1000" b="0" dirty="0">
                        <a:latin typeface="Segoe UI Light"/>
                      </a:endParaRPr>
                    </a:p>
                    <a:p>
                      <a:pPr algn="ctr">
                        <a:spcBef>
                          <a:spcPts val="300"/>
                        </a:spcBef>
                        <a:spcAft>
                          <a:spcPts val="300"/>
                        </a:spcAft>
                      </a:pPr>
                      <a:endParaRPr lang="en-GB" sz="1000" dirty="0">
                        <a:solidFill>
                          <a:srgbClr val="000000"/>
                        </a:solidFill>
                        <a:latin typeface="Segoe UI Light"/>
                        <a:ea typeface="Arial Unicode MS"/>
                        <a:cs typeface="Segoe UI Light"/>
                      </a:endParaRPr>
                    </a:p>
                    <a:p>
                      <a:pPr algn="ctr">
                        <a:spcBef>
                          <a:spcPts val="300"/>
                        </a:spcBef>
                        <a:spcAft>
                          <a:spcPts val="300"/>
                        </a:spcAft>
                      </a:pPr>
                      <a:r>
                        <a:rPr lang="en-GB" sz="1000" dirty="0">
                          <a:solidFill>
                            <a:srgbClr val="000000"/>
                          </a:solidFill>
                          <a:latin typeface="Segoe UI Light"/>
                          <a:ea typeface="Arial Unicode MS"/>
                          <a:cs typeface="Segoe UI Light"/>
                        </a:rPr>
                        <a:t>Maths Homework sheet</a:t>
                      </a:r>
                      <a:endParaRPr lang="en-GB" sz="1000" dirty="0">
                        <a:latin typeface="Segoe UI Light"/>
                        <a:ea typeface="Times New Roman"/>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Segoe UI Light"/>
                        <a:ea typeface="Arial Unicode MS"/>
                        <a:cs typeface="Segoe U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a:ea typeface="Arial Unicode MS"/>
                          <a:cs typeface="Segoe UI Light"/>
                        </a:rPr>
                        <a:t>Reading/ </a:t>
                      </a:r>
                      <a:r>
                        <a:rPr lang="en-GB" sz="1000" b="0" i="0" u="none" strike="noStrike" noProof="0" dirty="0">
                          <a:solidFill>
                            <a:srgbClr val="000000"/>
                          </a:solidFill>
                          <a:latin typeface="Segoe UI Light"/>
                        </a:rPr>
                        <a:t>Times Table Rockstars</a:t>
                      </a:r>
                      <a:endParaRPr lang="en-US" sz="1000" b="0" dirty="0">
                        <a:latin typeface="Segoe UI Light"/>
                      </a:endParaRPr>
                    </a:p>
                    <a:p>
                      <a:pPr algn="ctr">
                        <a:spcAft>
                          <a:spcPts val="0"/>
                        </a:spcAft>
                      </a:pPr>
                      <a:endParaRPr lang="en-GB" sz="1000" dirty="0">
                        <a:solidFill>
                          <a:srgbClr val="000000"/>
                        </a:solidFill>
                        <a:latin typeface="Segoe UI Light"/>
                        <a:ea typeface="Arial Unicode MS"/>
                        <a:cs typeface="Segoe UI Light"/>
                      </a:endParaRPr>
                    </a:p>
                    <a:p>
                      <a:pPr marL="0" marR="0" lvl="0" indent="0" algn="ctr" rtl="0" eaLnBrk="1" fontAlgn="auto" latinLnBrk="0" hangingPunct="1">
                        <a:lnSpc>
                          <a:spcPct val="100000"/>
                        </a:lnSpc>
                        <a:spcBef>
                          <a:spcPts val="0"/>
                        </a:spcBef>
                        <a:spcAft>
                          <a:spcPts val="0"/>
                        </a:spcAft>
                        <a:buClrTx/>
                        <a:buSzTx/>
                        <a:buFontTx/>
                        <a:buNone/>
                      </a:pPr>
                      <a:r>
                        <a:rPr lang="en-GB" sz="1000" dirty="0">
                          <a:solidFill>
                            <a:srgbClr val="000000"/>
                          </a:solidFill>
                          <a:latin typeface="Segoe UI Light"/>
                          <a:ea typeface="Arial Unicode MS"/>
                          <a:cs typeface="Segoe UI Light"/>
                        </a:rPr>
                        <a:t>Phonics/Spelling Homework sheet </a:t>
                      </a:r>
                    </a:p>
                    <a:p>
                      <a:pPr algn="ctr">
                        <a:spcAft>
                          <a:spcPts val="0"/>
                        </a:spcAft>
                      </a:pPr>
                      <a:endParaRPr lang="en-GB" sz="1000" dirty="0">
                        <a:solidFill>
                          <a:srgbClr val="000000"/>
                        </a:solidFill>
                        <a:latin typeface="Segoe UI Light"/>
                        <a:ea typeface="Arial Unicode MS"/>
                        <a:cs typeface="Segoe UI Light"/>
                      </a:endParaRPr>
                    </a:p>
                    <a:p>
                      <a:pP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a:ea typeface="Arial Unicode MS"/>
                        <a:cs typeface="Segoe UI Light"/>
                      </a:endParaRPr>
                    </a:p>
                    <a:p>
                      <a:pPr marL="0" marR="0" lvl="0" indent="0" algn="ctr" rtl="0" eaLnBrk="1" fontAlgn="auto" latinLnBrk="0" hangingPunct="1">
                        <a:lnSpc>
                          <a:spcPct val="100000"/>
                        </a:lnSpc>
                        <a:spcBef>
                          <a:spcPts val="0"/>
                        </a:spcBef>
                        <a:spcAft>
                          <a:spcPts val="0"/>
                        </a:spcAft>
                        <a:buClrTx/>
                        <a:buSzTx/>
                        <a:buFontTx/>
                        <a:buNone/>
                      </a:pPr>
                      <a:r>
                        <a:rPr lang="en-GB" sz="1000" dirty="0">
                          <a:solidFill>
                            <a:srgbClr val="000000"/>
                          </a:solidFill>
                          <a:latin typeface="Segoe UI Light"/>
                          <a:ea typeface="Arial Unicode MS"/>
                          <a:cs typeface="Segoe UI Light"/>
                        </a:rPr>
                        <a:t>Reading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a:ea typeface="Arial Unicode MS"/>
                        <a:cs typeface="Segoe U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a:ea typeface="Arial Unicode MS"/>
                          <a:cs typeface="Segoe UI Light"/>
                        </a:rPr>
                        <a:t>Times Table Rockstars</a:t>
                      </a:r>
                    </a:p>
                    <a:p>
                      <a:pPr algn="ctr">
                        <a:spcAft>
                          <a:spcPts val="0"/>
                        </a:spcAft>
                      </a:pPr>
                      <a:endParaRPr lang="en-GB" sz="1000" dirty="0">
                        <a:solidFill>
                          <a:srgbClr val="000000"/>
                        </a:solidFill>
                        <a:latin typeface="Segoe UI Light"/>
                        <a:ea typeface="Arial Unicode MS"/>
                        <a:cs typeface="Segoe UI Light"/>
                      </a:endParaRPr>
                    </a:p>
                    <a:p>
                      <a:pPr algn="ct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a:lnSpc>
                          <a:spcPct val="100000"/>
                        </a:lnSpc>
                        <a:spcBef>
                          <a:spcPts val="0"/>
                        </a:spcBef>
                        <a:spcAft>
                          <a:spcPts val="0"/>
                        </a:spcAft>
                        <a:buNone/>
                      </a:pPr>
                      <a:r>
                        <a:rPr lang="en-GB" sz="1000" b="0" i="0" u="none" strike="noStrike" noProof="0" dirty="0">
                          <a:solidFill>
                            <a:srgbClr val="000000"/>
                          </a:solidFill>
                          <a:latin typeface="Segoe UI Light"/>
                        </a:rPr>
                        <a:t>Reading </a:t>
                      </a:r>
                      <a:endParaRPr lang="en-US" dirty="0"/>
                    </a:p>
                    <a:p>
                      <a:pPr marL="0" marR="0" lvl="0" indent="0" algn="ctr">
                        <a:lnSpc>
                          <a:spcPct val="100000"/>
                        </a:lnSpc>
                        <a:spcBef>
                          <a:spcPts val="0"/>
                        </a:spcBef>
                        <a:spcAft>
                          <a:spcPts val="0"/>
                        </a:spcAft>
                        <a:buNone/>
                      </a:pPr>
                      <a:endParaRPr lang="en-GB" sz="1000" b="0" i="0" u="none" strike="noStrike" noProof="0" dirty="0">
                        <a:solidFill>
                          <a:srgbClr val="000000"/>
                        </a:solidFill>
                        <a:latin typeface="Helvetica"/>
                      </a:endParaRPr>
                    </a:p>
                    <a:p>
                      <a:pPr marL="0" marR="0" lvl="0" indent="0" algn="ctr">
                        <a:lnSpc>
                          <a:spcPct val="100000"/>
                        </a:lnSpc>
                        <a:spcBef>
                          <a:spcPts val="0"/>
                        </a:spcBef>
                        <a:spcAft>
                          <a:spcPts val="0"/>
                        </a:spcAft>
                        <a:buNone/>
                      </a:pPr>
                      <a:r>
                        <a:rPr lang="en-GB" sz="1000" b="0" i="0" u="none" strike="noStrike" noProof="0" dirty="0">
                          <a:solidFill>
                            <a:srgbClr val="000000"/>
                          </a:solidFill>
                          <a:latin typeface="Segoe UI Light"/>
                        </a:rPr>
                        <a:t>Times Table Rockstars</a:t>
                      </a:r>
                      <a:endParaRPr lang="en-US" b="0" dirty="0">
                        <a:latin typeface="Segoe UI Light"/>
                      </a:endParaRPr>
                    </a:p>
                    <a:p>
                      <a:pPr algn="ct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12775A0-2D86-4505-A01B-AF709B179D98}"/>
              </a:ext>
            </a:extLst>
          </p:cNvPr>
          <p:cNvSpPr/>
          <p:nvPr/>
        </p:nvSpPr>
        <p:spPr>
          <a:xfrm>
            <a:off x="1834789" y="1574288"/>
            <a:ext cx="3429000" cy="553998"/>
          </a:xfrm>
          <a:prstGeom prst="rect">
            <a:avLst/>
          </a:prstGeom>
        </p:spPr>
        <p:txBody>
          <a:bodyPr lIns="91440" tIns="45720" rIns="91440" bIns="45720" anchor="t">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algn="ctr" eaLnBrk="0" fontAlgn="base" hangingPunct="0">
              <a:spcBef>
                <a:spcPct val="0"/>
              </a:spcBef>
              <a:spcAft>
                <a:spcPct val="0"/>
              </a:spcAft>
            </a:pPr>
            <a:r>
              <a:rPr lang="en-GB" sz="1200" b="1" dirty="0">
                <a:solidFill>
                  <a:srgbClr val="000000"/>
                </a:solidFill>
                <a:latin typeface="Segoe UI Light"/>
                <a:ea typeface="Arial Unicode MS"/>
                <a:cs typeface="Segoe UI Light"/>
              </a:rPr>
              <a:t>Suggested Homework Schedule </a:t>
            </a:r>
            <a:endParaRPr lang="en-GB" sz="1200" b="1" dirty="0">
              <a:latin typeface="Segoe UI Light"/>
              <a:cs typeface="Segoe UI Light"/>
            </a:endParaRPr>
          </a:p>
        </p:txBody>
      </p:sp>
      <p:sp>
        <p:nvSpPr>
          <p:cNvPr id="8" name="TextBox 7">
            <a:extLst>
              <a:ext uri="{FF2B5EF4-FFF2-40B4-BE49-F238E27FC236}">
                <a16:creationId xmlns:a16="http://schemas.microsoft.com/office/drawing/2014/main" id="{8B762CD5-D0C7-4AE7-B1D3-4913E06A979E}"/>
              </a:ext>
            </a:extLst>
          </p:cNvPr>
          <p:cNvSpPr txBox="1"/>
          <p:nvPr/>
        </p:nvSpPr>
        <p:spPr>
          <a:xfrm>
            <a:off x="263797" y="4134140"/>
            <a:ext cx="6225678" cy="1938992"/>
          </a:xfrm>
          <a:prstGeom prst="rect">
            <a:avLst/>
          </a:prstGeom>
          <a:noFill/>
        </p:spPr>
        <p:txBody>
          <a:bodyPr wrap="square" lIns="91440" tIns="45720" rIns="91440" bIns="45720" rtlCol="0" anchor="t">
            <a:spAutoFit/>
          </a:bodyPr>
          <a:lstStyle/>
          <a:p>
            <a:pPr algn="ctr"/>
            <a:r>
              <a:rPr lang="en-GB" sz="1200" dirty="0">
                <a:latin typeface="Trebuchet MS"/>
                <a:cs typeface="Segoe UI Light"/>
              </a:rPr>
              <a:t>At Lent Rise, we instil a love of reading within school and encourage for this to be embedded at home.</a:t>
            </a:r>
            <a:endParaRPr lang="en-US" sz="1200" dirty="0">
              <a:latin typeface="Trebuchet MS"/>
              <a:cs typeface="Segoe UI Light"/>
            </a:endParaRPr>
          </a:p>
          <a:p>
            <a:pPr algn="ctr"/>
            <a:endParaRPr lang="en-GB" sz="1200" dirty="0">
              <a:latin typeface="Trebuchet MS"/>
              <a:cs typeface="Segoe UI Light" panose="020B0502040204020203" pitchFamily="34" charset="0"/>
            </a:endParaRPr>
          </a:p>
          <a:p>
            <a:pPr algn="ctr"/>
            <a:r>
              <a:rPr lang="en-GB" sz="1200" dirty="0">
                <a:latin typeface="Trebuchet MS"/>
                <a:cs typeface="Segoe UI Light"/>
              </a:rPr>
              <a:t>To support your child’s reading further, please record daily readings in your child’s reading record. This can include any reading successes or challenges which we will check daily and follow up within school.</a:t>
            </a:r>
            <a:endParaRPr lang="en-US" sz="1200" dirty="0">
              <a:latin typeface="Trebuchet MS"/>
              <a:cs typeface="Segoe UI Light"/>
            </a:endParaRPr>
          </a:p>
          <a:p>
            <a:pPr algn="ctr"/>
            <a:endParaRPr lang="en-GB" sz="1200" dirty="0">
              <a:latin typeface="Trebuchet MS"/>
              <a:cs typeface="Segoe UI Light" panose="020B0502040204020203" pitchFamily="34" charset="0"/>
            </a:endParaRPr>
          </a:p>
          <a:p>
            <a:pPr algn="ctr"/>
            <a:r>
              <a:rPr lang="en-GB" sz="1200" dirty="0">
                <a:latin typeface="Trebuchet MS"/>
                <a:cs typeface="Segoe UI Light"/>
              </a:rPr>
              <a:t>Homework is catered to your child's current learning. All homework and answers will be sent home at the </a:t>
            </a:r>
            <a:r>
              <a:rPr lang="en-GB" sz="1200" b="1" dirty="0">
                <a:latin typeface="Trebuchet MS"/>
                <a:cs typeface="Segoe UI Light"/>
              </a:rPr>
              <a:t>beginning of each week </a:t>
            </a:r>
            <a:r>
              <a:rPr lang="en-GB" sz="1200" dirty="0">
                <a:latin typeface="Trebuchet MS"/>
                <a:cs typeface="Segoe UI Light"/>
              </a:rPr>
              <a:t>to support your child. Homework is not formally marked. Please speak with your child's teacher if you have any questions. </a:t>
            </a:r>
            <a:endParaRPr lang="en-GB" dirty="0">
              <a:cs typeface="Segoe UI Light"/>
            </a:endParaRPr>
          </a:p>
        </p:txBody>
      </p:sp>
      <p:pic>
        <p:nvPicPr>
          <p:cNvPr id="1026" name="Picture 2" descr="91,952 Book Clipart Illustrations &amp; Clip Art - iStock">
            <a:extLst>
              <a:ext uri="{FF2B5EF4-FFF2-40B4-BE49-F238E27FC236}">
                <a16:creationId xmlns:a16="http://schemas.microsoft.com/office/drawing/2014/main" id="{4103D3C9-9F9E-4B1C-8E69-BF2BBADD0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842" y="5992586"/>
            <a:ext cx="2899894" cy="28998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BFFAA65E-5EB3-4EB3-9BE6-6D4B2EAE7BD4}"/>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2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0" name="AutoShape 3">
            <a:extLst>
              <a:ext uri="{FF2B5EF4-FFF2-40B4-BE49-F238E27FC236}">
                <a16:creationId xmlns:a16="http://schemas.microsoft.com/office/drawing/2014/main" id="{3CAF5B9D-C351-425E-8BEA-DCD473D4C284}"/>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134451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73541" y="1348808"/>
            <a:ext cx="63093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n-GB" sz="1200" dirty="0">
                <a:latin typeface="Segoe UI Light" panose="020B0502040204020203"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absence portal on the first day of their absence. This is important, as we will be contacting parents if a child is not at school and no reason has been given. Parents may be asked to provide medical evidence in the form of an appointment card or prescription where there are repeated absences due to reported illness. </a:t>
            </a:r>
            <a:r>
              <a:rPr lang="en-US"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Regular attendance and punctuality is </a:t>
            </a:r>
            <a:r>
              <a:rPr lang="en-GB" sz="1200" b="1" dirty="0">
                <a:latin typeface="Segoe UI Light" panose="020B0502040204020203" pitchFamily="34" charset="0"/>
                <a:cs typeface="Segoe UI Light" panose="020B0502040204020203" pitchFamily="34" charset="0"/>
              </a:rPr>
              <a:t>fundamental</a:t>
            </a:r>
            <a:r>
              <a:rPr lang="en-GB" sz="1200" dirty="0">
                <a:latin typeface="Segoe UI Light" panose="020B0502040204020203" pitchFamily="34" charset="0"/>
                <a:cs typeface="Segoe UI Light" panose="020B0502040204020203" pitchFamily="34" charset="0"/>
              </a:rPr>
              <a:t> to enabling your child to achieve the highest levels of attainment. We ensure all children are aware of the importance of attendance and punctuality. ​</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The attendance target set by the Governing Body for 2024-2025 is 96%. We expect ALL children to achieve this.​</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If your child is unwell</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If your child is too unwell to come to school, or has a medical appointment, please log the reason via our ParentMail absence portal. To help you, the NHS has compiled a list of guidelines about how long children should be kept off school when they have a common illnesses:​</a:t>
            </a:r>
          </a:p>
          <a:p>
            <a:pPr algn="just" fontAlgn="base"/>
            <a:r>
              <a:rPr lang="en-GB" sz="1200" u="sng" dirty="0">
                <a:latin typeface="Segoe UI Light" panose="020B0502040204020203" pitchFamily="34" charset="0"/>
                <a:cs typeface="Segoe UI Light" panose="020B0502040204020203" pitchFamily="34" charset="0"/>
                <a:hlinkClick r:id="rId2"/>
              </a:rPr>
              <a:t>https://www.nhs.uk/Livewell/Yourchildatschool/Pages/Illness.aspx</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a:t>
            </a:r>
            <a:br>
              <a:rPr lang="en-GB" sz="1200" dirty="0">
                <a:latin typeface="Segoe UI Light" panose="020B0502040204020203" pitchFamily="34" charset="0"/>
                <a:cs typeface="Segoe UI Light" panose="020B0502040204020203" pitchFamily="34" charset="0"/>
              </a:rPr>
            </a:br>
            <a:r>
              <a:rPr lang="en-GB" sz="1200" b="1" dirty="0">
                <a:latin typeface="Segoe UI Light" panose="020B0502040204020203" pitchFamily="34" charset="0"/>
                <a:cs typeface="Segoe UI Light" panose="020B0502040204020203" pitchFamily="34" charset="0"/>
              </a:rPr>
              <a:t>Lateness</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The playground gates will open at 8:30am and close at 8:45am. Your child may come into school between these times and head straight to class. However, if your child does miss the gate to go into class, please bring them to the School Office where a member of staff will sign them in.​</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Authorised absence</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Family holidays should always be taken during the school holidays, and we will only authorise absence in very special circumstances. On these occasions permission must be sought in advance from the Headteacher. Absence request forms are available from the school office or a letter should be written to the Headteacher.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 Service who may issues a Penalty notice. ​</a:t>
            </a:r>
          </a:p>
          <a:p>
            <a:pPr algn="just" fontAlgn="base"/>
            <a:r>
              <a:rPr lang="en-GB" sz="1200" dirty="0">
                <a:latin typeface="Segoe UI Light" panose="020B0502040204020203" pitchFamily="34" charset="0"/>
                <a:cs typeface="Segoe UI Light" panose="020B0502040204020203" pitchFamily="34" charset="0"/>
              </a:rPr>
              <a:t>​</a:t>
            </a:r>
          </a:p>
        </p:txBody>
      </p:sp>
      <p:sp>
        <p:nvSpPr>
          <p:cNvPr id="6" name="Rectangle 2">
            <a:extLst>
              <a:ext uri="{FF2B5EF4-FFF2-40B4-BE49-F238E27FC236}">
                <a16:creationId xmlns:a16="http://schemas.microsoft.com/office/drawing/2014/main" id="{1C48F22C-8A1D-4719-BBCF-6577D260D494}"/>
              </a:ext>
            </a:extLst>
          </p:cNvPr>
          <p:cNvSpPr>
            <a:spLocks noChangeArrowheads="1"/>
          </p:cNvSpPr>
          <p:nvPr/>
        </p:nvSpPr>
        <p:spPr bwMode="auto">
          <a:xfrm>
            <a:off x="914400" y="107504"/>
            <a:ext cx="575496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ATTENDANCE AND PUNCTUALITY</a:t>
            </a:r>
          </a:p>
        </p:txBody>
      </p:sp>
      <p:cxnSp>
        <p:nvCxnSpPr>
          <p:cNvPr id="7" name="AutoShape 3">
            <a:extLst>
              <a:ext uri="{FF2B5EF4-FFF2-40B4-BE49-F238E27FC236}">
                <a16:creationId xmlns:a16="http://schemas.microsoft.com/office/drawing/2014/main" id="{B1BC06F1-0F5C-4921-AF8D-C02B28CD9F05}"/>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60648" y="1111918"/>
            <a:ext cx="6309320"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Approach the </a:t>
            </a:r>
            <a:r>
              <a:rPr lang="en-GB" sz="1200" dirty="0">
                <a:latin typeface="Segoe UI Light" panose="020B0502040204020203" pitchFamily="34" charset="0"/>
                <a:cs typeface="Segoe UI Light" panose="020B0502040204020203" pitchFamily="34" charset="0"/>
              </a:rPr>
              <a:t>c</a:t>
            </a: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middle management team </a:t>
            </a:r>
            <a:r>
              <a:rPr lang="en-GB" sz="1200" dirty="0">
                <a:latin typeface="Segoe UI Light" panose="020B0502040204020203" pitchFamily="34" charset="0"/>
                <a:cs typeface="Segoe UI Light" panose="020B0502040204020203" pitchFamily="34" charset="0"/>
              </a:rPr>
              <a:t>(KS1 or KS2 Phase Leaders)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effectLst/>
                <a:latin typeface="Segoe UI Light"/>
                <a:cs typeface="Segoe UI Light"/>
              </a:rPr>
              <a:t>The Headteacher, Mrs Watson, is always happy to see parents but clearly she will go to the Class Teacher to discuss issues, therefore it makes sense for you to have spoken to the teacher first.</a:t>
            </a:r>
            <a:endParaRPr lang="en-GB" sz="1200" b="0" i="0" u="none" strike="noStrike" cap="none" normalizeH="0" baseline="0" dirty="0">
              <a:ln>
                <a:noFill/>
              </a:ln>
              <a:effectLst/>
              <a:latin typeface="Segoe UI Light"/>
              <a:cs typeface="Segoe UI Light"/>
            </a:endParaRP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When the Headteacher is out, your children are always in safe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Mrs Maggie Young, Chair of Governors</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by e-mail: govs@</a:t>
            </a:r>
            <a:r>
              <a:rPr lang="en-GB" sz="1200" dirty="0">
                <a:latin typeface="Segoe UI Light"/>
                <a:ea typeface="Times New Roman" pitchFamily="18" charset="0"/>
                <a:cs typeface="Segoe UI Light"/>
              </a:rPr>
              <a:t>lrschool.co.uk</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or</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 Lent Rise School</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Coulson Way</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Burnham</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Slough      </a:t>
            </a:r>
            <a:endParaRPr kumimoji="0" lang="en-GB" sz="1200" b="0" i="0" u="none" strike="noStrike" cap="none" normalizeH="0" baseline="0" dirty="0">
              <a:ln>
                <a:noFill/>
              </a:ln>
              <a:effectLst/>
              <a:latin typeface="Segoe UI Light"/>
              <a:cs typeface="Segoe UI Light"/>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hlinkClick r:id="rId2"/>
              </a:rPr>
              <a:t>www.lentriseschool.co.uk</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026E07D7-92FC-4CA9-9B2B-1E0FB66324D9}"/>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37AC0423-BAE4-4CF1-B792-6FF3725A75B3}"/>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239390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0648" y="1466066"/>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7BCFA00C-2BEC-46AD-A0F2-60982AEEF8AF}"/>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747C4020-5ED0-4910-A824-51DA50825469}"/>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62EF9F1F-1DC0-C3E0-B71D-E156884FED8A}"/>
              </a:ext>
            </a:extLst>
          </p:cNvPr>
          <p:cNvPicPr>
            <a:picLocks noChangeAspect="1"/>
          </p:cNvPicPr>
          <p:nvPr/>
        </p:nvPicPr>
        <p:blipFill>
          <a:blip r:embed="rId2"/>
          <a:srcRect l="43068" t="17057" r="23978" b="6308"/>
          <a:stretch>
            <a:fillRect/>
          </a:stretch>
        </p:blipFill>
        <p:spPr>
          <a:xfrm>
            <a:off x="0" y="96247"/>
            <a:ext cx="6863606" cy="8983709"/>
          </a:xfrm>
          <a:prstGeom prst="rect">
            <a:avLst/>
          </a:prstGeom>
        </p:spPr>
      </p:pic>
    </p:spTree>
    <p:extLst>
      <p:ext uri="{BB962C8B-B14F-4D97-AF65-F5344CB8AC3E}">
        <p14:creationId xmlns:p14="http://schemas.microsoft.com/office/powerpoint/2010/main" val="313964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BCAA36-E7C6-4362-9A81-47F2C23A323D}">
  <ds:schemaRefs>
    <ds:schemaRef ds:uri="http://schemas.microsoft.com/sharepoint/v3/contenttype/forms"/>
  </ds:schemaRefs>
</ds:datastoreItem>
</file>

<file path=customXml/itemProps2.xml><?xml version="1.0" encoding="utf-8"?>
<ds:datastoreItem xmlns:ds="http://schemas.openxmlformats.org/officeDocument/2006/customXml" ds:itemID="{E11306B9-221D-480C-8DD6-40ECF1FE5D00}">
  <ds:schemaRefs>
    <ds:schemaRef ds:uri="http://schemas.microsoft.com/sharepoint/v3"/>
    <ds:schemaRef ds:uri="http://schemas.microsoft.com/office/2006/documentManagement/types"/>
    <ds:schemaRef ds:uri="http://schemas.openxmlformats.org/package/2006/metadata/core-properties"/>
    <ds:schemaRef ds:uri="http://purl.org/dc/terms/"/>
    <ds:schemaRef ds:uri="e09d7e67-2c89-4a82-b064-15c58d415fdd"/>
    <ds:schemaRef ds:uri="http://schemas.microsoft.com/office/infopath/2007/PartnerControls"/>
    <ds:schemaRef ds:uri="http://schemas.microsoft.com/office/2006/metadata/properties"/>
    <ds:schemaRef ds:uri="ee017583-9929-48b6-a040-67954c603aab"/>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2906A4A2-9FAA-4BB8-8923-FA801E893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TotalTime>
  <Words>2081</Words>
  <Application>Microsoft Office PowerPoint</Application>
  <PresentationFormat>On-screen Show (4:3)</PresentationFormat>
  <Paragraphs>155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Miss S Boxall</cp:lastModifiedBy>
  <cp:revision>152</cp:revision>
  <dcterms:created xsi:type="dcterms:W3CDTF">2019-06-07T09:27:03Z</dcterms:created>
  <dcterms:modified xsi:type="dcterms:W3CDTF">2025-09-03T18:07:33Z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