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59" r:id="rId7"/>
    <p:sldId id="289" r:id="rId8"/>
    <p:sldId id="288" r:id="rId9"/>
    <p:sldId id="287" r:id="rId10"/>
    <p:sldId id="277" r:id="rId11"/>
    <p:sldId id="290" r:id="rId12"/>
    <p:sldId id="262" r:id="rId13"/>
    <p:sldId id="263" r:id="rId14"/>
    <p:sldId id="279" r:id="rId15"/>
    <p:sldId id="280" r:id="rId16"/>
    <p:sldId id="261" r:id="rId17"/>
    <p:sldId id="281" r:id="rId18"/>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ss H Johns" initials="MJ" lastIdx="3" clrIdx="0"/>
  <p:cmAuthor id="2" name="Mrs K Ide" initials="MI"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p:restoredTop sz="95179"/>
  </p:normalViewPr>
  <p:slideViewPr>
    <p:cSldViewPr snapToGrid="0">
      <p:cViewPr varScale="1">
        <p:scale>
          <a:sx n="87" d="100"/>
          <a:sy n="87" d="100"/>
        </p:scale>
        <p:origin x="2820" y="9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H Johns" userId="S::slrshayjoh577@lrschool.co.uk::89640f4e-72b8-4265-9c3e-f9b63c462446" providerId="AD" clId="Web-{16AA91D7-E9A3-4B03-A36F-E4D54D9DB84C}"/>
    <pc:docChg chg="addSld delSld modSld">
      <pc:chgData name="Miss H Johns" userId="S::slrshayjoh577@lrschool.co.uk::89640f4e-72b8-4265-9c3e-f9b63c462446" providerId="AD" clId="Web-{16AA91D7-E9A3-4B03-A36F-E4D54D9DB84C}" dt="2020-10-21T13:38:52.770" v="245" actId="20577"/>
      <pc:docMkLst>
        <pc:docMk/>
      </pc:docMkLst>
      <pc:sldChg chg="modSp">
        <pc:chgData name="Miss H Johns" userId="S::slrshayjoh577@lrschool.co.uk::89640f4e-72b8-4265-9c3e-f9b63c462446" providerId="AD" clId="Web-{16AA91D7-E9A3-4B03-A36F-E4D54D9DB84C}" dt="2020-10-21T13:30:28.719" v="8" actId="20577"/>
        <pc:sldMkLst>
          <pc:docMk/>
          <pc:sldMk cId="0" sldId="256"/>
        </pc:sldMkLst>
        <pc:spChg chg="mod">
          <ac:chgData name="Miss H Johns" userId="S::slrshayjoh577@lrschool.co.uk::89640f4e-72b8-4265-9c3e-f9b63c462446" providerId="AD" clId="Web-{16AA91D7-E9A3-4B03-A36F-E4D54D9DB84C}" dt="2020-10-21T13:30:28.719" v="8" actId="20577"/>
          <ac:spMkLst>
            <pc:docMk/>
            <pc:sldMk cId="0" sldId="256"/>
            <ac:spMk id="5" creationId="{00000000-0000-0000-0000-000000000000}"/>
          </ac:spMkLst>
        </pc:spChg>
      </pc:sldChg>
      <pc:sldChg chg="delSp modSp">
        <pc:chgData name="Miss H Johns" userId="S::slrshayjoh577@lrschool.co.uk::89640f4e-72b8-4265-9c3e-f9b63c462446" providerId="AD" clId="Web-{16AA91D7-E9A3-4B03-A36F-E4D54D9DB84C}" dt="2020-10-21T13:33:41.267" v="172" actId="20577"/>
        <pc:sldMkLst>
          <pc:docMk/>
          <pc:sldMk cId="0" sldId="259"/>
        </pc:sldMkLst>
        <pc:spChg chg="mod">
          <ac:chgData name="Miss H Johns" userId="S::slrshayjoh577@lrschool.co.uk::89640f4e-72b8-4265-9c3e-f9b63c462446" providerId="AD" clId="Web-{16AA91D7-E9A3-4B03-A36F-E4D54D9DB84C}" dt="2020-10-21T13:33:41.267" v="172" actId="20577"/>
          <ac:spMkLst>
            <pc:docMk/>
            <pc:sldMk cId="0" sldId="259"/>
            <ac:spMk id="16385" creationId="{00000000-0000-0000-0000-000000000000}"/>
          </ac:spMkLst>
        </pc:spChg>
        <pc:graphicFrameChg chg="del">
          <ac:chgData name="Miss H Johns" userId="S::slrshayjoh577@lrschool.co.uk::89640f4e-72b8-4265-9c3e-f9b63c462446" providerId="AD" clId="Web-{16AA91D7-E9A3-4B03-A36F-E4D54D9DB84C}" dt="2020-10-21T13:31:34.954" v="9"/>
          <ac:graphicFrameMkLst>
            <pc:docMk/>
            <pc:sldMk cId="0" sldId="259"/>
            <ac:graphicFrameMk id="4" creationId="{00000000-0000-0000-0000-000000000000}"/>
          </ac:graphicFrameMkLst>
        </pc:graphicFrameChg>
      </pc:sldChg>
      <pc:sldChg chg="modSp">
        <pc:chgData name="Miss H Johns" userId="S::slrshayjoh577@lrschool.co.uk::89640f4e-72b8-4265-9c3e-f9b63c462446" providerId="AD" clId="Web-{16AA91D7-E9A3-4B03-A36F-E4D54D9DB84C}" dt="2020-10-21T13:34:02.158" v="177" actId="20577"/>
        <pc:sldMkLst>
          <pc:docMk/>
          <pc:sldMk cId="0" sldId="260"/>
        </pc:sldMkLst>
        <pc:spChg chg="mod">
          <ac:chgData name="Miss H Johns" userId="S::slrshayjoh577@lrschool.co.uk::89640f4e-72b8-4265-9c3e-f9b63c462446" providerId="AD" clId="Web-{16AA91D7-E9A3-4B03-A36F-E4D54D9DB84C}" dt="2020-10-21T13:34:02.158" v="177" actId="20577"/>
          <ac:spMkLst>
            <pc:docMk/>
            <pc:sldMk cId="0" sldId="260"/>
            <ac:spMk id="17409" creationId="{00000000-0000-0000-0000-000000000000}"/>
          </ac:spMkLst>
        </pc:spChg>
      </pc:sldChg>
      <pc:sldChg chg="modSp">
        <pc:chgData name="Miss H Johns" userId="S::slrshayjoh577@lrschool.co.uk::89640f4e-72b8-4265-9c3e-f9b63c462446" providerId="AD" clId="Web-{16AA91D7-E9A3-4B03-A36F-E4D54D9DB84C}" dt="2020-10-21T13:34:33.987" v="179" actId="20577"/>
        <pc:sldMkLst>
          <pc:docMk/>
          <pc:sldMk cId="0" sldId="263"/>
        </pc:sldMkLst>
        <pc:spChg chg="mod">
          <ac:chgData name="Miss H Johns" userId="S::slrshayjoh577@lrschool.co.uk::89640f4e-72b8-4265-9c3e-f9b63c462446" providerId="AD" clId="Web-{16AA91D7-E9A3-4B03-A36F-E4D54D9DB84C}" dt="2020-10-21T13:34:33.987" v="179" actId="20577"/>
          <ac:spMkLst>
            <pc:docMk/>
            <pc:sldMk cId="0" sldId="263"/>
            <ac:spMk id="20481" creationId="{00000000-0000-0000-0000-000000000000}"/>
          </ac:spMkLst>
        </pc:spChg>
      </pc:sldChg>
      <pc:sldChg chg="modSp">
        <pc:chgData name="Miss H Johns" userId="S::slrshayjoh577@lrschool.co.uk::89640f4e-72b8-4265-9c3e-f9b63c462446" providerId="AD" clId="Web-{16AA91D7-E9A3-4B03-A36F-E4D54D9DB84C}" dt="2020-10-21T13:34:42.205" v="182" actId="20577"/>
        <pc:sldMkLst>
          <pc:docMk/>
          <pc:sldMk cId="0" sldId="264"/>
        </pc:sldMkLst>
        <pc:spChg chg="mod">
          <ac:chgData name="Miss H Johns" userId="S::slrshayjoh577@lrschool.co.uk::89640f4e-72b8-4265-9c3e-f9b63c462446" providerId="AD" clId="Web-{16AA91D7-E9A3-4B03-A36F-E4D54D9DB84C}" dt="2020-10-21T13:34:42.205" v="182" actId="20577"/>
          <ac:spMkLst>
            <pc:docMk/>
            <pc:sldMk cId="0" sldId="264"/>
            <ac:spMk id="21505" creationId="{00000000-0000-0000-0000-000000000000}"/>
          </ac:spMkLst>
        </pc:spChg>
      </pc:sldChg>
      <pc:sldChg chg="modSp">
        <pc:chgData name="Miss H Johns" userId="S::slrshayjoh577@lrschool.co.uk::89640f4e-72b8-4265-9c3e-f9b63c462446" providerId="AD" clId="Web-{16AA91D7-E9A3-4B03-A36F-E4D54D9DB84C}" dt="2020-10-21T13:35:00.815" v="187" actId="20577"/>
        <pc:sldMkLst>
          <pc:docMk/>
          <pc:sldMk cId="0" sldId="265"/>
        </pc:sldMkLst>
        <pc:spChg chg="mod">
          <ac:chgData name="Miss H Johns" userId="S::slrshayjoh577@lrschool.co.uk::89640f4e-72b8-4265-9c3e-f9b63c462446" providerId="AD" clId="Web-{16AA91D7-E9A3-4B03-A36F-E4D54D9DB84C}" dt="2020-10-21T13:35:00.815" v="187" actId="20577"/>
          <ac:spMkLst>
            <pc:docMk/>
            <pc:sldMk cId="0" sldId="265"/>
            <ac:spMk id="22529" creationId="{00000000-0000-0000-0000-000000000000}"/>
          </ac:spMkLst>
        </pc:spChg>
      </pc:sldChg>
      <pc:sldChg chg="del">
        <pc:chgData name="Miss H Johns" userId="S::slrshayjoh577@lrschool.co.uk::89640f4e-72b8-4265-9c3e-f9b63c462446" providerId="AD" clId="Web-{16AA91D7-E9A3-4B03-A36F-E4D54D9DB84C}" dt="2020-10-21T13:35:06.440" v="189"/>
        <pc:sldMkLst>
          <pc:docMk/>
          <pc:sldMk cId="0" sldId="266"/>
        </pc:sldMkLst>
      </pc:sldChg>
      <pc:sldChg chg="modSp">
        <pc:chgData name="Miss H Johns" userId="S::slrshayjoh577@lrschool.co.uk::89640f4e-72b8-4265-9c3e-f9b63c462446" providerId="AD" clId="Web-{16AA91D7-E9A3-4B03-A36F-E4D54D9DB84C}" dt="2020-10-21T13:35:23.565" v="199" actId="20577"/>
        <pc:sldMkLst>
          <pc:docMk/>
          <pc:sldMk cId="0" sldId="267"/>
        </pc:sldMkLst>
        <pc:spChg chg="mod">
          <ac:chgData name="Miss H Johns" userId="S::slrshayjoh577@lrschool.co.uk::89640f4e-72b8-4265-9c3e-f9b63c462446" providerId="AD" clId="Web-{16AA91D7-E9A3-4B03-A36F-E4D54D9DB84C}" dt="2020-10-21T13:35:19.502" v="198" actId="20577"/>
          <ac:spMkLst>
            <pc:docMk/>
            <pc:sldMk cId="0" sldId="267"/>
            <ac:spMk id="2" creationId="{00000000-0000-0000-0000-000000000000}"/>
          </ac:spMkLst>
        </pc:spChg>
        <pc:spChg chg="mod">
          <ac:chgData name="Miss H Johns" userId="S::slrshayjoh577@lrschool.co.uk::89640f4e-72b8-4265-9c3e-f9b63c462446" providerId="AD" clId="Web-{16AA91D7-E9A3-4B03-A36F-E4D54D9DB84C}" dt="2020-10-21T13:35:23.565" v="199" actId="20577"/>
          <ac:spMkLst>
            <pc:docMk/>
            <pc:sldMk cId="0" sldId="267"/>
            <ac:spMk id="24577" creationId="{00000000-0000-0000-0000-000000000000}"/>
          </ac:spMkLst>
        </pc:spChg>
      </pc:sldChg>
      <pc:sldChg chg="modSp">
        <pc:chgData name="Miss H Johns" userId="S::slrshayjoh577@lrschool.co.uk::89640f4e-72b8-4265-9c3e-f9b63c462446" providerId="AD" clId="Web-{16AA91D7-E9A3-4B03-A36F-E4D54D9DB84C}" dt="2020-10-21T13:35:32.096" v="204" actId="20577"/>
        <pc:sldMkLst>
          <pc:docMk/>
          <pc:sldMk cId="0" sldId="268"/>
        </pc:sldMkLst>
        <pc:spChg chg="mod">
          <ac:chgData name="Miss H Johns" userId="S::slrshayjoh577@lrschool.co.uk::89640f4e-72b8-4265-9c3e-f9b63c462446" providerId="AD" clId="Web-{16AA91D7-E9A3-4B03-A36F-E4D54D9DB84C}" dt="2020-10-21T13:35:32.096" v="204" actId="20577"/>
          <ac:spMkLst>
            <pc:docMk/>
            <pc:sldMk cId="0" sldId="268"/>
            <ac:spMk id="3073" creationId="{00000000-0000-0000-0000-000000000000}"/>
          </ac:spMkLst>
        </pc:spChg>
      </pc:sldChg>
      <pc:sldChg chg="del">
        <pc:chgData name="Miss H Johns" userId="S::slrshayjoh577@lrschool.co.uk::89640f4e-72b8-4265-9c3e-f9b63c462446" providerId="AD" clId="Web-{16AA91D7-E9A3-4B03-A36F-E4D54D9DB84C}" dt="2020-10-21T13:35:38.737" v="206"/>
        <pc:sldMkLst>
          <pc:docMk/>
          <pc:sldMk cId="0" sldId="269"/>
        </pc:sldMkLst>
      </pc:sldChg>
      <pc:sldChg chg="del">
        <pc:chgData name="Miss H Johns" userId="S::slrshayjoh577@lrschool.co.uk::89640f4e-72b8-4265-9c3e-f9b63c462446" providerId="AD" clId="Web-{16AA91D7-E9A3-4B03-A36F-E4D54D9DB84C}" dt="2020-10-21T13:35:44.143" v="207"/>
        <pc:sldMkLst>
          <pc:docMk/>
          <pc:sldMk cId="0" sldId="270"/>
        </pc:sldMkLst>
      </pc:sldChg>
      <pc:sldChg chg="del">
        <pc:chgData name="Miss H Johns" userId="S::slrshayjoh577@lrschool.co.uk::89640f4e-72b8-4265-9c3e-f9b63c462446" providerId="AD" clId="Web-{16AA91D7-E9A3-4B03-A36F-E4D54D9DB84C}" dt="2020-10-21T13:35:47.003" v="208"/>
        <pc:sldMkLst>
          <pc:docMk/>
          <pc:sldMk cId="0" sldId="271"/>
        </pc:sldMkLst>
      </pc:sldChg>
      <pc:sldChg chg="del">
        <pc:chgData name="Miss H Johns" userId="S::slrshayjoh577@lrschool.co.uk::89640f4e-72b8-4265-9c3e-f9b63c462446" providerId="AD" clId="Web-{16AA91D7-E9A3-4B03-A36F-E4D54D9DB84C}" dt="2020-10-21T13:35:54.768" v="209"/>
        <pc:sldMkLst>
          <pc:docMk/>
          <pc:sldMk cId="0" sldId="272"/>
        </pc:sldMkLst>
      </pc:sldChg>
      <pc:sldChg chg="del">
        <pc:chgData name="Miss H Johns" userId="S::slrshayjoh577@lrschool.co.uk::89640f4e-72b8-4265-9c3e-f9b63c462446" providerId="AD" clId="Web-{16AA91D7-E9A3-4B03-A36F-E4D54D9DB84C}" dt="2020-10-21T13:36:00.472" v="211"/>
        <pc:sldMkLst>
          <pc:docMk/>
          <pc:sldMk cId="0" sldId="273"/>
        </pc:sldMkLst>
      </pc:sldChg>
      <pc:sldChg chg="del">
        <pc:chgData name="Miss H Johns" userId="S::slrshayjoh577@lrschool.co.uk::89640f4e-72b8-4265-9c3e-f9b63c462446" providerId="AD" clId="Web-{16AA91D7-E9A3-4B03-A36F-E4D54D9DB84C}" dt="2020-10-21T13:36:03.581" v="213"/>
        <pc:sldMkLst>
          <pc:docMk/>
          <pc:sldMk cId="0" sldId="274"/>
        </pc:sldMkLst>
      </pc:sldChg>
      <pc:sldChg chg="del">
        <pc:chgData name="Miss H Johns" userId="S::slrshayjoh577@lrschool.co.uk::89640f4e-72b8-4265-9c3e-f9b63c462446" providerId="AD" clId="Web-{16AA91D7-E9A3-4B03-A36F-E4D54D9DB84C}" dt="2020-10-21T13:36:09.503" v="214"/>
        <pc:sldMkLst>
          <pc:docMk/>
          <pc:sldMk cId="0" sldId="275"/>
        </pc:sldMkLst>
      </pc:sldChg>
      <pc:sldChg chg="modSp">
        <pc:chgData name="Miss H Johns" userId="S::slrshayjoh577@lrschool.co.uk::89640f4e-72b8-4265-9c3e-f9b63c462446" providerId="AD" clId="Web-{16AA91D7-E9A3-4B03-A36F-E4D54D9DB84C}" dt="2020-10-21T13:36:24.487" v="217" actId="20577"/>
        <pc:sldMkLst>
          <pc:docMk/>
          <pc:sldMk cId="0" sldId="276"/>
        </pc:sldMkLst>
        <pc:spChg chg="mod">
          <ac:chgData name="Miss H Johns" userId="S::slrshayjoh577@lrschool.co.uk::89640f4e-72b8-4265-9c3e-f9b63c462446" providerId="AD" clId="Web-{16AA91D7-E9A3-4B03-A36F-E4D54D9DB84C}" dt="2020-10-21T13:36:24.487" v="217" actId="20577"/>
          <ac:spMkLst>
            <pc:docMk/>
            <pc:sldMk cId="0" sldId="276"/>
            <ac:spMk id="33795" creationId="{00000000-0000-0000-0000-000000000000}"/>
          </ac:spMkLst>
        </pc:spChg>
      </pc:sldChg>
      <pc:sldChg chg="modSp">
        <pc:chgData name="Miss H Johns" userId="S::slrshayjoh577@lrschool.co.uk::89640f4e-72b8-4265-9c3e-f9b63c462446" providerId="AD" clId="Web-{16AA91D7-E9A3-4B03-A36F-E4D54D9DB84C}" dt="2020-10-21T13:36:30.097" v="219" actId="20577"/>
        <pc:sldMkLst>
          <pc:docMk/>
          <pc:sldMk cId="0" sldId="277"/>
        </pc:sldMkLst>
        <pc:spChg chg="mod">
          <ac:chgData name="Miss H Johns" userId="S::slrshayjoh577@lrschool.co.uk::89640f4e-72b8-4265-9c3e-f9b63c462446" providerId="AD" clId="Web-{16AA91D7-E9A3-4B03-A36F-E4D54D9DB84C}" dt="2020-10-21T13:36:30.097" v="219" actId="20577"/>
          <ac:spMkLst>
            <pc:docMk/>
            <pc:sldMk cId="0" sldId="277"/>
            <ac:spMk id="6" creationId="{00000000-0000-0000-0000-000000000000}"/>
          </ac:spMkLst>
        </pc:spChg>
      </pc:sldChg>
      <pc:sldChg chg="del">
        <pc:chgData name="Miss H Johns" userId="S::slrshayjoh577@lrschool.co.uk::89640f4e-72b8-4265-9c3e-f9b63c462446" providerId="AD" clId="Web-{16AA91D7-E9A3-4B03-A36F-E4D54D9DB84C}" dt="2020-10-21T13:36:40.816" v="222"/>
        <pc:sldMkLst>
          <pc:docMk/>
          <pc:sldMk cId="0" sldId="278"/>
        </pc:sldMkLst>
      </pc:sldChg>
      <pc:sldChg chg="add del replId">
        <pc:chgData name="Miss H Johns" userId="S::slrshayjoh577@lrschool.co.uk::89640f4e-72b8-4265-9c3e-f9b63c462446" providerId="AD" clId="Web-{16AA91D7-E9A3-4B03-A36F-E4D54D9DB84C}" dt="2020-10-21T13:36:02.050" v="212"/>
        <pc:sldMkLst>
          <pc:docMk/>
          <pc:sldMk cId="278292408" sldId="287"/>
        </pc:sldMkLst>
      </pc:sldChg>
      <pc:sldChg chg="modSp add replId">
        <pc:chgData name="Miss H Johns" userId="S::slrshayjoh577@lrschool.co.uk::89640f4e-72b8-4265-9c3e-f9b63c462446" providerId="AD" clId="Web-{16AA91D7-E9A3-4B03-A36F-E4D54D9DB84C}" dt="2020-10-21T13:38:52.770" v="244" actId="20577"/>
        <pc:sldMkLst>
          <pc:docMk/>
          <pc:sldMk cId="675169872" sldId="287"/>
        </pc:sldMkLst>
        <pc:spChg chg="mod">
          <ac:chgData name="Miss H Johns" userId="S::slrshayjoh577@lrschool.co.uk::89640f4e-72b8-4265-9c3e-f9b63c462446" providerId="AD" clId="Web-{16AA91D7-E9A3-4B03-A36F-E4D54D9DB84C}" dt="2020-10-21T13:38:52.770" v="244" actId="20577"/>
          <ac:spMkLst>
            <pc:docMk/>
            <pc:sldMk cId="675169872" sldId="287"/>
            <ac:spMk id="16385" creationId="{00000000-0000-0000-0000-000000000000}"/>
          </ac:spMkLst>
        </pc:spChg>
      </pc:sldChg>
      <pc:sldChg chg="modSp add replId">
        <pc:chgData name="Miss H Johns" userId="S::slrshayjoh577@lrschool.co.uk::89640f4e-72b8-4265-9c3e-f9b63c462446" providerId="AD" clId="Web-{16AA91D7-E9A3-4B03-A36F-E4D54D9DB84C}" dt="2020-10-21T13:38:24.660" v="233" actId="1076"/>
        <pc:sldMkLst>
          <pc:docMk/>
          <pc:sldMk cId="1222612683" sldId="288"/>
        </pc:sldMkLst>
        <pc:spChg chg="mod">
          <ac:chgData name="Miss H Johns" userId="S::slrshayjoh577@lrschool.co.uk::89640f4e-72b8-4265-9c3e-f9b63c462446" providerId="AD" clId="Web-{16AA91D7-E9A3-4B03-A36F-E4D54D9DB84C}" dt="2020-10-21T13:38:24.660" v="233" actId="1076"/>
          <ac:spMkLst>
            <pc:docMk/>
            <pc:sldMk cId="1222612683" sldId="288"/>
            <ac:spMk id="16385" creationId="{00000000-0000-0000-0000-000000000000}"/>
          </ac:spMkLst>
        </pc:spChg>
      </pc:sldChg>
    </pc:docChg>
  </pc:docChgLst>
  <pc:docChgLst>
    <pc:chgData name="Mrs K Ide" userId="S::slrskelide577@lrschool.co.uk::f165eb4b-409a-489c-9247-c98c2a66fea1" providerId="AD" clId="Web-{CABA5B2D-6027-4126-9C04-112BB3350948}"/>
    <pc:docChg chg="modSld">
      <pc:chgData name="Mrs K Ide" userId="S::slrskelide577@lrschool.co.uk::f165eb4b-409a-489c-9247-c98c2a66fea1" providerId="AD" clId="Web-{CABA5B2D-6027-4126-9C04-112BB3350948}" dt="2020-11-24T17:55:55.786" v="71"/>
      <pc:docMkLst>
        <pc:docMk/>
      </pc:docMkLst>
      <pc:sldChg chg="modSp">
        <pc:chgData name="Mrs K Ide" userId="S::slrskelide577@lrschool.co.uk::f165eb4b-409a-489c-9247-c98c2a66fea1" providerId="AD" clId="Web-{CABA5B2D-6027-4126-9C04-112BB3350948}" dt="2020-11-24T17:55:55.786" v="71"/>
        <pc:sldMkLst>
          <pc:docMk/>
          <pc:sldMk cId="0" sldId="259"/>
        </pc:sldMkLst>
        <pc:graphicFrameChg chg="mod modGraphic">
          <ac:chgData name="Mrs K Ide" userId="S::slrskelide577@lrschool.co.uk::f165eb4b-409a-489c-9247-c98c2a66fea1" providerId="AD" clId="Web-{CABA5B2D-6027-4126-9C04-112BB3350948}" dt="2020-11-24T17:55:55.786" v="71"/>
          <ac:graphicFrameMkLst>
            <pc:docMk/>
            <pc:sldMk cId="0" sldId="259"/>
            <ac:graphicFrameMk id="8" creationId="{A4060386-0BD6-4793-A7E3-748C751EF487}"/>
          </ac:graphicFrameMkLst>
        </pc:graphicFrameChg>
      </pc:sldChg>
    </pc:docChg>
  </pc:docChgLst>
  <pc:docChgLst>
    <pc:chgData name="Mrs K Ide" userId="S::slrskelide577@lrschool.co.uk::f165eb4b-409a-489c-9247-c98c2a66fea1" providerId="AD" clId="Web-{9009C3E0-EF24-455F-977C-4F073CE9A505}"/>
    <pc:docChg chg="modSld">
      <pc:chgData name="Mrs K Ide" userId="S::slrskelide577@lrschool.co.uk::f165eb4b-409a-489c-9247-c98c2a66fea1" providerId="AD" clId="Web-{9009C3E0-EF24-455F-977C-4F073CE9A505}" dt="2020-11-24T17:54:48.451" v="268"/>
      <pc:docMkLst>
        <pc:docMk/>
      </pc:docMkLst>
      <pc:sldChg chg="modSp">
        <pc:chgData name="Mrs K Ide" userId="S::slrskelide577@lrschool.co.uk::f165eb4b-409a-489c-9247-c98c2a66fea1" providerId="AD" clId="Web-{9009C3E0-EF24-455F-977C-4F073CE9A505}" dt="2020-11-24T17:53:06.230" v="26" actId="1076"/>
        <pc:sldMkLst>
          <pc:docMk/>
          <pc:sldMk cId="0" sldId="257"/>
        </pc:sldMkLst>
        <pc:spChg chg="mod">
          <ac:chgData name="Mrs K Ide" userId="S::slrskelide577@lrschool.co.uk::f165eb4b-409a-489c-9247-c98c2a66fea1" providerId="AD" clId="Web-{9009C3E0-EF24-455F-977C-4F073CE9A505}" dt="2020-11-24T17:53:06.230" v="26" actId="1076"/>
          <ac:spMkLst>
            <pc:docMk/>
            <pc:sldMk cId="0" sldId="257"/>
            <ac:spMk id="1025" creationId="{00000000-0000-0000-0000-000000000000}"/>
          </ac:spMkLst>
        </pc:spChg>
      </pc:sldChg>
      <pc:sldChg chg="modSp">
        <pc:chgData name="Mrs K Ide" userId="S::slrskelide577@lrschool.co.uk::f165eb4b-409a-489c-9247-c98c2a66fea1" providerId="AD" clId="Web-{9009C3E0-EF24-455F-977C-4F073CE9A505}" dt="2020-11-24T17:54:48.451" v="268"/>
        <pc:sldMkLst>
          <pc:docMk/>
          <pc:sldMk cId="0" sldId="259"/>
        </pc:sldMkLst>
        <pc:graphicFrameChg chg="mod modGraphic">
          <ac:chgData name="Mrs K Ide" userId="S::slrskelide577@lrschool.co.uk::f165eb4b-409a-489c-9247-c98c2a66fea1" providerId="AD" clId="Web-{9009C3E0-EF24-455F-977C-4F073CE9A505}" dt="2020-11-24T17:54:27.123" v="240"/>
          <ac:graphicFrameMkLst>
            <pc:docMk/>
            <pc:sldMk cId="0" sldId="259"/>
            <ac:graphicFrameMk id="5" creationId="{CFEDF52A-01EB-47F5-855B-1FACE93B3157}"/>
          </ac:graphicFrameMkLst>
        </pc:graphicFrameChg>
        <pc:graphicFrameChg chg="mod modGraphic">
          <ac:chgData name="Mrs K Ide" userId="S::slrskelide577@lrschool.co.uk::f165eb4b-409a-489c-9247-c98c2a66fea1" providerId="AD" clId="Web-{9009C3E0-EF24-455F-977C-4F073CE9A505}" dt="2020-11-24T17:54:48.451" v="268"/>
          <ac:graphicFrameMkLst>
            <pc:docMk/>
            <pc:sldMk cId="0" sldId="259"/>
            <ac:graphicFrameMk id="8" creationId="{A4060386-0BD6-4793-A7E3-748C751EF487}"/>
          </ac:graphicFrameMkLst>
        </pc:graphicFrameChg>
      </pc:sldChg>
    </pc:docChg>
  </pc:docChgLst>
  <pc:docChgLst>
    <pc:chgData name="Mrs K Ide" userId="S::slrskelide577@lrschool.co.uk::f165eb4b-409a-489c-9247-c98c2a66fea1" providerId="AD" clId="Web-{62C36269-2051-4721-AE8B-028FFDC5FEB5}"/>
    <pc:docChg chg="modSld">
      <pc:chgData name="Mrs K Ide" userId="S::slrskelide577@lrschool.co.uk::f165eb4b-409a-489c-9247-c98c2a66fea1" providerId="AD" clId="Web-{62C36269-2051-4721-AE8B-028FFDC5FEB5}" dt="2020-11-24T20:03:56.326" v="598" actId="20577"/>
      <pc:docMkLst>
        <pc:docMk/>
      </pc:docMkLst>
      <pc:sldChg chg="modSp">
        <pc:chgData name="Mrs K Ide" userId="S::slrskelide577@lrschool.co.uk::f165eb4b-409a-489c-9247-c98c2a66fea1" providerId="AD" clId="Web-{62C36269-2051-4721-AE8B-028FFDC5FEB5}" dt="2020-11-24T20:03:56.326" v="597" actId="20577"/>
        <pc:sldMkLst>
          <pc:docMk/>
          <pc:sldMk cId="587363294" sldId="290"/>
        </pc:sldMkLst>
        <pc:spChg chg="mod">
          <ac:chgData name="Mrs K Ide" userId="S::slrskelide577@lrschool.co.uk::f165eb4b-409a-489c-9247-c98c2a66fea1" providerId="AD" clId="Web-{62C36269-2051-4721-AE8B-028FFDC5FEB5}" dt="2020-11-24T20:03:56.326" v="597" actId="20577"/>
          <ac:spMkLst>
            <pc:docMk/>
            <pc:sldMk cId="587363294" sldId="290"/>
            <ac:spMk id="16385" creationId="{00000000-0000-0000-0000-000000000000}"/>
          </ac:spMkLst>
        </pc:spChg>
      </pc:sldChg>
    </pc:docChg>
  </pc:docChgLst>
  <pc:docChgLst>
    <pc:chgData name="Mrs K Ide" userId="S::slrskelide577@lrschool.co.uk::f165eb4b-409a-489c-9247-c98c2a66fea1" providerId="AD" clId="Web-{EC03CED3-87EC-4393-80B6-D68D151B5693}"/>
    <pc:docChg chg="modSld">
      <pc:chgData name="Mrs K Ide" userId="S::slrskelide577@lrschool.co.uk::f165eb4b-409a-489c-9247-c98c2a66fea1" providerId="AD" clId="Web-{EC03CED3-87EC-4393-80B6-D68D151B5693}" dt="2020-11-04T20:56:11.122" v="42" actId="20577"/>
      <pc:docMkLst>
        <pc:docMk/>
      </pc:docMkLst>
      <pc:sldChg chg="modSp">
        <pc:chgData name="Mrs K Ide" userId="S::slrskelide577@lrschool.co.uk::f165eb4b-409a-489c-9247-c98c2a66fea1" providerId="AD" clId="Web-{EC03CED3-87EC-4393-80B6-D68D151B5693}" dt="2020-11-04T20:54:43.652" v="0" actId="14100"/>
        <pc:sldMkLst>
          <pc:docMk/>
          <pc:sldMk cId="0" sldId="256"/>
        </pc:sldMkLst>
        <pc:spChg chg="mod">
          <ac:chgData name="Mrs K Ide" userId="S::slrskelide577@lrschool.co.uk::f165eb4b-409a-489c-9247-c98c2a66fea1" providerId="AD" clId="Web-{EC03CED3-87EC-4393-80B6-D68D151B5693}" dt="2020-11-04T20:54:43.652" v="0" actId="14100"/>
          <ac:spMkLst>
            <pc:docMk/>
            <pc:sldMk cId="0" sldId="256"/>
            <ac:spMk id="7" creationId="{00000000-0000-0000-0000-000000000000}"/>
          </ac:spMkLst>
        </pc:spChg>
      </pc:sldChg>
      <pc:sldChg chg="modSp">
        <pc:chgData name="Mrs K Ide" userId="S::slrskelide577@lrschool.co.uk::f165eb4b-409a-489c-9247-c98c2a66fea1" providerId="AD" clId="Web-{EC03CED3-87EC-4393-80B6-D68D151B5693}" dt="2020-11-04T20:56:11.122" v="41" actId="20577"/>
        <pc:sldMkLst>
          <pc:docMk/>
          <pc:sldMk cId="0" sldId="261"/>
        </pc:sldMkLst>
        <pc:spChg chg="mod">
          <ac:chgData name="Mrs K Ide" userId="S::slrskelide577@lrschool.co.uk::f165eb4b-409a-489c-9247-c98c2a66fea1" providerId="AD" clId="Web-{EC03CED3-87EC-4393-80B6-D68D151B5693}" dt="2020-11-04T20:56:11.122" v="41" actId="20577"/>
          <ac:spMkLst>
            <pc:docMk/>
            <pc:sldMk cId="0" sldId="261"/>
            <ac:spMk id="18433" creationId="{00000000-0000-0000-0000-000000000000}"/>
          </ac:spMkLst>
        </pc:spChg>
      </pc:sldChg>
    </pc:docChg>
  </pc:docChgLst>
  <pc:docChgLst>
    <pc:chgData name="Miss H Johns" userId="S::slrshayjoh577@lrschool.co.uk::89640f4e-72b8-4265-9c3e-f9b63c462446" providerId="AD" clId="Web-{5DEFDF85-1C31-42E7-B4D7-449129C54B0B}"/>
    <pc:docChg chg="modSld">
      <pc:chgData name="Miss H Johns" userId="S::slrshayjoh577@lrschool.co.uk::89640f4e-72b8-4265-9c3e-f9b63c462446" providerId="AD" clId="Web-{5DEFDF85-1C31-42E7-B4D7-449129C54B0B}" dt="2021-03-01T18:25:38.678" v="112" actId="20577"/>
      <pc:docMkLst>
        <pc:docMk/>
      </pc:docMkLst>
      <pc:sldChg chg="delSp modSp delCm">
        <pc:chgData name="Miss H Johns" userId="S::slrshayjoh577@lrschool.co.uk::89640f4e-72b8-4265-9c3e-f9b63c462446" providerId="AD" clId="Web-{5DEFDF85-1C31-42E7-B4D7-449129C54B0B}" dt="2021-03-01T18:16:37.732" v="14"/>
        <pc:sldMkLst>
          <pc:docMk/>
          <pc:sldMk cId="0" sldId="256"/>
        </pc:sldMkLst>
        <pc:spChg chg="mod">
          <ac:chgData name="Miss H Johns" userId="S::slrshayjoh577@lrschool.co.uk::89640f4e-72b8-4265-9c3e-f9b63c462446" providerId="AD" clId="Web-{5DEFDF85-1C31-42E7-B4D7-449129C54B0B}" dt="2021-03-01T18:16:25.763" v="13" actId="1076"/>
          <ac:spMkLst>
            <pc:docMk/>
            <pc:sldMk cId="0" sldId="256"/>
            <ac:spMk id="5" creationId="{00000000-0000-0000-0000-000000000000}"/>
          </ac:spMkLst>
        </pc:spChg>
        <pc:picChg chg="mod">
          <ac:chgData name="Miss H Johns" userId="S::slrshayjoh577@lrschool.co.uk::89640f4e-72b8-4265-9c3e-f9b63c462446" providerId="AD" clId="Web-{5DEFDF85-1C31-42E7-B4D7-449129C54B0B}" dt="2021-03-01T18:15:52.387" v="3" actId="1076"/>
          <ac:picMkLst>
            <pc:docMk/>
            <pc:sldMk cId="0" sldId="256"/>
            <ac:picMk id="2" creationId="{1541EE55-AAEB-4CB3-9E17-0CD191FC8E44}"/>
          </ac:picMkLst>
        </pc:picChg>
        <pc:picChg chg="del mod">
          <ac:chgData name="Miss H Johns" userId="S::slrshayjoh577@lrschool.co.uk::89640f4e-72b8-4265-9c3e-f9b63c462446" providerId="AD" clId="Web-{5DEFDF85-1C31-42E7-B4D7-449129C54B0B}" dt="2021-03-01T18:15:48.199" v="1"/>
          <ac:picMkLst>
            <pc:docMk/>
            <pc:sldMk cId="0" sldId="256"/>
            <ac:picMk id="3" creationId="{5FEBF131-8C51-4690-9C81-9BBFD6C318BA}"/>
          </ac:picMkLst>
        </pc:picChg>
        <pc:cxnChg chg="mod">
          <ac:chgData name="Miss H Johns" userId="S::slrshayjoh577@lrschool.co.uk::89640f4e-72b8-4265-9c3e-f9b63c462446" providerId="AD" clId="Web-{5DEFDF85-1C31-42E7-B4D7-449129C54B0B}" dt="2021-03-01T18:16:21.825" v="12" actId="1076"/>
          <ac:cxnSpMkLst>
            <pc:docMk/>
            <pc:sldMk cId="0" sldId="256"/>
            <ac:cxnSpMk id="6" creationId="{00000000-0000-0000-0000-000000000000}"/>
          </ac:cxnSpMkLst>
        </pc:cxnChg>
      </pc:sldChg>
      <pc:sldChg chg="addSp modSp">
        <pc:chgData name="Miss H Johns" userId="S::slrshayjoh577@lrschool.co.uk::89640f4e-72b8-4265-9c3e-f9b63c462446" providerId="AD" clId="Web-{5DEFDF85-1C31-42E7-B4D7-449129C54B0B}" dt="2021-03-01T18:25:38.678" v="112" actId="20577"/>
        <pc:sldMkLst>
          <pc:docMk/>
          <pc:sldMk cId="0" sldId="257"/>
        </pc:sldMkLst>
        <pc:spChg chg="mod">
          <ac:chgData name="Miss H Johns" userId="S::slrshayjoh577@lrschool.co.uk::89640f4e-72b8-4265-9c3e-f9b63c462446" providerId="AD" clId="Web-{5DEFDF85-1C31-42E7-B4D7-449129C54B0B}" dt="2021-03-01T18:25:38.678" v="112" actId="20577"/>
          <ac:spMkLst>
            <pc:docMk/>
            <pc:sldMk cId="0" sldId="257"/>
            <ac:spMk id="1025" creationId="{00000000-0000-0000-0000-000000000000}"/>
          </ac:spMkLst>
        </pc:spChg>
        <pc:picChg chg="add mod">
          <ac:chgData name="Miss H Johns" userId="S::slrshayjoh577@lrschool.co.uk::89640f4e-72b8-4265-9c3e-f9b63c462446" providerId="AD" clId="Web-{5DEFDF85-1C31-42E7-B4D7-449129C54B0B}" dt="2021-03-01T18:23:22.645" v="50" actId="14100"/>
          <ac:picMkLst>
            <pc:docMk/>
            <pc:sldMk cId="0" sldId="257"/>
            <ac:picMk id="2" creationId="{3FF1A166-5985-4DDA-8E28-21F2C844E766}"/>
          </ac:picMkLst>
        </pc:picChg>
        <pc:picChg chg="add mod">
          <ac:chgData name="Miss H Johns" userId="S::slrshayjoh577@lrschool.co.uk::89640f4e-72b8-4265-9c3e-f9b63c462446" providerId="AD" clId="Web-{5DEFDF85-1C31-42E7-B4D7-449129C54B0B}" dt="2021-03-01T18:23:33.614" v="52" actId="1076"/>
          <ac:picMkLst>
            <pc:docMk/>
            <pc:sldMk cId="0" sldId="257"/>
            <ac:picMk id="3" creationId="{9D93F61E-870E-4EE6-B88F-F3FA766D982A}"/>
          </ac:picMkLst>
        </pc:picChg>
        <pc:picChg chg="add mod">
          <ac:chgData name="Miss H Johns" userId="S::slrshayjoh577@lrschool.co.uk::89640f4e-72b8-4265-9c3e-f9b63c462446" providerId="AD" clId="Web-{5DEFDF85-1C31-42E7-B4D7-449129C54B0B}" dt="2021-03-01T18:25:10.209" v="94" actId="1076"/>
          <ac:picMkLst>
            <pc:docMk/>
            <pc:sldMk cId="0" sldId="257"/>
            <ac:picMk id="6" creationId="{B640062B-4608-4797-A9C6-B0C063A622A1}"/>
          </ac:picMkLst>
        </pc:picChg>
      </pc:sldChg>
    </pc:docChg>
  </pc:docChgLst>
  <pc:docChgLst>
    <pc:chgData name="Miss H Johns" userId="S::slrshayjoh577@lrschool.co.uk::89640f4e-72b8-4265-9c3e-f9b63c462446" providerId="AD" clId="Web-{1C8AA630-9F81-42C6-B32C-EE69F7C624F0}"/>
    <pc:docChg chg="delSld modSld">
      <pc:chgData name="Miss H Johns" userId="S::slrshayjoh577@lrschool.co.uk::89640f4e-72b8-4265-9c3e-f9b63c462446" providerId="AD" clId="Web-{1C8AA630-9F81-42C6-B32C-EE69F7C624F0}" dt="2020-11-19T10:38:01.981" v="507" actId="20577"/>
      <pc:docMkLst>
        <pc:docMk/>
      </pc:docMkLst>
      <pc:sldChg chg="modSp">
        <pc:chgData name="Miss H Johns" userId="S::slrshayjoh577@lrschool.co.uk::89640f4e-72b8-4265-9c3e-f9b63c462446" providerId="AD" clId="Web-{1C8AA630-9F81-42C6-B32C-EE69F7C624F0}" dt="2020-11-19T10:12:31.430" v="8" actId="20577"/>
        <pc:sldMkLst>
          <pc:docMk/>
          <pc:sldMk cId="0" sldId="257"/>
        </pc:sldMkLst>
        <pc:spChg chg="mod">
          <ac:chgData name="Miss H Johns" userId="S::slrshayjoh577@lrschool.co.uk::89640f4e-72b8-4265-9c3e-f9b63c462446" providerId="AD" clId="Web-{1C8AA630-9F81-42C6-B32C-EE69F7C624F0}" dt="2020-11-19T10:11:58.367" v="3" actId="1076"/>
          <ac:spMkLst>
            <pc:docMk/>
            <pc:sldMk cId="0" sldId="257"/>
            <ac:spMk id="4" creationId="{00000000-0000-0000-0000-000000000000}"/>
          </ac:spMkLst>
        </pc:spChg>
        <pc:spChg chg="mod">
          <ac:chgData name="Miss H Johns" userId="S::slrshayjoh577@lrschool.co.uk::89640f4e-72b8-4265-9c3e-f9b63c462446" providerId="AD" clId="Web-{1C8AA630-9F81-42C6-B32C-EE69F7C624F0}" dt="2020-11-19T10:12:31.430" v="8" actId="20577"/>
          <ac:spMkLst>
            <pc:docMk/>
            <pc:sldMk cId="0" sldId="257"/>
            <ac:spMk id="1025" creationId="{00000000-0000-0000-0000-000000000000}"/>
          </ac:spMkLst>
        </pc:spChg>
        <pc:cxnChg chg="mod">
          <ac:chgData name="Miss H Johns" userId="S::slrshayjoh577@lrschool.co.uk::89640f4e-72b8-4265-9c3e-f9b63c462446" providerId="AD" clId="Web-{1C8AA630-9F81-42C6-B32C-EE69F7C624F0}" dt="2020-11-19T10:11:56.007" v="1" actId="1076"/>
          <ac:cxnSpMkLst>
            <pc:docMk/>
            <pc:sldMk cId="0" sldId="257"/>
            <ac:cxnSpMk id="5" creationId="{00000000-0000-0000-0000-000000000000}"/>
          </ac:cxnSpMkLst>
        </pc:cxnChg>
      </pc:sldChg>
      <pc:sldChg chg="del">
        <pc:chgData name="Miss H Johns" userId="S::slrshayjoh577@lrschool.co.uk::89640f4e-72b8-4265-9c3e-f9b63c462446" providerId="AD" clId="Web-{1C8AA630-9F81-42C6-B32C-EE69F7C624F0}" dt="2020-11-19T10:18:29.969" v="84"/>
        <pc:sldMkLst>
          <pc:docMk/>
          <pc:sldMk cId="0" sldId="264"/>
        </pc:sldMkLst>
      </pc:sldChg>
      <pc:sldChg chg="addSp delSp modSp">
        <pc:chgData name="Miss H Johns" userId="S::slrshayjoh577@lrschool.co.uk::89640f4e-72b8-4265-9c3e-f9b63c462446" providerId="AD" clId="Web-{1C8AA630-9F81-42C6-B32C-EE69F7C624F0}" dt="2020-11-19T10:38:01.981" v="506" actId="20577"/>
        <pc:sldMkLst>
          <pc:docMk/>
          <pc:sldMk cId="1222612683" sldId="288"/>
        </pc:sldMkLst>
        <pc:spChg chg="mod">
          <ac:chgData name="Miss H Johns" userId="S::slrshayjoh577@lrschool.co.uk::89640f4e-72b8-4265-9c3e-f9b63c462446" providerId="AD" clId="Web-{1C8AA630-9F81-42C6-B32C-EE69F7C624F0}" dt="2020-11-19T10:28:33.687" v="186" actId="14100"/>
          <ac:spMkLst>
            <pc:docMk/>
            <pc:sldMk cId="1222612683" sldId="288"/>
            <ac:spMk id="2" creationId="{00000000-0000-0000-0000-000000000000}"/>
          </ac:spMkLst>
        </pc:spChg>
        <pc:spChg chg="add mod">
          <ac:chgData name="Miss H Johns" userId="S::slrshayjoh577@lrschool.co.uk::89640f4e-72b8-4265-9c3e-f9b63c462446" providerId="AD" clId="Web-{1C8AA630-9F81-42C6-B32C-EE69F7C624F0}" dt="2020-11-19T10:38:01.981" v="506" actId="20577"/>
          <ac:spMkLst>
            <pc:docMk/>
            <pc:sldMk cId="1222612683" sldId="288"/>
            <ac:spMk id="4" creationId="{F56F9FD5-FD5F-42B0-9F06-F848B92630E3}"/>
          </ac:spMkLst>
        </pc:spChg>
        <pc:spChg chg="del mod">
          <ac:chgData name="Miss H Johns" userId="S::slrshayjoh577@lrschool.co.uk::89640f4e-72b8-4265-9c3e-f9b63c462446" providerId="AD" clId="Web-{1C8AA630-9F81-42C6-B32C-EE69F7C624F0}" dt="2020-11-19T10:37:01.996" v="449"/>
          <ac:spMkLst>
            <pc:docMk/>
            <pc:sldMk cId="1222612683" sldId="288"/>
            <ac:spMk id="16385" creationId="{00000000-0000-0000-0000-000000000000}"/>
          </ac:spMkLst>
        </pc:spChg>
      </pc:sldChg>
    </pc:docChg>
  </pc:docChgLst>
  <pc:docChgLst>
    <pc:chgData name="Mrs K Ide" userId="S::slrskelide577@lrschool.co.uk::f165eb4b-409a-489c-9247-c98c2a66fea1" providerId="AD" clId="Web-{11343B97-8B84-4907-9884-129B174648CD}"/>
    <pc:docChg chg="modSld">
      <pc:chgData name="Mrs K Ide" userId="S::slrskelide577@lrschool.co.uk::f165eb4b-409a-489c-9247-c98c2a66fea1" providerId="AD" clId="Web-{11343B97-8B84-4907-9884-129B174648CD}" dt="2020-11-04T21:47:41.949" v="284" actId="20577"/>
      <pc:docMkLst>
        <pc:docMk/>
      </pc:docMkLst>
      <pc:sldChg chg="modSp">
        <pc:chgData name="Mrs K Ide" userId="S::slrskelide577@lrschool.co.uk::f165eb4b-409a-489c-9247-c98c2a66fea1" providerId="AD" clId="Web-{11343B97-8B84-4907-9884-129B174648CD}" dt="2020-11-04T21:47:11.056" v="273" actId="20577"/>
        <pc:sldMkLst>
          <pc:docMk/>
          <pc:sldMk cId="0" sldId="277"/>
        </pc:sldMkLst>
        <pc:spChg chg="mod">
          <ac:chgData name="Mrs K Ide" userId="S::slrskelide577@lrschool.co.uk::f165eb4b-409a-489c-9247-c98c2a66fea1" providerId="AD" clId="Web-{11343B97-8B84-4907-9884-129B174648CD}" dt="2020-11-04T21:47:11.056" v="273" actId="20577"/>
          <ac:spMkLst>
            <pc:docMk/>
            <pc:sldMk cId="0" sldId="277"/>
            <ac:spMk id="6" creationId="{00000000-0000-0000-0000-000000000000}"/>
          </ac:spMkLst>
        </pc:spChg>
        <pc:picChg chg="mod">
          <ac:chgData name="Mrs K Ide" userId="S::slrskelide577@lrschool.co.uk::f165eb4b-409a-489c-9247-c98c2a66fea1" providerId="AD" clId="Web-{11343B97-8B84-4907-9884-129B174648CD}" dt="2020-11-04T21:47:10.837" v="268" actId="1076"/>
          <ac:picMkLst>
            <pc:docMk/>
            <pc:sldMk cId="0" sldId="277"/>
            <ac:picMk id="7" creationId="{00000000-0000-0000-0000-000000000000}"/>
          </ac:picMkLst>
        </pc:picChg>
      </pc:sldChg>
      <pc:sldChg chg="modSp">
        <pc:chgData name="Mrs K Ide" userId="S::slrskelide577@lrschool.co.uk::f165eb4b-409a-489c-9247-c98c2a66fea1" providerId="AD" clId="Web-{11343B97-8B84-4907-9884-129B174648CD}" dt="2020-11-04T21:47:41.949" v="283" actId="20577"/>
        <pc:sldMkLst>
          <pc:docMk/>
          <pc:sldMk cId="223277167" sldId="289"/>
        </pc:sldMkLst>
        <pc:spChg chg="mod">
          <ac:chgData name="Mrs K Ide" userId="S::slrskelide577@lrschool.co.uk::f165eb4b-409a-489c-9247-c98c2a66fea1" providerId="AD" clId="Web-{11343B97-8B84-4907-9884-129B174648CD}" dt="2020-11-04T21:47:41.949" v="283" actId="20577"/>
          <ac:spMkLst>
            <pc:docMk/>
            <pc:sldMk cId="223277167" sldId="289"/>
            <ac:spMk id="16385" creationId="{00000000-0000-0000-0000-000000000000}"/>
          </ac:spMkLst>
        </pc:spChg>
      </pc:sldChg>
    </pc:docChg>
  </pc:docChgLst>
  <pc:docChgLst>
    <pc:chgData name="Mrs K Ide" userId="S::slrskelide577@lrschool.co.uk::f165eb4b-409a-489c-9247-c98c2a66fea1" providerId="AD" clId="Web-{460E19A3-1035-4E24-866E-EC7A3FCE49FE}"/>
    <pc:docChg chg="modSld">
      <pc:chgData name="Mrs K Ide" userId="S::slrskelide577@lrschool.co.uk::f165eb4b-409a-489c-9247-c98c2a66fea1" providerId="AD" clId="Web-{460E19A3-1035-4E24-866E-EC7A3FCE49FE}" dt="2020-11-19T15:28:35.210" v="5" actId="20577"/>
      <pc:docMkLst>
        <pc:docMk/>
      </pc:docMkLst>
      <pc:sldChg chg="modSp">
        <pc:chgData name="Mrs K Ide" userId="S::slrskelide577@lrschool.co.uk::f165eb4b-409a-489c-9247-c98c2a66fea1" providerId="AD" clId="Web-{460E19A3-1035-4E24-866E-EC7A3FCE49FE}" dt="2020-11-19T15:28:35.210" v="4" actId="20577"/>
        <pc:sldMkLst>
          <pc:docMk/>
          <pc:sldMk cId="223277167" sldId="289"/>
        </pc:sldMkLst>
        <pc:spChg chg="mod">
          <ac:chgData name="Mrs K Ide" userId="S::slrskelide577@lrschool.co.uk::f165eb4b-409a-489c-9247-c98c2a66fea1" providerId="AD" clId="Web-{460E19A3-1035-4E24-866E-EC7A3FCE49FE}" dt="2020-11-19T15:28:35.210" v="4" actId="20577"/>
          <ac:spMkLst>
            <pc:docMk/>
            <pc:sldMk cId="223277167" sldId="289"/>
            <ac:spMk id="16385" creationId="{00000000-0000-0000-0000-000000000000}"/>
          </ac:spMkLst>
        </pc:spChg>
      </pc:sldChg>
    </pc:docChg>
  </pc:docChgLst>
  <pc:docChgLst>
    <pc:chgData name="Mrs K Ide" userId="S::slrskelide577@lrschool.co.uk::f165eb4b-409a-489c-9247-c98c2a66fea1" providerId="AD" clId="Web-{2BAB76A5-87BD-4899-9C48-F0CC546CB962}"/>
    <pc:docChg chg="modSld">
      <pc:chgData name="Mrs K Ide" userId="S::slrskelide577@lrschool.co.uk::f165eb4b-409a-489c-9247-c98c2a66fea1" providerId="AD" clId="Web-{2BAB76A5-87BD-4899-9C48-F0CC546CB962}" dt="2020-11-04T21:15:04.691" v="678" actId="20577"/>
      <pc:docMkLst>
        <pc:docMk/>
      </pc:docMkLst>
      <pc:sldChg chg="modSp">
        <pc:chgData name="Mrs K Ide" userId="S::slrskelide577@lrschool.co.uk::f165eb4b-409a-489c-9247-c98c2a66fea1" providerId="AD" clId="Web-{2BAB76A5-87BD-4899-9C48-F0CC546CB962}" dt="2020-11-04T21:15:04.691" v="677" actId="20577"/>
        <pc:sldMkLst>
          <pc:docMk/>
          <pc:sldMk cId="0" sldId="259"/>
        </pc:sldMkLst>
        <pc:spChg chg="mod">
          <ac:chgData name="Mrs K Ide" userId="S::slrskelide577@lrschool.co.uk::f165eb4b-409a-489c-9247-c98c2a66fea1" providerId="AD" clId="Web-{2BAB76A5-87BD-4899-9C48-F0CC546CB962}" dt="2020-11-04T21:15:04.691" v="677" actId="20577"/>
          <ac:spMkLst>
            <pc:docMk/>
            <pc:sldMk cId="0" sldId="259"/>
            <ac:spMk id="16385" creationId="{00000000-0000-0000-0000-000000000000}"/>
          </ac:spMkLst>
        </pc:spChg>
      </pc:sldChg>
    </pc:docChg>
  </pc:docChgLst>
  <pc:docChgLst>
    <pc:chgData name="Mrs K Ide" userId="S::slrskelide577@lrschool.co.uk::f165eb4b-409a-489c-9247-c98c2a66fea1" providerId="AD" clId="Web-{3C8D5530-5C3E-4DA1-BCA1-2EB195CA3380}"/>
    <pc:docChg chg="modSld">
      <pc:chgData name="Mrs K Ide" userId="S::slrskelide577@lrschool.co.uk::f165eb4b-409a-489c-9247-c98c2a66fea1" providerId="AD" clId="Web-{3C8D5530-5C3E-4DA1-BCA1-2EB195CA3380}" dt="2020-11-24T20:15:04.280" v="265" actId="20577"/>
      <pc:docMkLst>
        <pc:docMk/>
      </pc:docMkLst>
      <pc:sldChg chg="modSp">
        <pc:chgData name="Mrs K Ide" userId="S::slrskelide577@lrschool.co.uk::f165eb4b-409a-489c-9247-c98c2a66fea1" providerId="AD" clId="Web-{3C8D5530-5C3E-4DA1-BCA1-2EB195CA3380}" dt="2020-11-24T20:15:03.514" v="263" actId="20577"/>
        <pc:sldMkLst>
          <pc:docMk/>
          <pc:sldMk cId="0" sldId="263"/>
        </pc:sldMkLst>
        <pc:spChg chg="mod">
          <ac:chgData name="Mrs K Ide" userId="S::slrskelide577@lrschool.co.uk::f165eb4b-409a-489c-9247-c98c2a66fea1" providerId="AD" clId="Web-{3C8D5530-5C3E-4DA1-BCA1-2EB195CA3380}" dt="2020-11-24T20:14:00.576" v="245" actId="20577"/>
          <ac:spMkLst>
            <pc:docMk/>
            <pc:sldMk cId="0" sldId="263"/>
            <ac:spMk id="2" creationId="{00000000-0000-0000-0000-000000000000}"/>
          </ac:spMkLst>
        </pc:spChg>
        <pc:spChg chg="mod">
          <ac:chgData name="Mrs K Ide" userId="S::slrskelide577@lrschool.co.uk::f165eb4b-409a-489c-9247-c98c2a66fea1" providerId="AD" clId="Web-{3C8D5530-5C3E-4DA1-BCA1-2EB195CA3380}" dt="2020-11-24T20:15:03.514" v="263" actId="20577"/>
          <ac:spMkLst>
            <pc:docMk/>
            <pc:sldMk cId="0" sldId="263"/>
            <ac:spMk id="20481" creationId="{00000000-0000-0000-0000-000000000000}"/>
          </ac:spMkLst>
        </pc:spChg>
      </pc:sldChg>
      <pc:sldChg chg="modSp">
        <pc:chgData name="Mrs K Ide" userId="S::slrskelide577@lrschool.co.uk::f165eb4b-409a-489c-9247-c98c2a66fea1" providerId="AD" clId="Web-{3C8D5530-5C3E-4DA1-BCA1-2EB195CA3380}" dt="2020-11-24T20:13:06.981" v="236" actId="20577"/>
        <pc:sldMkLst>
          <pc:docMk/>
          <pc:sldMk cId="0" sldId="267"/>
        </pc:sldMkLst>
        <pc:spChg chg="mod">
          <ac:chgData name="Mrs K Ide" userId="S::slrskelide577@lrschool.co.uk::f165eb4b-409a-489c-9247-c98c2a66fea1" providerId="AD" clId="Web-{3C8D5530-5C3E-4DA1-BCA1-2EB195CA3380}" dt="2020-11-24T20:13:06.981" v="236" actId="20577"/>
          <ac:spMkLst>
            <pc:docMk/>
            <pc:sldMk cId="0" sldId="267"/>
            <ac:spMk id="24577" creationId="{00000000-0000-0000-0000-000000000000}"/>
          </ac:spMkLst>
        </pc:spChg>
      </pc:sldChg>
      <pc:sldChg chg="modSp">
        <pc:chgData name="Mrs K Ide" userId="S::slrskelide577@lrschool.co.uk::f165eb4b-409a-489c-9247-c98c2a66fea1" providerId="AD" clId="Web-{3C8D5530-5C3E-4DA1-BCA1-2EB195CA3380}" dt="2020-11-24T20:12:22.714" v="226" actId="20577"/>
        <pc:sldMkLst>
          <pc:docMk/>
          <pc:sldMk cId="587363294" sldId="290"/>
        </pc:sldMkLst>
        <pc:spChg chg="mod">
          <ac:chgData name="Mrs K Ide" userId="S::slrskelide577@lrschool.co.uk::f165eb4b-409a-489c-9247-c98c2a66fea1" providerId="AD" clId="Web-{3C8D5530-5C3E-4DA1-BCA1-2EB195CA3380}" dt="2020-11-24T20:12:22.714" v="226" actId="20577"/>
          <ac:spMkLst>
            <pc:docMk/>
            <pc:sldMk cId="587363294" sldId="290"/>
            <ac:spMk id="16385" creationId="{00000000-0000-0000-0000-000000000000}"/>
          </ac:spMkLst>
        </pc:spChg>
      </pc:sldChg>
    </pc:docChg>
  </pc:docChgLst>
  <pc:docChgLst>
    <pc:chgData name="Miss H Johns" userId="S::slrshayjoh577@lrschool.co.uk::89640f4e-72b8-4265-9c3e-f9b63c462446" providerId="AD" clId="Web-{42BE06FE-A968-4912-A1FC-73C060259BAB}"/>
    <pc:docChg chg="delSld modSld sldOrd">
      <pc:chgData name="Miss H Johns" userId="S::slrshayjoh577@lrschool.co.uk::89640f4e-72b8-4265-9c3e-f9b63c462446" providerId="AD" clId="Web-{42BE06FE-A968-4912-A1FC-73C060259BAB}" dt="2020-11-19T11:41:31.195" v="2127" actId="14100"/>
      <pc:docMkLst>
        <pc:docMk/>
      </pc:docMkLst>
      <pc:sldChg chg="modSp addCm modCm">
        <pc:chgData name="Miss H Johns" userId="S::slrshayjoh577@lrschool.co.uk::89640f4e-72b8-4265-9c3e-f9b63c462446" providerId="AD" clId="Web-{42BE06FE-A968-4912-A1FC-73C060259BAB}" dt="2020-11-19T11:38:19.010" v="2099"/>
        <pc:sldMkLst>
          <pc:docMk/>
          <pc:sldMk cId="0" sldId="256"/>
        </pc:sldMkLst>
        <pc:spChg chg="mod">
          <ac:chgData name="Miss H Johns" userId="S::slrshayjoh577@lrschool.co.uk::89640f4e-72b8-4265-9c3e-f9b63c462446" providerId="AD" clId="Web-{42BE06FE-A968-4912-A1FC-73C060259BAB}" dt="2020-11-19T11:16:08.061" v="1380" actId="20577"/>
          <ac:spMkLst>
            <pc:docMk/>
            <pc:sldMk cId="0" sldId="256"/>
            <ac:spMk id="7" creationId="{00000000-0000-0000-0000-000000000000}"/>
          </ac:spMkLst>
        </pc:spChg>
      </pc:sldChg>
      <pc:sldChg chg="modSp">
        <pc:chgData name="Miss H Johns" userId="S::slrshayjoh577@lrschool.co.uk::89640f4e-72b8-4265-9c3e-f9b63c462446" providerId="AD" clId="Web-{42BE06FE-A968-4912-A1FC-73C060259BAB}" dt="2020-11-19T11:35:35.155" v="2084" actId="20577"/>
        <pc:sldMkLst>
          <pc:docMk/>
          <pc:sldMk cId="0" sldId="257"/>
        </pc:sldMkLst>
        <pc:spChg chg="mod">
          <ac:chgData name="Miss H Johns" userId="S::slrshayjoh577@lrschool.co.uk::89640f4e-72b8-4265-9c3e-f9b63c462446" providerId="AD" clId="Web-{42BE06FE-A968-4912-A1FC-73C060259BAB}" dt="2020-11-19T11:31:42.796" v="1853" actId="1076"/>
          <ac:spMkLst>
            <pc:docMk/>
            <pc:sldMk cId="0" sldId="257"/>
            <ac:spMk id="4" creationId="{00000000-0000-0000-0000-000000000000}"/>
          </ac:spMkLst>
        </pc:spChg>
        <pc:spChg chg="mod">
          <ac:chgData name="Miss H Johns" userId="S::slrshayjoh577@lrschool.co.uk::89640f4e-72b8-4265-9c3e-f9b63c462446" providerId="AD" clId="Web-{42BE06FE-A968-4912-A1FC-73C060259BAB}" dt="2020-11-19T11:35:35.155" v="2084" actId="20577"/>
          <ac:spMkLst>
            <pc:docMk/>
            <pc:sldMk cId="0" sldId="257"/>
            <ac:spMk id="1025" creationId="{00000000-0000-0000-0000-000000000000}"/>
          </ac:spMkLst>
        </pc:spChg>
      </pc:sldChg>
      <pc:sldChg chg="modSp del">
        <pc:chgData name="Miss H Johns" userId="S::slrshayjoh577@lrschool.co.uk::89640f4e-72b8-4265-9c3e-f9b63c462446" providerId="AD" clId="Web-{42BE06FE-A968-4912-A1FC-73C060259BAB}" dt="2020-11-19T11:00:28.966" v="875"/>
        <pc:sldMkLst>
          <pc:docMk/>
          <pc:sldMk cId="0" sldId="258"/>
        </pc:sldMkLst>
        <pc:spChg chg="mod">
          <ac:chgData name="Miss H Johns" userId="S::slrshayjoh577@lrschool.co.uk::89640f4e-72b8-4265-9c3e-f9b63c462446" providerId="AD" clId="Web-{42BE06FE-A968-4912-A1FC-73C060259BAB}" dt="2020-11-19T10:45:04.138" v="110" actId="20577"/>
          <ac:spMkLst>
            <pc:docMk/>
            <pc:sldMk cId="0" sldId="258"/>
            <ac:spMk id="15361" creationId="{00000000-0000-0000-0000-000000000000}"/>
          </ac:spMkLst>
        </pc:spChg>
      </pc:sldChg>
      <pc:sldChg chg="addSp delSp modSp">
        <pc:chgData name="Miss H Johns" userId="S::slrshayjoh577@lrschool.co.uk::89640f4e-72b8-4265-9c3e-f9b63c462446" providerId="AD" clId="Web-{42BE06FE-A968-4912-A1FC-73C060259BAB}" dt="2020-11-19T10:57:47.768" v="826" actId="1076"/>
        <pc:sldMkLst>
          <pc:docMk/>
          <pc:sldMk cId="0" sldId="259"/>
        </pc:sldMkLst>
        <pc:spChg chg="mod">
          <ac:chgData name="Miss H Johns" userId="S::slrshayjoh577@lrschool.co.uk::89640f4e-72b8-4265-9c3e-f9b63c462446" providerId="AD" clId="Web-{42BE06FE-A968-4912-A1FC-73C060259BAB}" dt="2020-11-19T10:46:33.691" v="130" actId="20577"/>
          <ac:spMkLst>
            <pc:docMk/>
            <pc:sldMk cId="0" sldId="259"/>
            <ac:spMk id="2" creationId="{00000000-0000-0000-0000-000000000000}"/>
          </ac:spMkLst>
        </pc:spChg>
        <pc:spChg chg="add mod">
          <ac:chgData name="Miss H Johns" userId="S::slrshayjoh577@lrschool.co.uk::89640f4e-72b8-4265-9c3e-f9b63c462446" providerId="AD" clId="Web-{42BE06FE-A968-4912-A1FC-73C060259BAB}" dt="2020-11-19T10:57:47.768" v="826" actId="1076"/>
          <ac:spMkLst>
            <pc:docMk/>
            <pc:sldMk cId="0" sldId="259"/>
            <ac:spMk id="6" creationId="{3D5118EB-B936-4610-8711-2E7B05DCC32E}"/>
          </ac:spMkLst>
        </pc:spChg>
        <pc:spChg chg="del">
          <ac:chgData name="Miss H Johns" userId="S::slrshayjoh577@lrschool.co.uk::89640f4e-72b8-4265-9c3e-f9b63c462446" providerId="AD" clId="Web-{42BE06FE-A968-4912-A1FC-73C060259BAB}" dt="2020-11-19T10:53:02.186" v="426"/>
          <ac:spMkLst>
            <pc:docMk/>
            <pc:sldMk cId="0" sldId="259"/>
            <ac:spMk id="11" creationId="{98F4DC4F-6086-48EE-AD44-AD7479C81964}"/>
          </ac:spMkLst>
        </pc:spChg>
        <pc:spChg chg="mod">
          <ac:chgData name="Miss H Johns" userId="S::slrshayjoh577@lrschool.co.uk::89640f4e-72b8-4265-9c3e-f9b63c462446" providerId="AD" clId="Web-{42BE06FE-A968-4912-A1FC-73C060259BAB}" dt="2020-11-19T10:53:26.297" v="442" actId="14100"/>
          <ac:spMkLst>
            <pc:docMk/>
            <pc:sldMk cId="0" sldId="259"/>
            <ac:spMk id="16385" creationId="{00000000-0000-0000-0000-000000000000}"/>
          </ac:spMkLst>
        </pc:spChg>
        <pc:graphicFrameChg chg="add del mod modGraphic">
          <ac:chgData name="Miss H Johns" userId="S::slrshayjoh577@lrschool.co.uk::89640f4e-72b8-4265-9c3e-f9b63c462446" providerId="AD" clId="Web-{42BE06FE-A968-4912-A1FC-73C060259BAB}" dt="2020-11-19T10:48:38.074" v="157"/>
          <ac:graphicFrameMkLst>
            <pc:docMk/>
            <pc:sldMk cId="0" sldId="259"/>
            <ac:graphicFrameMk id="4" creationId="{C3334B16-D604-412C-81EF-9BBF9FB18AEE}"/>
          </ac:graphicFrameMkLst>
        </pc:graphicFrameChg>
        <pc:graphicFrameChg chg="add mod modGraphic">
          <ac:chgData name="Miss H Johns" userId="S::slrshayjoh577@lrschool.co.uk::89640f4e-72b8-4265-9c3e-f9b63c462446" providerId="AD" clId="Web-{42BE06FE-A968-4912-A1FC-73C060259BAB}" dt="2020-11-19T10:52:18.871" v="386" actId="1076"/>
          <ac:graphicFrameMkLst>
            <pc:docMk/>
            <pc:sldMk cId="0" sldId="259"/>
            <ac:graphicFrameMk id="5" creationId="{CFEDF52A-01EB-47F5-855B-1FACE93B3157}"/>
          </ac:graphicFrameMkLst>
        </pc:graphicFrameChg>
        <pc:graphicFrameChg chg="add del">
          <ac:chgData name="Miss H Johns" userId="S::slrshayjoh577@lrschool.co.uk::89640f4e-72b8-4265-9c3e-f9b63c462446" providerId="AD" clId="Web-{42BE06FE-A968-4912-A1FC-73C060259BAB}" dt="2020-11-19T10:55:49.807" v="653"/>
          <ac:graphicFrameMkLst>
            <pc:docMk/>
            <pc:sldMk cId="0" sldId="259"/>
            <ac:graphicFrameMk id="7" creationId="{A6ED542F-520A-42FF-A545-02A0EED30B6F}"/>
          </ac:graphicFrameMkLst>
        </pc:graphicFrameChg>
        <pc:graphicFrameChg chg="add mod modGraphic">
          <ac:chgData name="Miss H Johns" userId="S::slrshayjoh577@lrschool.co.uk::89640f4e-72b8-4265-9c3e-f9b63c462446" providerId="AD" clId="Web-{42BE06FE-A968-4912-A1FC-73C060259BAB}" dt="2020-11-19T10:57:31.126" v="823" actId="1076"/>
          <ac:graphicFrameMkLst>
            <pc:docMk/>
            <pc:sldMk cId="0" sldId="259"/>
            <ac:graphicFrameMk id="8" creationId="{A4060386-0BD6-4793-A7E3-748C751EF487}"/>
          </ac:graphicFrameMkLst>
        </pc:graphicFrameChg>
        <pc:graphicFrameChg chg="add mod modGraphic">
          <ac:chgData name="Miss H Johns" userId="S::slrshayjoh577@lrschool.co.uk::89640f4e-72b8-4265-9c3e-f9b63c462446" providerId="AD" clId="Web-{42BE06FE-A968-4912-A1FC-73C060259BAB}" dt="2020-11-19T10:57:37.845" v="825"/>
          <ac:graphicFrameMkLst>
            <pc:docMk/>
            <pc:sldMk cId="0" sldId="259"/>
            <ac:graphicFrameMk id="9" creationId="{9A2BFF1B-8E7D-4C9C-B083-0B7410501533}"/>
          </ac:graphicFrameMkLst>
        </pc:graphicFrameChg>
      </pc:sldChg>
      <pc:sldChg chg="ord">
        <pc:chgData name="Miss H Johns" userId="S::slrshayjoh577@lrschool.co.uk::89640f4e-72b8-4265-9c3e-f9b63c462446" providerId="AD" clId="Web-{42BE06FE-A968-4912-A1FC-73C060259BAB}" dt="2020-11-19T11:28:25.829" v="1845"/>
        <pc:sldMkLst>
          <pc:docMk/>
          <pc:sldMk cId="0" sldId="261"/>
        </pc:sldMkLst>
      </pc:sldChg>
      <pc:sldChg chg="addSp modSp">
        <pc:chgData name="Miss H Johns" userId="S::slrshayjoh577@lrschool.co.uk::89640f4e-72b8-4265-9c3e-f9b63c462446" providerId="AD" clId="Web-{42BE06FE-A968-4912-A1FC-73C060259BAB}" dt="2020-11-19T11:08:54.531" v="1063" actId="20577"/>
        <pc:sldMkLst>
          <pc:docMk/>
          <pc:sldMk cId="0" sldId="262"/>
        </pc:sldMkLst>
        <pc:spChg chg="mod">
          <ac:chgData name="Miss H Johns" userId="S::slrshayjoh577@lrschool.co.uk::89640f4e-72b8-4265-9c3e-f9b63c462446" providerId="AD" clId="Web-{42BE06FE-A968-4912-A1FC-73C060259BAB}" dt="2020-11-19T11:08:54.531" v="1063" actId="20577"/>
          <ac:spMkLst>
            <pc:docMk/>
            <pc:sldMk cId="0" sldId="262"/>
            <ac:spMk id="2" creationId="{00000000-0000-0000-0000-000000000000}"/>
          </ac:spMkLst>
        </pc:spChg>
        <pc:spChg chg="add mod">
          <ac:chgData name="Miss H Johns" userId="S::slrshayjoh577@lrschool.co.uk::89640f4e-72b8-4265-9c3e-f9b63c462446" providerId="AD" clId="Web-{42BE06FE-A968-4912-A1FC-73C060259BAB}" dt="2020-11-19T11:08:31.592" v="1056" actId="20577"/>
          <ac:spMkLst>
            <pc:docMk/>
            <pc:sldMk cId="0" sldId="262"/>
            <ac:spMk id="4" creationId="{61FE97CD-F971-4222-A583-30D2382E0D0E}"/>
          </ac:spMkLst>
        </pc:spChg>
        <pc:cxnChg chg="mod">
          <ac:chgData name="Miss H Johns" userId="S::slrshayjoh577@lrschool.co.uk::89640f4e-72b8-4265-9c3e-f9b63c462446" providerId="AD" clId="Web-{42BE06FE-A968-4912-A1FC-73C060259BAB}" dt="2020-11-19T11:03:27.275" v="911" actId="14100"/>
          <ac:cxnSpMkLst>
            <pc:docMk/>
            <pc:sldMk cId="0" sldId="262"/>
            <ac:cxnSpMk id="3" creationId="{00000000-0000-0000-0000-000000000000}"/>
          </ac:cxnSpMkLst>
        </pc:cxnChg>
      </pc:sldChg>
      <pc:sldChg chg="modSp">
        <pc:chgData name="Miss H Johns" userId="S::slrshayjoh577@lrschool.co.uk::89640f4e-72b8-4265-9c3e-f9b63c462446" providerId="AD" clId="Web-{42BE06FE-A968-4912-A1FC-73C060259BAB}" dt="2020-11-19T10:45:23.702" v="113" actId="1076"/>
        <pc:sldMkLst>
          <pc:docMk/>
          <pc:sldMk cId="0" sldId="263"/>
        </pc:sldMkLst>
        <pc:spChg chg="mod">
          <ac:chgData name="Miss H Johns" userId="S::slrshayjoh577@lrschool.co.uk::89640f4e-72b8-4265-9c3e-f9b63c462446" providerId="AD" clId="Web-{42BE06FE-A968-4912-A1FC-73C060259BAB}" dt="2020-11-19T10:45:23.702" v="113" actId="1076"/>
          <ac:spMkLst>
            <pc:docMk/>
            <pc:sldMk cId="0" sldId="263"/>
            <ac:spMk id="20481" creationId="{00000000-0000-0000-0000-000000000000}"/>
          </ac:spMkLst>
        </pc:spChg>
      </pc:sldChg>
      <pc:sldChg chg="del">
        <pc:chgData name="Miss H Johns" userId="S::slrshayjoh577@lrschool.co.uk::89640f4e-72b8-4265-9c3e-f9b63c462446" providerId="AD" clId="Web-{42BE06FE-A968-4912-A1FC-73C060259BAB}" dt="2020-11-19T10:44:21.745" v="105"/>
        <pc:sldMkLst>
          <pc:docMk/>
          <pc:sldMk cId="0" sldId="265"/>
        </pc:sldMkLst>
      </pc:sldChg>
      <pc:sldChg chg="modSp addCm">
        <pc:chgData name="Miss H Johns" userId="S::slrshayjoh577@lrschool.co.uk::89640f4e-72b8-4265-9c3e-f9b63c462446" providerId="AD" clId="Web-{42BE06FE-A968-4912-A1FC-73C060259BAB}" dt="2020-11-19T11:37:56.290" v="2098"/>
        <pc:sldMkLst>
          <pc:docMk/>
          <pc:sldMk cId="0" sldId="277"/>
        </pc:sldMkLst>
        <pc:spChg chg="mod">
          <ac:chgData name="Miss H Johns" userId="S::slrshayjoh577@lrschool.co.uk::89640f4e-72b8-4265-9c3e-f9b63c462446" providerId="AD" clId="Web-{42BE06FE-A968-4912-A1FC-73C060259BAB}" dt="2020-11-19T11:15:04.619" v="1369" actId="20577"/>
          <ac:spMkLst>
            <pc:docMk/>
            <pc:sldMk cId="0" sldId="277"/>
            <ac:spMk id="6" creationId="{00000000-0000-0000-0000-000000000000}"/>
          </ac:spMkLst>
        </pc:spChg>
      </pc:sldChg>
      <pc:sldChg chg="addSp delSp modSp">
        <pc:chgData name="Miss H Johns" userId="S::slrshayjoh577@lrschool.co.uk::89640f4e-72b8-4265-9c3e-f9b63c462446" providerId="AD" clId="Web-{42BE06FE-A968-4912-A1FC-73C060259BAB}" dt="2020-11-19T11:41:31.195" v="2127" actId="14100"/>
        <pc:sldMkLst>
          <pc:docMk/>
          <pc:sldMk cId="675169872" sldId="287"/>
        </pc:sldMkLst>
        <pc:spChg chg="add mod">
          <ac:chgData name="Miss H Johns" userId="S::slrshayjoh577@lrschool.co.uk::89640f4e-72b8-4265-9c3e-f9b63c462446" providerId="AD" clId="Web-{42BE06FE-A968-4912-A1FC-73C060259BAB}" dt="2020-11-19T10:41:22.827" v="62" actId="14100"/>
          <ac:spMkLst>
            <pc:docMk/>
            <pc:sldMk cId="675169872" sldId="287"/>
            <ac:spMk id="2" creationId="{BBDCA558-B31F-47A3-9234-47B982DE012A}"/>
          </ac:spMkLst>
        </pc:spChg>
        <pc:spChg chg="add del mod">
          <ac:chgData name="Miss H Johns" userId="S::slrshayjoh577@lrschool.co.uk::89640f4e-72b8-4265-9c3e-f9b63c462446" providerId="AD" clId="Web-{42BE06FE-A968-4912-A1FC-73C060259BAB}" dt="2020-11-19T11:37:00.443" v="2089" actId="1076"/>
          <ac:spMkLst>
            <pc:docMk/>
            <pc:sldMk cId="675169872" sldId="287"/>
            <ac:spMk id="8" creationId="{5DF81379-F6CE-4B15-81F9-6039146F874D}"/>
          </ac:spMkLst>
        </pc:spChg>
        <pc:spChg chg="add mod">
          <ac:chgData name="Miss H Johns" userId="S::slrshayjoh577@lrschool.co.uk::89640f4e-72b8-4265-9c3e-f9b63c462446" providerId="AD" clId="Web-{42BE06FE-A968-4912-A1FC-73C060259BAB}" dt="2020-11-19T11:37:32.867" v="2096" actId="20577"/>
          <ac:spMkLst>
            <pc:docMk/>
            <pc:sldMk cId="675169872" sldId="287"/>
            <ac:spMk id="69" creationId="{4342FDE4-DED0-4F40-A0B5-E66E6228C5BB}"/>
          </ac:spMkLst>
        </pc:spChg>
        <pc:spChg chg="add mod">
          <ac:chgData name="Miss H Johns" userId="S::slrshayjoh577@lrschool.co.uk::89640f4e-72b8-4265-9c3e-f9b63c462446" providerId="AD" clId="Web-{42BE06FE-A968-4912-A1FC-73C060259BAB}" dt="2020-11-19T11:41:31.195" v="2127" actId="14100"/>
          <ac:spMkLst>
            <pc:docMk/>
            <pc:sldMk cId="675169872" sldId="287"/>
            <ac:spMk id="70" creationId="{134BA191-FBED-49E4-B738-85D1254EA155}"/>
          </ac:spMkLst>
        </pc:spChg>
        <pc:spChg chg="add mod">
          <ac:chgData name="Miss H Johns" userId="S::slrshayjoh577@lrschool.co.uk::89640f4e-72b8-4265-9c3e-f9b63c462446" providerId="AD" clId="Web-{42BE06FE-A968-4912-A1FC-73C060259BAB}" dt="2020-11-19T11:36:51.083" v="2087" actId="1076"/>
          <ac:spMkLst>
            <pc:docMk/>
            <pc:sldMk cId="675169872" sldId="287"/>
            <ac:spMk id="72" creationId="{66A2A5AB-A457-49A9-BE15-9D9A11646193}"/>
          </ac:spMkLst>
        </pc:spChg>
        <pc:spChg chg="mod">
          <ac:chgData name="Miss H Johns" userId="S::slrshayjoh577@lrschool.co.uk::89640f4e-72b8-4265-9c3e-f9b63c462446" providerId="AD" clId="Web-{42BE06FE-A968-4912-A1FC-73C060259BAB}" dt="2020-11-19T11:02:28.552" v="887" actId="1076"/>
          <ac:spMkLst>
            <pc:docMk/>
            <pc:sldMk cId="675169872" sldId="287"/>
            <ac:spMk id="16385" creationId="{00000000-0000-0000-0000-000000000000}"/>
          </ac:spMkLst>
        </pc:spChg>
        <pc:grpChg chg="add mod">
          <ac:chgData name="Miss H Johns" userId="S::slrshayjoh577@lrschool.co.uk::89640f4e-72b8-4265-9c3e-f9b63c462446" providerId="AD" clId="Web-{42BE06FE-A968-4912-A1FC-73C060259BAB}" dt="2020-11-19T11:40:33.332" v="2105" actId="14100"/>
          <ac:grpSpMkLst>
            <pc:docMk/>
            <pc:sldMk cId="675169872" sldId="287"/>
            <ac:grpSpMk id="7" creationId="{3F28F446-EF75-42F7-A497-3F4562120BDE}"/>
          </ac:grpSpMkLst>
        </pc:grpChg>
        <pc:cxnChg chg="add mod">
          <ac:chgData name="Miss H Johns" userId="S::slrshayjoh577@lrschool.co.uk::89640f4e-72b8-4265-9c3e-f9b63c462446" providerId="AD" clId="Web-{42BE06FE-A968-4912-A1FC-73C060259BAB}" dt="2020-11-19T11:02:37.162" v="890" actId="1076"/>
          <ac:cxnSpMkLst>
            <pc:docMk/>
            <pc:sldMk cId="675169872" sldId="287"/>
            <ac:cxnSpMk id="5" creationId="{C77F83BC-5E99-4E88-ADE7-58C76388F3C5}"/>
          </ac:cxnSpMkLst>
        </pc:cxnChg>
        <pc:cxnChg chg="add mod">
          <ac:chgData name="Miss H Johns" userId="S::slrshayjoh577@lrschool.co.uk::89640f4e-72b8-4265-9c3e-f9b63c462446" providerId="AD" clId="Web-{42BE06FE-A968-4912-A1FC-73C060259BAB}" dt="2020-11-19T11:27:32.701" v="1814" actId="1076"/>
          <ac:cxnSpMkLst>
            <pc:docMk/>
            <pc:sldMk cId="675169872" sldId="287"/>
            <ac:cxnSpMk id="71" creationId="{4542D7C0-2C20-4C7D-BDFF-51AEEBB26ACD}"/>
          </ac:cxnSpMkLst>
        </pc:cxnChg>
      </pc:sldChg>
      <pc:sldChg chg="modSp addCm">
        <pc:chgData name="Miss H Johns" userId="S::slrshayjoh577@lrschool.co.uk::89640f4e-72b8-4265-9c3e-f9b63c462446" providerId="AD" clId="Web-{42BE06FE-A968-4912-A1FC-73C060259BAB}" dt="2020-11-19T11:39:10.404" v="2100"/>
        <pc:sldMkLst>
          <pc:docMk/>
          <pc:sldMk cId="1222612683" sldId="288"/>
        </pc:sldMkLst>
        <pc:spChg chg="mod">
          <ac:chgData name="Miss H Johns" userId="S::slrshayjoh577@lrschool.co.uk::89640f4e-72b8-4265-9c3e-f9b63c462446" providerId="AD" clId="Web-{42BE06FE-A968-4912-A1FC-73C060259BAB}" dt="2020-11-19T10:47:01.568" v="136" actId="1076"/>
          <ac:spMkLst>
            <pc:docMk/>
            <pc:sldMk cId="1222612683" sldId="288"/>
            <ac:spMk id="2" creationId="{00000000-0000-0000-0000-000000000000}"/>
          </ac:spMkLst>
        </pc:spChg>
        <pc:spChg chg="mod">
          <ac:chgData name="Miss H Johns" userId="S::slrshayjoh577@lrschool.co.uk::89640f4e-72b8-4265-9c3e-f9b63c462446" providerId="AD" clId="Web-{42BE06FE-A968-4912-A1FC-73C060259BAB}" dt="2020-11-19T11:10:20.053" v="1107" actId="20577"/>
          <ac:spMkLst>
            <pc:docMk/>
            <pc:sldMk cId="1222612683" sldId="288"/>
            <ac:spMk id="4" creationId="{F56F9FD5-FD5F-42B0-9F06-F848B92630E3}"/>
          </ac:spMkLst>
        </pc:spChg>
        <pc:cxnChg chg="mod">
          <ac:chgData name="Miss H Johns" userId="S::slrshayjoh577@lrschool.co.uk::89640f4e-72b8-4265-9c3e-f9b63c462446" providerId="AD" clId="Web-{42BE06FE-A968-4912-A1FC-73C060259BAB}" dt="2020-11-19T10:46:51.364" v="133" actId="1076"/>
          <ac:cxnSpMkLst>
            <pc:docMk/>
            <pc:sldMk cId="1222612683" sldId="288"/>
            <ac:cxnSpMk id="3" creationId="{00000000-0000-0000-0000-000000000000}"/>
          </ac:cxnSpMkLst>
        </pc:cxnChg>
      </pc:sldChg>
      <pc:sldChg chg="addSp modSp ord">
        <pc:chgData name="Miss H Johns" userId="S::slrshayjoh577@lrschool.co.uk::89640f4e-72b8-4265-9c3e-f9b63c462446" providerId="AD" clId="Web-{42BE06FE-A968-4912-A1FC-73C060259BAB}" dt="2020-11-19T11:27:07.652" v="1812" actId="1076"/>
        <pc:sldMkLst>
          <pc:docMk/>
          <pc:sldMk cId="223277167" sldId="289"/>
        </pc:sldMkLst>
        <pc:spChg chg="mod">
          <ac:chgData name="Miss H Johns" userId="S::slrshayjoh577@lrschool.co.uk::89640f4e-72b8-4265-9c3e-f9b63c462446" providerId="AD" clId="Web-{42BE06FE-A968-4912-A1FC-73C060259BAB}" dt="2020-11-19T10:59:45.651" v="848" actId="20577"/>
          <ac:spMkLst>
            <pc:docMk/>
            <pc:sldMk cId="223277167" sldId="289"/>
            <ac:spMk id="2" creationId="{00000000-0000-0000-0000-000000000000}"/>
          </ac:spMkLst>
        </pc:spChg>
        <pc:spChg chg="add mod">
          <ac:chgData name="Miss H Johns" userId="S::slrshayjoh577@lrschool.co.uk::89640f4e-72b8-4265-9c3e-f9b63c462446" providerId="AD" clId="Web-{42BE06FE-A968-4912-A1FC-73C060259BAB}" dt="2020-11-19T11:26:45.572" v="1806" actId="1076"/>
          <ac:spMkLst>
            <pc:docMk/>
            <pc:sldMk cId="223277167" sldId="289"/>
            <ac:spMk id="4" creationId="{9DD62061-377F-41FC-8689-21C828F8EF3B}"/>
          </ac:spMkLst>
        </pc:spChg>
        <pc:spChg chg="add mod">
          <ac:chgData name="Miss H Johns" userId="S::slrshayjoh577@lrschool.co.uk::89640f4e-72b8-4265-9c3e-f9b63c462446" providerId="AD" clId="Web-{42BE06FE-A968-4912-A1FC-73C060259BAB}" dt="2020-11-19T11:26:38.103" v="1803" actId="1076"/>
          <ac:spMkLst>
            <pc:docMk/>
            <pc:sldMk cId="223277167" sldId="289"/>
            <ac:spMk id="6" creationId="{784A29CE-8405-46AD-A8D2-440A040B280A}"/>
          </ac:spMkLst>
        </pc:spChg>
        <pc:spChg chg="add mod">
          <ac:chgData name="Miss H Johns" userId="S::slrshayjoh577@lrschool.co.uk::89640f4e-72b8-4265-9c3e-f9b63c462446" providerId="AD" clId="Web-{42BE06FE-A968-4912-A1FC-73C060259BAB}" dt="2020-11-19T11:26:58.151" v="1811" actId="1076"/>
          <ac:spMkLst>
            <pc:docMk/>
            <pc:sldMk cId="223277167" sldId="289"/>
            <ac:spMk id="7" creationId="{6227FBBE-5484-44BA-81C3-C8572C678ABF}"/>
          </ac:spMkLst>
        </pc:spChg>
        <pc:spChg chg="add mod">
          <ac:chgData name="Miss H Johns" userId="S::slrshayjoh577@lrschool.co.uk::89640f4e-72b8-4265-9c3e-f9b63c462446" providerId="AD" clId="Web-{42BE06FE-A968-4912-A1FC-73C060259BAB}" dt="2020-11-19T11:26:43.338" v="1805" actId="1076"/>
          <ac:spMkLst>
            <pc:docMk/>
            <pc:sldMk cId="223277167" sldId="289"/>
            <ac:spMk id="10" creationId="{F90313AA-9CEC-4FF9-99F1-41C3256572F1}"/>
          </ac:spMkLst>
        </pc:spChg>
        <pc:spChg chg="mod">
          <ac:chgData name="Miss H Johns" userId="S::slrshayjoh577@lrschool.co.uk::89640f4e-72b8-4265-9c3e-f9b63c462446" providerId="AD" clId="Web-{42BE06FE-A968-4912-A1FC-73C060259BAB}" dt="2020-11-19T11:22:17.070" v="1651" actId="1076"/>
          <ac:spMkLst>
            <pc:docMk/>
            <pc:sldMk cId="223277167" sldId="289"/>
            <ac:spMk id="16385" creationId="{00000000-0000-0000-0000-000000000000}"/>
          </ac:spMkLst>
        </pc:spChg>
        <pc:cxnChg chg="add mod">
          <ac:chgData name="Miss H Johns" userId="S::slrshayjoh577@lrschool.co.uk::89640f4e-72b8-4265-9c3e-f9b63c462446" providerId="AD" clId="Web-{42BE06FE-A968-4912-A1FC-73C060259BAB}" dt="2020-11-19T11:27:07.652" v="1812" actId="1076"/>
          <ac:cxnSpMkLst>
            <pc:docMk/>
            <pc:sldMk cId="223277167" sldId="289"/>
            <ac:cxnSpMk id="8" creationId="{DFAB94FA-149D-4C16-B3A3-22AC2446ACE7}"/>
          </ac:cxnSpMkLst>
        </pc:cxnChg>
        <pc:cxnChg chg="add mod">
          <ac:chgData name="Miss H Johns" userId="S::slrshayjoh577@lrschool.co.uk::89640f4e-72b8-4265-9c3e-f9b63c462446" providerId="AD" clId="Web-{42BE06FE-A968-4912-A1FC-73C060259BAB}" dt="2020-11-19T11:26:40.744" v="1804" actId="1076"/>
          <ac:cxnSpMkLst>
            <pc:docMk/>
            <pc:sldMk cId="223277167" sldId="289"/>
            <ac:cxnSpMk id="11" creationId="{104A2CAE-3D4F-4DAC-9D1B-5888268152EC}"/>
          </ac:cxnSpMkLst>
        </pc:cxnChg>
      </pc:sldChg>
      <pc:sldChg chg="del">
        <pc:chgData name="Miss H Johns" userId="S::slrshayjoh577@lrschool.co.uk::89640f4e-72b8-4265-9c3e-f9b63c462446" providerId="AD" clId="Web-{42BE06FE-A968-4912-A1FC-73C060259BAB}" dt="2020-11-19T11:28:03.984" v="1843"/>
        <pc:sldMkLst>
          <pc:docMk/>
          <pc:sldMk cId="3909538426" sldId="291"/>
        </pc:sldMkLst>
      </pc:sldChg>
    </pc:docChg>
  </pc:docChgLst>
  <pc:docChgLst>
    <pc:chgData name="Miss H Johns" userId="S::slrshayjoh577@lrschool.co.uk::89640f4e-72b8-4265-9c3e-f9b63c462446" providerId="AD" clId="Web-{E23E3AB2-D1E0-4043-8C94-575574976618}"/>
    <pc:docChg chg="modSld">
      <pc:chgData name="Miss H Johns" userId="S::slrshayjoh577@lrschool.co.uk::89640f4e-72b8-4265-9c3e-f9b63c462446" providerId="AD" clId="Web-{E23E3AB2-D1E0-4043-8C94-575574976618}" dt="2021-03-01T18:13:33.262" v="0"/>
      <pc:docMkLst>
        <pc:docMk/>
      </pc:docMkLst>
      <pc:sldChg chg="addSp modSp">
        <pc:chgData name="Miss H Johns" userId="S::slrshayjoh577@lrschool.co.uk::89640f4e-72b8-4265-9c3e-f9b63c462446" providerId="AD" clId="Web-{E23E3AB2-D1E0-4043-8C94-575574976618}" dt="2021-03-01T18:13:33.262" v="0"/>
        <pc:sldMkLst>
          <pc:docMk/>
          <pc:sldMk cId="0" sldId="256"/>
        </pc:sldMkLst>
        <pc:picChg chg="add mod">
          <ac:chgData name="Miss H Johns" userId="S::slrshayjoh577@lrschool.co.uk::89640f4e-72b8-4265-9c3e-f9b63c462446" providerId="AD" clId="Web-{E23E3AB2-D1E0-4043-8C94-575574976618}" dt="2021-03-01T18:13:33.262" v="0"/>
          <ac:picMkLst>
            <pc:docMk/>
            <pc:sldMk cId="0" sldId="256"/>
            <ac:picMk id="2" creationId="{1541EE55-AAEB-4CB3-9E17-0CD191FC8E44}"/>
          </ac:picMkLst>
        </pc:picChg>
      </pc:sldChg>
    </pc:docChg>
  </pc:docChgLst>
  <pc:docChgLst>
    <pc:chgData clId="Web-{C6F3EE48-DEA9-4CD1-A8CF-FCF0178874FB}"/>
    <pc:docChg chg="modSld">
      <pc:chgData name="" userId="" providerId="" clId="Web-{C6F3EE48-DEA9-4CD1-A8CF-FCF0178874FB}" dt="2021-03-01T18:14:22.397" v="0"/>
      <pc:docMkLst>
        <pc:docMk/>
      </pc:docMkLst>
      <pc:sldChg chg="delSp">
        <pc:chgData name="" userId="" providerId="" clId="Web-{C6F3EE48-DEA9-4CD1-A8CF-FCF0178874FB}" dt="2021-03-01T18:14:22.397" v="0"/>
        <pc:sldMkLst>
          <pc:docMk/>
          <pc:sldMk cId="0" sldId="256"/>
        </pc:sldMkLst>
        <pc:picChg chg="del">
          <ac:chgData name="" userId="" providerId="" clId="Web-{C6F3EE48-DEA9-4CD1-A8CF-FCF0178874FB}" dt="2021-03-01T18:14:22.397" v="0"/>
          <ac:picMkLst>
            <pc:docMk/>
            <pc:sldMk cId="0" sldId="256"/>
            <ac:picMk id="4" creationId="{00000000-0000-0000-0000-000000000000}"/>
          </ac:picMkLst>
        </pc:picChg>
      </pc:sldChg>
    </pc:docChg>
  </pc:docChgLst>
  <pc:docChgLst>
    <pc:chgData name="Mrs K Ide" userId="S::slrskelide577@lrschool.co.uk::f165eb4b-409a-489c-9247-c98c2a66fea1" providerId="AD" clId="Web-{FA1B7C55-4D8E-4259-8F72-C4B3C3D282ED}"/>
    <pc:docChg chg="modSld">
      <pc:chgData name="Mrs K Ide" userId="S::slrskelide577@lrschool.co.uk::f165eb4b-409a-489c-9247-c98c2a66fea1" providerId="AD" clId="Web-{FA1B7C55-4D8E-4259-8F72-C4B3C3D282ED}" dt="2020-11-10T20:41:59.800" v="927" actId="20577"/>
      <pc:docMkLst>
        <pc:docMk/>
      </pc:docMkLst>
      <pc:sldChg chg="addSp delSp modSp">
        <pc:chgData name="Mrs K Ide" userId="S::slrskelide577@lrschool.co.uk::f165eb4b-409a-489c-9247-c98c2a66fea1" providerId="AD" clId="Web-{FA1B7C55-4D8E-4259-8F72-C4B3C3D282ED}" dt="2020-11-10T20:41:18.363" v="856" actId="1076"/>
        <pc:sldMkLst>
          <pc:docMk/>
          <pc:sldMk cId="0" sldId="257"/>
        </pc:sldMkLst>
        <pc:spChg chg="add del mod">
          <ac:chgData name="Mrs K Ide" userId="S::slrskelide577@lrschool.co.uk::f165eb4b-409a-489c-9247-c98c2a66fea1" providerId="AD" clId="Web-{FA1B7C55-4D8E-4259-8F72-C4B3C3D282ED}" dt="2020-11-10T20:41:18.363" v="856" actId="1076"/>
          <ac:spMkLst>
            <pc:docMk/>
            <pc:sldMk cId="0" sldId="257"/>
            <ac:spMk id="1025" creationId="{00000000-0000-0000-0000-000000000000}"/>
          </ac:spMkLst>
        </pc:spChg>
      </pc:sldChg>
      <pc:sldChg chg="modSp">
        <pc:chgData name="Mrs K Ide" userId="S::slrskelide577@lrschool.co.uk::f165eb4b-409a-489c-9247-c98c2a66fea1" providerId="AD" clId="Web-{FA1B7C55-4D8E-4259-8F72-C4B3C3D282ED}" dt="2020-11-10T20:41:07.441" v="844" actId="20577"/>
        <pc:sldMkLst>
          <pc:docMk/>
          <pc:sldMk cId="0" sldId="258"/>
        </pc:sldMkLst>
        <pc:spChg chg="mod">
          <ac:chgData name="Mrs K Ide" userId="S::slrskelide577@lrschool.co.uk::f165eb4b-409a-489c-9247-c98c2a66fea1" providerId="AD" clId="Web-{FA1B7C55-4D8E-4259-8F72-C4B3C3D282ED}" dt="2020-11-10T20:41:07.441" v="844" actId="20577"/>
          <ac:spMkLst>
            <pc:docMk/>
            <pc:sldMk cId="0" sldId="258"/>
            <ac:spMk id="15361" creationId="{00000000-0000-0000-0000-000000000000}"/>
          </ac:spMkLst>
        </pc:spChg>
      </pc:sldChg>
      <pc:sldChg chg="modSp">
        <pc:chgData name="Mrs K Ide" userId="S::slrskelide577@lrschool.co.uk::f165eb4b-409a-489c-9247-c98c2a66fea1" providerId="AD" clId="Web-{FA1B7C55-4D8E-4259-8F72-C4B3C3D282ED}" dt="2020-11-10T20:41:59.800" v="926" actId="20577"/>
        <pc:sldMkLst>
          <pc:docMk/>
          <pc:sldMk cId="0" sldId="259"/>
        </pc:sldMkLst>
        <pc:spChg chg="mod">
          <ac:chgData name="Mrs K Ide" userId="S::slrskelide577@lrschool.co.uk::f165eb4b-409a-489c-9247-c98c2a66fea1" providerId="AD" clId="Web-{FA1B7C55-4D8E-4259-8F72-C4B3C3D282ED}" dt="2020-11-10T20:41:59.800" v="926" actId="20577"/>
          <ac:spMkLst>
            <pc:docMk/>
            <pc:sldMk cId="0" sldId="259"/>
            <ac:spMk id="16385" creationId="{00000000-0000-0000-0000-000000000000}"/>
          </ac:spMkLst>
        </pc:spChg>
      </pc:sldChg>
      <pc:sldChg chg="modSp">
        <pc:chgData name="Mrs K Ide" userId="S::slrskelide577@lrschool.co.uk::f165eb4b-409a-489c-9247-c98c2a66fea1" providerId="AD" clId="Web-{FA1B7C55-4D8E-4259-8F72-C4B3C3D282ED}" dt="2020-11-10T20:40:22.645" v="817" actId="20577"/>
        <pc:sldMkLst>
          <pc:docMk/>
          <pc:sldMk cId="587363294" sldId="290"/>
        </pc:sldMkLst>
        <pc:spChg chg="mod">
          <ac:chgData name="Mrs K Ide" userId="S::slrskelide577@lrschool.co.uk::f165eb4b-409a-489c-9247-c98c2a66fea1" providerId="AD" clId="Web-{FA1B7C55-4D8E-4259-8F72-C4B3C3D282ED}" dt="2020-11-10T20:40:22.645" v="817" actId="20577"/>
          <ac:spMkLst>
            <pc:docMk/>
            <pc:sldMk cId="587363294" sldId="290"/>
            <ac:spMk id="16385" creationId="{00000000-0000-0000-0000-000000000000}"/>
          </ac:spMkLst>
        </pc:spChg>
      </pc:sldChg>
    </pc:docChg>
  </pc:docChgLst>
  <pc:docChgLst>
    <pc:chgData name="Mrs K Ide" userId="S::slrskelide577@lrschool.co.uk::f165eb4b-409a-489c-9247-c98c2a66fea1" providerId="AD" clId="Web-{5B2A5BA2-76CD-4BA8-8350-CA0F3427563B}"/>
    <pc:docChg chg="modSld">
      <pc:chgData name="Mrs K Ide" userId="S::slrskelide577@lrschool.co.uk::f165eb4b-409a-489c-9247-c98c2a66fea1" providerId="AD" clId="Web-{5B2A5BA2-76CD-4BA8-8350-CA0F3427563B}" dt="2021-03-29T07:28:46.777" v="3" actId="1076"/>
      <pc:docMkLst>
        <pc:docMk/>
      </pc:docMkLst>
      <pc:sldChg chg="modSp">
        <pc:chgData name="Mrs K Ide" userId="S::slrskelide577@lrschool.co.uk::f165eb4b-409a-489c-9247-c98c2a66fea1" providerId="AD" clId="Web-{5B2A5BA2-76CD-4BA8-8350-CA0F3427563B}" dt="2021-03-29T07:28:46.777" v="3" actId="1076"/>
        <pc:sldMkLst>
          <pc:docMk/>
          <pc:sldMk cId="0" sldId="257"/>
        </pc:sldMkLst>
        <pc:picChg chg="mod">
          <ac:chgData name="Mrs K Ide" userId="S::slrskelide577@lrschool.co.uk::f165eb4b-409a-489c-9247-c98c2a66fea1" providerId="AD" clId="Web-{5B2A5BA2-76CD-4BA8-8350-CA0F3427563B}" dt="2021-03-29T07:28:46.777" v="3" actId="1076"/>
          <ac:picMkLst>
            <pc:docMk/>
            <pc:sldMk cId="0" sldId="257"/>
            <ac:picMk id="7" creationId="{00000000-0000-0000-0000-000000000000}"/>
          </ac:picMkLst>
        </pc:picChg>
        <pc:picChg chg="mod">
          <ac:chgData name="Mrs K Ide" userId="S::slrskelide577@lrschool.co.uk::f165eb4b-409a-489c-9247-c98c2a66fea1" providerId="AD" clId="Web-{5B2A5BA2-76CD-4BA8-8350-CA0F3427563B}" dt="2021-03-29T07:28:43.542" v="2" actId="1076"/>
          <ac:picMkLst>
            <pc:docMk/>
            <pc:sldMk cId="0" sldId="257"/>
            <ac:picMk id="9" creationId="{00000000-0000-0000-0000-000000000000}"/>
          </ac:picMkLst>
        </pc:picChg>
        <pc:picChg chg="mod">
          <ac:chgData name="Mrs K Ide" userId="S::slrskelide577@lrschool.co.uk::f165eb4b-409a-489c-9247-c98c2a66fea1" providerId="AD" clId="Web-{5B2A5BA2-76CD-4BA8-8350-CA0F3427563B}" dt="2021-03-29T07:28:42.167" v="1" actId="1076"/>
          <ac:picMkLst>
            <pc:docMk/>
            <pc:sldMk cId="0" sldId="257"/>
            <ac:picMk id="10" creationId="{00000000-0000-0000-0000-000000000000}"/>
          </ac:picMkLst>
        </pc:picChg>
      </pc:sldChg>
    </pc:docChg>
  </pc:docChgLst>
  <pc:docChgLst>
    <pc:chgData name="Miss H Johns" userId="S::slrshayjoh577@lrschool.co.uk::89640f4e-72b8-4265-9c3e-f9b63c462446" providerId="AD" clId="Web-{C6F3EE48-DEA9-4CD1-A8CF-FCF0178874FB}"/>
    <pc:docChg chg="modSld">
      <pc:chgData name="Miss H Johns" userId="S::slrshayjoh577@lrschool.co.uk::89640f4e-72b8-4265-9c3e-f9b63c462446" providerId="AD" clId="Web-{C6F3EE48-DEA9-4CD1-A8CF-FCF0178874FB}" dt="2021-03-01T18:14:57.397" v="0"/>
      <pc:docMkLst>
        <pc:docMk/>
      </pc:docMkLst>
      <pc:sldChg chg="addSp modSp">
        <pc:chgData name="Miss H Johns" userId="S::slrshayjoh577@lrschool.co.uk::89640f4e-72b8-4265-9c3e-f9b63c462446" providerId="AD" clId="Web-{C6F3EE48-DEA9-4CD1-A8CF-FCF0178874FB}" dt="2021-03-01T18:14:57.397" v="0"/>
        <pc:sldMkLst>
          <pc:docMk/>
          <pc:sldMk cId="0" sldId="256"/>
        </pc:sldMkLst>
        <pc:picChg chg="add mod">
          <ac:chgData name="Miss H Johns" userId="S::slrshayjoh577@lrschool.co.uk::89640f4e-72b8-4265-9c3e-f9b63c462446" providerId="AD" clId="Web-{C6F3EE48-DEA9-4CD1-A8CF-FCF0178874FB}" dt="2021-03-01T18:14:57.397" v="0"/>
          <ac:picMkLst>
            <pc:docMk/>
            <pc:sldMk cId="0" sldId="256"/>
            <ac:picMk id="3" creationId="{5FEBF131-8C51-4690-9C81-9BBFD6C318BA}"/>
          </ac:picMkLst>
        </pc:picChg>
      </pc:sldChg>
    </pc:docChg>
  </pc:docChgLst>
  <pc:docChgLst>
    <pc:chgData name="Miss H Johns" userId="S::slrshayjoh577@lrschool.co.uk::89640f4e-72b8-4265-9c3e-f9b63c462446" providerId="AD" clId="Web-{FE5BC8DA-968F-4FB1-8B79-C0B07431CFD7}"/>
    <pc:docChg chg="addSld modSld">
      <pc:chgData name="Miss H Johns" userId="S::slrshayjoh577@lrschool.co.uk::89640f4e-72b8-4265-9c3e-f9b63c462446" providerId="AD" clId="Web-{FE5BC8DA-968F-4FB1-8B79-C0B07431CFD7}" dt="2020-10-21T13:53:08.254" v="239" actId="20577"/>
      <pc:docMkLst>
        <pc:docMk/>
      </pc:docMkLst>
      <pc:sldChg chg="modSp">
        <pc:chgData name="Miss H Johns" userId="S::slrshayjoh577@lrschool.co.uk::89640f4e-72b8-4265-9c3e-f9b63c462446" providerId="AD" clId="Web-{FE5BC8DA-968F-4FB1-8B79-C0B07431CFD7}" dt="2020-10-21T13:48:12.069" v="135" actId="20577"/>
        <pc:sldMkLst>
          <pc:docMk/>
          <pc:sldMk cId="0" sldId="259"/>
        </pc:sldMkLst>
        <pc:spChg chg="mod">
          <ac:chgData name="Miss H Johns" userId="S::slrshayjoh577@lrschool.co.uk::89640f4e-72b8-4265-9c3e-f9b63c462446" providerId="AD" clId="Web-{FE5BC8DA-968F-4FB1-8B79-C0B07431CFD7}" dt="2020-10-21T13:48:12.069" v="135" actId="20577"/>
          <ac:spMkLst>
            <pc:docMk/>
            <pc:sldMk cId="0" sldId="259"/>
            <ac:spMk id="16385" creationId="{00000000-0000-0000-0000-000000000000}"/>
          </ac:spMkLst>
        </pc:spChg>
      </pc:sldChg>
      <pc:sldChg chg="modSp">
        <pc:chgData name="Miss H Johns" userId="S::slrshayjoh577@lrschool.co.uk::89640f4e-72b8-4265-9c3e-f9b63c462446" providerId="AD" clId="Web-{FE5BC8DA-968F-4FB1-8B79-C0B07431CFD7}" dt="2020-10-21T13:43:43.024" v="9" actId="20577"/>
        <pc:sldMkLst>
          <pc:docMk/>
          <pc:sldMk cId="0" sldId="277"/>
        </pc:sldMkLst>
        <pc:spChg chg="mod">
          <ac:chgData name="Miss H Johns" userId="S::slrshayjoh577@lrschool.co.uk::89640f4e-72b8-4265-9c3e-f9b63c462446" providerId="AD" clId="Web-{FE5BC8DA-968F-4FB1-8B79-C0B07431CFD7}" dt="2020-10-21T13:43:43.024" v="9" actId="20577"/>
          <ac:spMkLst>
            <pc:docMk/>
            <pc:sldMk cId="0" sldId="277"/>
            <ac:spMk id="6" creationId="{00000000-0000-0000-0000-000000000000}"/>
          </ac:spMkLst>
        </pc:spChg>
      </pc:sldChg>
      <pc:sldChg chg="modSp">
        <pc:chgData name="Miss H Johns" userId="S::slrshayjoh577@lrschool.co.uk::89640f4e-72b8-4265-9c3e-f9b63c462446" providerId="AD" clId="Web-{FE5BC8DA-968F-4FB1-8B79-C0B07431CFD7}" dt="2020-10-21T13:48:41.912" v="143" actId="20577"/>
        <pc:sldMkLst>
          <pc:docMk/>
          <pc:sldMk cId="675169872" sldId="287"/>
        </pc:sldMkLst>
        <pc:spChg chg="mod">
          <ac:chgData name="Miss H Johns" userId="S::slrshayjoh577@lrschool.co.uk::89640f4e-72b8-4265-9c3e-f9b63c462446" providerId="AD" clId="Web-{FE5BC8DA-968F-4FB1-8B79-C0B07431CFD7}" dt="2020-10-21T13:48:41.912" v="143" actId="20577"/>
          <ac:spMkLst>
            <pc:docMk/>
            <pc:sldMk cId="675169872" sldId="287"/>
            <ac:spMk id="16385" creationId="{00000000-0000-0000-0000-000000000000}"/>
          </ac:spMkLst>
        </pc:spChg>
      </pc:sldChg>
      <pc:sldChg chg="modSp add replId">
        <pc:chgData name="Miss H Johns" userId="S::slrshayjoh577@lrschool.co.uk::89640f4e-72b8-4265-9c3e-f9b63c462446" providerId="AD" clId="Web-{FE5BC8DA-968F-4FB1-8B79-C0B07431CFD7}" dt="2020-10-21T13:52:55.222" v="223" actId="20577"/>
        <pc:sldMkLst>
          <pc:docMk/>
          <pc:sldMk cId="223277167" sldId="289"/>
        </pc:sldMkLst>
        <pc:spChg chg="mod">
          <ac:chgData name="Miss H Johns" userId="S::slrshayjoh577@lrschool.co.uk::89640f4e-72b8-4265-9c3e-f9b63c462446" providerId="AD" clId="Web-{FE5BC8DA-968F-4FB1-8B79-C0B07431CFD7}" dt="2020-10-21T13:44:45.211" v="62" actId="20577"/>
          <ac:spMkLst>
            <pc:docMk/>
            <pc:sldMk cId="223277167" sldId="289"/>
            <ac:spMk id="2" creationId="{00000000-0000-0000-0000-000000000000}"/>
          </ac:spMkLst>
        </pc:spChg>
        <pc:spChg chg="mod">
          <ac:chgData name="Miss H Johns" userId="S::slrshayjoh577@lrschool.co.uk::89640f4e-72b8-4265-9c3e-f9b63c462446" providerId="AD" clId="Web-{FE5BC8DA-968F-4FB1-8B79-C0B07431CFD7}" dt="2020-10-21T13:52:55.222" v="223" actId="20577"/>
          <ac:spMkLst>
            <pc:docMk/>
            <pc:sldMk cId="223277167" sldId="289"/>
            <ac:spMk id="16385" creationId="{00000000-0000-0000-0000-000000000000}"/>
          </ac:spMkLst>
        </pc:spChg>
      </pc:sldChg>
      <pc:sldChg chg="modSp add replId">
        <pc:chgData name="Miss H Johns" userId="S::slrshayjoh577@lrschool.co.uk::89640f4e-72b8-4265-9c3e-f9b63c462446" providerId="AD" clId="Web-{FE5BC8DA-968F-4FB1-8B79-C0B07431CFD7}" dt="2020-10-21T13:52:13.410" v="217" actId="20577"/>
        <pc:sldMkLst>
          <pc:docMk/>
          <pc:sldMk cId="587363294" sldId="290"/>
        </pc:sldMkLst>
        <pc:spChg chg="mod">
          <ac:chgData name="Miss H Johns" userId="S::slrshayjoh577@lrschool.co.uk::89640f4e-72b8-4265-9c3e-f9b63c462446" providerId="AD" clId="Web-{FE5BC8DA-968F-4FB1-8B79-C0B07431CFD7}" dt="2020-10-21T13:49:14.881" v="188" actId="14100"/>
          <ac:spMkLst>
            <pc:docMk/>
            <pc:sldMk cId="587363294" sldId="290"/>
            <ac:spMk id="2" creationId="{00000000-0000-0000-0000-000000000000}"/>
          </ac:spMkLst>
        </pc:spChg>
        <pc:spChg chg="mod">
          <ac:chgData name="Miss H Johns" userId="S::slrshayjoh577@lrschool.co.uk::89640f4e-72b8-4265-9c3e-f9b63c462446" providerId="AD" clId="Web-{FE5BC8DA-968F-4FB1-8B79-C0B07431CFD7}" dt="2020-10-21T13:52:13.410" v="217" actId="20577"/>
          <ac:spMkLst>
            <pc:docMk/>
            <pc:sldMk cId="587363294" sldId="290"/>
            <ac:spMk id="16385" creationId="{00000000-0000-0000-0000-000000000000}"/>
          </ac:spMkLst>
        </pc:spChg>
      </pc:sldChg>
      <pc:sldChg chg="modSp add replId">
        <pc:chgData name="Miss H Johns" userId="S::slrshayjoh577@lrschool.co.uk::89640f4e-72b8-4265-9c3e-f9b63c462446" providerId="AD" clId="Web-{FE5BC8DA-968F-4FB1-8B79-C0B07431CFD7}" dt="2020-10-21T13:53:08.254" v="239" actId="20577"/>
        <pc:sldMkLst>
          <pc:docMk/>
          <pc:sldMk cId="3909538426" sldId="291"/>
        </pc:sldMkLst>
        <pc:spChg chg="mod">
          <ac:chgData name="Miss H Johns" userId="S::slrshayjoh577@lrschool.co.uk::89640f4e-72b8-4265-9c3e-f9b63c462446" providerId="AD" clId="Web-{FE5BC8DA-968F-4FB1-8B79-C0B07431CFD7}" dt="2020-10-21T13:53:08.254" v="239" actId="20577"/>
          <ac:spMkLst>
            <pc:docMk/>
            <pc:sldMk cId="3909538426" sldId="291"/>
            <ac:spMk id="2" creationId="{00000000-0000-0000-0000-000000000000}"/>
          </ac:spMkLst>
        </pc:spChg>
        <pc:spChg chg="mod">
          <ac:chgData name="Miss H Johns" userId="S::slrshayjoh577@lrschool.co.uk::89640f4e-72b8-4265-9c3e-f9b63c462446" providerId="AD" clId="Web-{FE5BC8DA-968F-4FB1-8B79-C0B07431CFD7}" dt="2020-10-21T13:53:02.035" v="227" actId="20577"/>
          <ac:spMkLst>
            <pc:docMk/>
            <pc:sldMk cId="3909538426" sldId="291"/>
            <ac:spMk id="16385" creationId="{00000000-0000-0000-0000-000000000000}"/>
          </ac:spMkLst>
        </pc:spChg>
      </pc:sldChg>
    </pc:docChg>
  </pc:docChgLst>
  <pc:docChgLst>
    <pc:chgData name="Mrs K Ide" userId="S::slrskelide577@lrschool.co.uk::f165eb4b-409a-489c-9247-c98c2a66fea1" providerId="AD" clId="Web-{9FDF730C-1589-4EF8-AD21-82FFD505413F}"/>
    <pc:docChg chg="modSld">
      <pc:chgData name="Mrs K Ide" userId="S::slrskelide577@lrschool.co.uk::f165eb4b-409a-489c-9247-c98c2a66fea1" providerId="AD" clId="Web-{9FDF730C-1589-4EF8-AD21-82FFD505413F}" dt="2020-11-19T17:29:39.771" v="215"/>
      <pc:docMkLst>
        <pc:docMk/>
      </pc:docMkLst>
      <pc:sldChg chg="modSp">
        <pc:chgData name="Mrs K Ide" userId="S::slrskelide577@lrschool.co.uk::f165eb4b-409a-489c-9247-c98c2a66fea1" providerId="AD" clId="Web-{9FDF730C-1589-4EF8-AD21-82FFD505413F}" dt="2020-11-19T17:24:47.240" v="62" actId="20577"/>
        <pc:sldMkLst>
          <pc:docMk/>
          <pc:sldMk cId="0" sldId="257"/>
        </pc:sldMkLst>
        <pc:spChg chg="mod">
          <ac:chgData name="Mrs K Ide" userId="S::slrskelide577@lrschool.co.uk::f165eb4b-409a-489c-9247-c98c2a66fea1" providerId="AD" clId="Web-{9FDF730C-1589-4EF8-AD21-82FFD505413F}" dt="2020-11-19T17:24:47.240" v="62" actId="20577"/>
          <ac:spMkLst>
            <pc:docMk/>
            <pc:sldMk cId="0" sldId="257"/>
            <ac:spMk id="1025" creationId="{00000000-0000-0000-0000-000000000000}"/>
          </ac:spMkLst>
        </pc:spChg>
      </pc:sldChg>
      <pc:sldChg chg="modSp">
        <pc:chgData name="Mrs K Ide" userId="S::slrskelide577@lrschool.co.uk::f165eb4b-409a-489c-9247-c98c2a66fea1" providerId="AD" clId="Web-{9FDF730C-1589-4EF8-AD21-82FFD505413F}" dt="2020-11-19T17:29:39.771" v="215"/>
        <pc:sldMkLst>
          <pc:docMk/>
          <pc:sldMk cId="0" sldId="259"/>
        </pc:sldMkLst>
        <pc:graphicFrameChg chg="mod modGraphic">
          <ac:chgData name="Mrs K Ide" userId="S::slrskelide577@lrschool.co.uk::f165eb4b-409a-489c-9247-c98c2a66fea1" providerId="AD" clId="Web-{9FDF730C-1589-4EF8-AD21-82FFD505413F}" dt="2020-11-19T17:29:39.771" v="215"/>
          <ac:graphicFrameMkLst>
            <pc:docMk/>
            <pc:sldMk cId="0" sldId="259"/>
            <ac:graphicFrameMk id="5" creationId="{CFEDF52A-01EB-47F5-855B-1FACE93B3157}"/>
          </ac:graphicFrameMkLst>
        </pc:graphicFrameChg>
      </pc:sldChg>
      <pc:sldChg chg="modSp addCm">
        <pc:chgData name="Mrs K Ide" userId="S::slrskelide577@lrschool.co.uk::f165eb4b-409a-489c-9247-c98c2a66fea1" providerId="AD" clId="Web-{9FDF730C-1589-4EF8-AD21-82FFD505413F}" dt="2020-11-19T17:27:40.327" v="173"/>
        <pc:sldMkLst>
          <pc:docMk/>
          <pc:sldMk cId="0" sldId="277"/>
        </pc:sldMkLst>
        <pc:spChg chg="mod">
          <ac:chgData name="Mrs K Ide" userId="S::slrskelide577@lrschool.co.uk::f165eb4b-409a-489c-9247-c98c2a66fea1" providerId="AD" clId="Web-{9FDF730C-1589-4EF8-AD21-82FFD505413F}" dt="2020-11-19T17:27:23.686" v="170" actId="20577"/>
          <ac:spMkLst>
            <pc:docMk/>
            <pc:sldMk cId="0" sldId="277"/>
            <ac:spMk id="6" creationId="{00000000-0000-0000-0000-000000000000}"/>
          </ac:spMkLst>
        </pc:spChg>
      </pc:sldChg>
      <pc:sldChg chg="modSp">
        <pc:chgData name="Mrs K Ide" userId="S::slrskelide577@lrschool.co.uk::f165eb4b-409a-489c-9247-c98c2a66fea1" providerId="AD" clId="Web-{9FDF730C-1589-4EF8-AD21-82FFD505413F}" dt="2020-11-19T17:29:20.411" v="194" actId="20577"/>
        <pc:sldMkLst>
          <pc:docMk/>
          <pc:sldMk cId="0" sldId="279"/>
        </pc:sldMkLst>
        <pc:spChg chg="mod">
          <ac:chgData name="Mrs K Ide" userId="S::slrskelide577@lrschool.co.uk::f165eb4b-409a-489c-9247-c98c2a66fea1" providerId="AD" clId="Web-{9FDF730C-1589-4EF8-AD21-82FFD505413F}" dt="2020-11-19T17:29:20.411" v="194" actId="20577"/>
          <ac:spMkLst>
            <pc:docMk/>
            <pc:sldMk cId="0" sldId="279"/>
            <ac:spMk id="36865" creationId="{00000000-0000-0000-0000-000000000000}"/>
          </ac:spMkLst>
        </pc:spChg>
        <pc:spChg chg="mod">
          <ac:chgData name="Mrs K Ide" userId="S::slrskelide577@lrschool.co.uk::f165eb4b-409a-489c-9247-c98c2a66fea1" providerId="AD" clId="Web-{9FDF730C-1589-4EF8-AD21-82FFD505413F}" dt="2020-11-19T17:28:21.830" v="180" actId="20577"/>
          <ac:spMkLst>
            <pc:docMk/>
            <pc:sldMk cId="0" sldId="279"/>
            <ac:spMk id="36866" creationId="{00000000-0000-0000-0000-000000000000}"/>
          </ac:spMkLst>
        </pc:spChg>
      </pc:sldChg>
      <pc:sldChg chg="modSp">
        <pc:chgData name="Mrs K Ide" userId="S::slrskelide577@lrschool.co.uk::f165eb4b-409a-489c-9247-c98c2a66fea1" providerId="AD" clId="Web-{9FDF730C-1589-4EF8-AD21-82FFD505413F}" dt="2020-11-19T17:26:10.541" v="123" actId="20577"/>
        <pc:sldMkLst>
          <pc:docMk/>
          <pc:sldMk cId="675169872" sldId="287"/>
        </pc:sldMkLst>
        <pc:spChg chg="mod">
          <ac:chgData name="Mrs K Ide" userId="S::slrskelide577@lrschool.co.uk::f165eb4b-409a-489c-9247-c98c2a66fea1" providerId="AD" clId="Web-{9FDF730C-1589-4EF8-AD21-82FFD505413F}" dt="2020-11-19T17:26:10.541" v="123" actId="20577"/>
          <ac:spMkLst>
            <pc:docMk/>
            <pc:sldMk cId="675169872" sldId="287"/>
            <ac:spMk id="69" creationId="{4342FDE4-DED0-4F40-A0B5-E66E6228C5BB}"/>
          </ac:spMkLst>
        </pc:spChg>
      </pc:sldChg>
      <pc:sldChg chg="modSp">
        <pc:chgData name="Mrs K Ide" userId="S::slrskelide577@lrschool.co.uk::f165eb4b-409a-489c-9247-c98c2a66fea1" providerId="AD" clId="Web-{9FDF730C-1589-4EF8-AD21-82FFD505413F}" dt="2020-11-19T17:25:44.587" v="114" actId="20577"/>
        <pc:sldMkLst>
          <pc:docMk/>
          <pc:sldMk cId="223277167" sldId="289"/>
        </pc:sldMkLst>
        <pc:spChg chg="mod">
          <ac:chgData name="Mrs K Ide" userId="S::slrskelide577@lrschool.co.uk::f165eb4b-409a-489c-9247-c98c2a66fea1" providerId="AD" clId="Web-{9FDF730C-1589-4EF8-AD21-82FFD505413F}" dt="2020-11-19T17:25:44.587" v="114" actId="20577"/>
          <ac:spMkLst>
            <pc:docMk/>
            <pc:sldMk cId="223277167" sldId="289"/>
            <ac:spMk id="6" creationId="{784A29CE-8405-46AD-A8D2-440A040B280A}"/>
          </ac:spMkLst>
        </pc:spChg>
      </pc:sldChg>
    </pc:docChg>
  </pc:docChgLst>
  <pc:docChgLst>
    <pc:chgData name="Mrs J Watson" userId="S::slrsjilwat577@lrschool.co.uk::4913fe3c-1a35-482f-82a8-5542a9221bfa" providerId="AD" clId="Web-{3604DCA9-7B4C-4710-B3CB-BD43D89C8187}"/>
    <pc:docChg chg="modSld">
      <pc:chgData name="Mrs J Watson" userId="S::slrsjilwat577@lrschool.co.uk::4913fe3c-1a35-482f-82a8-5542a9221bfa" providerId="AD" clId="Web-{3604DCA9-7B4C-4710-B3CB-BD43D89C8187}" dt="2020-10-30T13:00:59.543" v="9" actId="20577"/>
      <pc:docMkLst>
        <pc:docMk/>
      </pc:docMkLst>
      <pc:sldChg chg="modSp">
        <pc:chgData name="Mrs J Watson" userId="S::slrsjilwat577@lrschool.co.uk::4913fe3c-1a35-482f-82a8-5542a9221bfa" providerId="AD" clId="Web-{3604DCA9-7B4C-4710-B3CB-BD43D89C8187}" dt="2020-10-30T13:00:22.559" v="6" actId="20577"/>
        <pc:sldMkLst>
          <pc:docMk/>
          <pc:sldMk cId="0" sldId="257"/>
        </pc:sldMkLst>
        <pc:spChg chg="mod">
          <ac:chgData name="Mrs J Watson" userId="S::slrsjilwat577@lrschool.co.uk::4913fe3c-1a35-482f-82a8-5542a9221bfa" providerId="AD" clId="Web-{3604DCA9-7B4C-4710-B3CB-BD43D89C8187}" dt="2020-10-30T13:00:22.559" v="6" actId="20577"/>
          <ac:spMkLst>
            <pc:docMk/>
            <pc:sldMk cId="0" sldId="257"/>
            <ac:spMk id="1025" creationId="{00000000-0000-0000-0000-000000000000}"/>
          </ac:spMkLst>
        </pc:spChg>
      </pc:sldChg>
      <pc:sldChg chg="delSp modSp">
        <pc:chgData name="Mrs J Watson" userId="S::slrsjilwat577@lrschool.co.uk::4913fe3c-1a35-482f-82a8-5542a9221bfa" providerId="AD" clId="Web-{3604DCA9-7B4C-4710-B3CB-BD43D89C8187}" dt="2020-10-30T13:00:59.543" v="9" actId="20577"/>
        <pc:sldMkLst>
          <pc:docMk/>
          <pc:sldMk cId="0" sldId="262"/>
        </pc:sldMkLst>
        <pc:spChg chg="mod">
          <ac:chgData name="Mrs J Watson" userId="S::slrsjilwat577@lrschool.co.uk::4913fe3c-1a35-482f-82a8-5542a9221bfa" providerId="AD" clId="Web-{3604DCA9-7B4C-4710-B3CB-BD43D89C8187}" dt="2020-10-30T13:00:59.543" v="9" actId="20577"/>
          <ac:spMkLst>
            <pc:docMk/>
            <pc:sldMk cId="0" sldId="262"/>
            <ac:spMk id="2" creationId="{00000000-0000-0000-0000-000000000000}"/>
          </ac:spMkLst>
        </pc:spChg>
        <pc:spChg chg="del">
          <ac:chgData name="Mrs J Watson" userId="S::slrsjilwat577@lrschool.co.uk::4913fe3c-1a35-482f-82a8-5542a9221bfa" providerId="AD" clId="Web-{3604DCA9-7B4C-4710-B3CB-BD43D89C8187}" dt="2020-10-30T13:00:55.043" v="8"/>
          <ac:spMkLst>
            <pc:docMk/>
            <pc:sldMk cId="0" sldId="262"/>
            <ac:spMk id="19457" creationId="{00000000-0000-0000-0000-000000000000}"/>
          </ac:spMkLst>
        </pc:spChg>
      </pc:sldChg>
    </pc:docChg>
  </pc:docChgLst>
  <pc:docChgLst>
    <pc:chgData name="Mrs K Ide" userId="S::slrskelide577@lrschool.co.uk::f165eb4b-409a-489c-9247-c98c2a66fea1" providerId="AD" clId="Web-{78DB1C32-4271-42D9-AA35-1C2837C68D55}"/>
    <pc:docChg chg="modSld">
      <pc:chgData name="Mrs K Ide" userId="S::slrskelide577@lrschool.co.uk::f165eb4b-409a-489c-9247-c98c2a66fea1" providerId="AD" clId="Web-{78DB1C32-4271-42D9-AA35-1C2837C68D55}" dt="2020-11-19T17:19:32.042" v="780" actId="1076"/>
      <pc:docMkLst>
        <pc:docMk/>
      </pc:docMkLst>
      <pc:sldChg chg="modSp">
        <pc:chgData name="Mrs K Ide" userId="S::slrskelide577@lrschool.co.uk::f165eb4b-409a-489c-9247-c98c2a66fea1" providerId="AD" clId="Web-{78DB1C32-4271-42D9-AA35-1C2837C68D55}" dt="2020-11-19T17:19:32.042" v="780" actId="1076"/>
        <pc:sldMkLst>
          <pc:docMk/>
          <pc:sldMk cId="0" sldId="257"/>
        </pc:sldMkLst>
        <pc:spChg chg="mod">
          <ac:chgData name="Mrs K Ide" userId="S::slrskelide577@lrschool.co.uk::f165eb4b-409a-489c-9247-c98c2a66fea1" providerId="AD" clId="Web-{78DB1C32-4271-42D9-AA35-1C2837C68D55}" dt="2020-11-19T17:19:32.042" v="780" actId="1076"/>
          <ac:spMkLst>
            <pc:docMk/>
            <pc:sldMk cId="0" sldId="257"/>
            <ac:spMk id="1025" creationId="{00000000-0000-0000-0000-000000000000}"/>
          </ac:spMkLst>
        </pc:spChg>
      </pc:sldChg>
    </pc:docChg>
  </pc:docChgLst>
  <pc:docChgLst>
    <pc:chgData name="Mrs K Ide" userId="S::slrskelide577@lrschool.co.uk::f165eb4b-409a-489c-9247-c98c2a66fea1" providerId="AD" clId="Web-{43A767F3-3E51-4644-B2EC-2F67A42CDA82}"/>
    <pc:docChg chg="modSld">
      <pc:chgData name="Mrs K Ide" userId="S::slrskelide577@lrschool.co.uk::f165eb4b-409a-489c-9247-c98c2a66fea1" providerId="AD" clId="Web-{43A767F3-3E51-4644-B2EC-2F67A42CDA82}" dt="2020-11-15T16:33:20.656" v="11" actId="20577"/>
      <pc:docMkLst>
        <pc:docMk/>
      </pc:docMkLst>
      <pc:sldChg chg="modSp">
        <pc:chgData name="Mrs K Ide" userId="S::slrskelide577@lrschool.co.uk::f165eb4b-409a-489c-9247-c98c2a66fea1" providerId="AD" clId="Web-{43A767F3-3E51-4644-B2EC-2F67A42CDA82}" dt="2020-11-15T16:33:20.656" v="10" actId="20577"/>
        <pc:sldMkLst>
          <pc:docMk/>
          <pc:sldMk cId="0" sldId="265"/>
        </pc:sldMkLst>
        <pc:spChg chg="mod">
          <ac:chgData name="Mrs K Ide" userId="S::slrskelide577@lrschool.co.uk::f165eb4b-409a-489c-9247-c98c2a66fea1" providerId="AD" clId="Web-{43A767F3-3E51-4644-B2EC-2F67A42CDA82}" dt="2020-11-15T16:33:20.656" v="10" actId="20577"/>
          <ac:spMkLst>
            <pc:docMk/>
            <pc:sldMk cId="0" sldId="265"/>
            <ac:spMk id="22529" creationId="{00000000-0000-0000-0000-000000000000}"/>
          </ac:spMkLst>
        </pc:spChg>
      </pc:sldChg>
    </pc:docChg>
  </pc:docChgLst>
  <pc:docChgLst>
    <pc:chgData name="Mrs K Ide" userId="S::slrskelide577@lrschool.co.uk::f165eb4b-409a-489c-9247-c98c2a66fea1" providerId="AD" clId="Web-{CD61FE74-08F3-48AB-B91E-8985D024AA86}"/>
    <pc:docChg chg="modSld">
      <pc:chgData name="Mrs K Ide" userId="S::slrskelide577@lrschool.co.uk::f165eb4b-409a-489c-9247-c98c2a66fea1" providerId="AD" clId="Web-{CD61FE74-08F3-48AB-B91E-8985D024AA86}" dt="2020-11-24T19:51:28.424" v="153" actId="20577"/>
      <pc:docMkLst>
        <pc:docMk/>
      </pc:docMkLst>
      <pc:sldChg chg="modSp addCm">
        <pc:chgData name="Mrs K Ide" userId="S::slrskelide577@lrschool.co.uk::f165eb4b-409a-489c-9247-c98c2a66fea1" providerId="AD" clId="Web-{CD61FE74-08F3-48AB-B91E-8985D024AA86}" dt="2020-11-24T19:06:53.948" v="4" actId="20577"/>
        <pc:sldMkLst>
          <pc:docMk/>
          <pc:sldMk cId="223277167" sldId="289"/>
        </pc:sldMkLst>
        <pc:spChg chg="mod">
          <ac:chgData name="Mrs K Ide" userId="S::slrskelide577@lrschool.co.uk::f165eb4b-409a-489c-9247-c98c2a66fea1" providerId="AD" clId="Web-{CD61FE74-08F3-48AB-B91E-8985D024AA86}" dt="2020-11-24T19:06:53.948" v="4" actId="20577"/>
          <ac:spMkLst>
            <pc:docMk/>
            <pc:sldMk cId="223277167" sldId="289"/>
            <ac:spMk id="16385" creationId="{00000000-0000-0000-0000-000000000000}"/>
          </ac:spMkLst>
        </pc:spChg>
      </pc:sldChg>
      <pc:sldChg chg="modSp">
        <pc:chgData name="Mrs K Ide" userId="S::slrskelide577@lrschool.co.uk::f165eb4b-409a-489c-9247-c98c2a66fea1" providerId="AD" clId="Web-{CD61FE74-08F3-48AB-B91E-8985D024AA86}" dt="2020-11-24T19:51:28.424" v="153" actId="20577"/>
        <pc:sldMkLst>
          <pc:docMk/>
          <pc:sldMk cId="587363294" sldId="290"/>
        </pc:sldMkLst>
        <pc:spChg chg="mod">
          <ac:chgData name="Mrs K Ide" userId="S::slrskelide577@lrschool.co.uk::f165eb4b-409a-489c-9247-c98c2a66fea1" providerId="AD" clId="Web-{CD61FE74-08F3-48AB-B91E-8985D024AA86}" dt="2020-11-24T19:51:28.424" v="153" actId="20577"/>
          <ac:spMkLst>
            <pc:docMk/>
            <pc:sldMk cId="587363294" sldId="290"/>
            <ac:spMk id="16385" creationId="{00000000-0000-0000-0000-000000000000}"/>
          </ac:spMkLst>
        </pc:spChg>
      </pc:sldChg>
    </pc:docChg>
  </pc:docChgLst>
  <pc:docChgLst>
    <pc:chgData name="Mrs K Ide" userId="S::slrskelide577@lrschool.co.uk::f165eb4b-409a-489c-9247-c98c2a66fea1" providerId="AD" clId="Web-{63F8D5C8-AEBA-CE8A-E11C-78CA5DDFCDB8}"/>
    <pc:docChg chg="modSld">
      <pc:chgData name="Mrs K Ide" userId="S::slrskelide577@lrschool.co.uk::f165eb4b-409a-489c-9247-c98c2a66fea1" providerId="AD" clId="Web-{63F8D5C8-AEBA-CE8A-E11C-78CA5DDFCDB8}" dt="2023-06-23T10:25:59.538" v="223" actId="20577"/>
      <pc:docMkLst>
        <pc:docMk/>
      </pc:docMkLst>
      <pc:sldChg chg="modSp">
        <pc:chgData name="Mrs K Ide" userId="S::slrskelide577@lrschool.co.uk::f165eb4b-409a-489c-9247-c98c2a66fea1" providerId="AD" clId="Web-{63F8D5C8-AEBA-CE8A-E11C-78CA5DDFCDB8}" dt="2023-06-23T10:14:11.560" v="1" actId="20577"/>
        <pc:sldMkLst>
          <pc:docMk/>
          <pc:sldMk cId="0" sldId="257"/>
        </pc:sldMkLst>
        <pc:spChg chg="mod">
          <ac:chgData name="Mrs K Ide" userId="S::slrskelide577@lrschool.co.uk::f165eb4b-409a-489c-9247-c98c2a66fea1" providerId="AD" clId="Web-{63F8D5C8-AEBA-CE8A-E11C-78CA5DDFCDB8}" dt="2023-06-23T10:14:11.560" v="1" actId="20577"/>
          <ac:spMkLst>
            <pc:docMk/>
            <pc:sldMk cId="0" sldId="257"/>
            <ac:spMk id="1025" creationId="{00000000-0000-0000-0000-000000000000}"/>
          </ac:spMkLst>
        </pc:spChg>
      </pc:sldChg>
      <pc:sldChg chg="addSp delSp modSp">
        <pc:chgData name="Mrs K Ide" userId="S::slrskelide577@lrschool.co.uk::f165eb4b-409a-489c-9247-c98c2a66fea1" providerId="AD" clId="Web-{63F8D5C8-AEBA-CE8A-E11C-78CA5DDFCDB8}" dt="2023-06-23T10:25:59.538" v="223" actId="20577"/>
        <pc:sldMkLst>
          <pc:docMk/>
          <pc:sldMk cId="0" sldId="262"/>
        </pc:sldMkLst>
        <pc:spChg chg="mod">
          <ac:chgData name="Mrs K Ide" userId="S::slrskelide577@lrschool.co.uk::f165eb4b-409a-489c-9247-c98c2a66fea1" providerId="AD" clId="Web-{63F8D5C8-AEBA-CE8A-E11C-78CA5DDFCDB8}" dt="2023-06-23T10:15:27.235" v="3" actId="20577"/>
          <ac:spMkLst>
            <pc:docMk/>
            <pc:sldMk cId="0" sldId="262"/>
            <ac:spMk id="2" creationId="{00000000-0000-0000-0000-000000000000}"/>
          </ac:spMkLst>
        </pc:spChg>
        <pc:spChg chg="add del mod">
          <ac:chgData name="Mrs K Ide" userId="S::slrskelide577@lrschool.co.uk::f165eb4b-409a-489c-9247-c98c2a66fea1" providerId="AD" clId="Web-{63F8D5C8-AEBA-CE8A-E11C-78CA5DDFCDB8}" dt="2023-06-23T10:25:59.538" v="223" actId="20577"/>
          <ac:spMkLst>
            <pc:docMk/>
            <pc:sldMk cId="0" sldId="262"/>
            <ac:spMk id="4" creationId="{C9459490-7C1F-4465-B946-4D9EBCD10813}"/>
          </ac:spMkLst>
        </pc:spChg>
      </pc:sldChg>
    </pc:docChg>
  </pc:docChgLst>
  <pc:docChgLst>
    <pc:chgData name="Mrs K Ide" userId="S::slrskelide577@lrschool.co.uk::f165eb4b-409a-489c-9247-c98c2a66fea1" providerId="AD" clId="Web-{AD8CB038-7731-4C18-885B-DF5679F7811A}"/>
    <pc:docChg chg="modSld">
      <pc:chgData name="Mrs K Ide" userId="S::slrskelide577@lrschool.co.uk::f165eb4b-409a-489c-9247-c98c2a66fea1" providerId="AD" clId="Web-{AD8CB038-7731-4C18-885B-DF5679F7811A}" dt="2020-11-04T21:41:45.464" v="1288" actId="20577"/>
      <pc:docMkLst>
        <pc:docMk/>
      </pc:docMkLst>
      <pc:sldChg chg="modSp">
        <pc:chgData name="Mrs K Ide" userId="S::slrskelide577@lrschool.co.uk::f165eb4b-409a-489c-9247-c98c2a66fea1" providerId="AD" clId="Web-{AD8CB038-7731-4C18-885B-DF5679F7811A}" dt="2020-11-04T21:28:50.910" v="15" actId="1076"/>
        <pc:sldMkLst>
          <pc:docMk/>
          <pc:sldMk cId="0" sldId="259"/>
        </pc:sldMkLst>
        <pc:spChg chg="mod">
          <ac:chgData name="Mrs K Ide" userId="S::slrskelide577@lrschool.co.uk::f165eb4b-409a-489c-9247-c98c2a66fea1" providerId="AD" clId="Web-{AD8CB038-7731-4C18-885B-DF5679F7811A}" dt="2020-11-04T21:28:50.910" v="15" actId="1076"/>
          <ac:spMkLst>
            <pc:docMk/>
            <pc:sldMk cId="0" sldId="259"/>
            <ac:spMk id="16385" creationId="{00000000-0000-0000-0000-000000000000}"/>
          </ac:spMkLst>
        </pc:spChg>
      </pc:sldChg>
      <pc:sldChg chg="modSp">
        <pc:chgData name="Mrs K Ide" userId="S::slrskelide577@lrschool.co.uk::f165eb4b-409a-489c-9247-c98c2a66fea1" providerId="AD" clId="Web-{AD8CB038-7731-4C18-885B-DF5679F7811A}" dt="2020-11-04T21:30:35.681" v="30" actId="1076"/>
        <pc:sldMkLst>
          <pc:docMk/>
          <pc:sldMk cId="0" sldId="263"/>
        </pc:sldMkLst>
        <pc:spChg chg="mod">
          <ac:chgData name="Mrs K Ide" userId="S::slrskelide577@lrschool.co.uk::f165eb4b-409a-489c-9247-c98c2a66fea1" providerId="AD" clId="Web-{AD8CB038-7731-4C18-885B-DF5679F7811A}" dt="2020-11-04T21:30:35.681" v="30" actId="1076"/>
          <ac:spMkLst>
            <pc:docMk/>
            <pc:sldMk cId="0" sldId="263"/>
            <ac:spMk id="20481" creationId="{00000000-0000-0000-0000-000000000000}"/>
          </ac:spMkLst>
        </pc:spChg>
      </pc:sldChg>
      <pc:sldChg chg="modSp">
        <pc:chgData name="Mrs K Ide" userId="S::slrskelide577@lrschool.co.uk::f165eb4b-409a-489c-9247-c98c2a66fea1" providerId="AD" clId="Web-{AD8CB038-7731-4C18-885B-DF5679F7811A}" dt="2020-11-04T21:40:11.993" v="1235" actId="20577"/>
        <pc:sldMkLst>
          <pc:docMk/>
          <pc:sldMk cId="0" sldId="267"/>
        </pc:sldMkLst>
        <pc:spChg chg="mod">
          <ac:chgData name="Mrs K Ide" userId="S::slrskelide577@lrschool.co.uk::f165eb4b-409a-489c-9247-c98c2a66fea1" providerId="AD" clId="Web-{AD8CB038-7731-4C18-885B-DF5679F7811A}" dt="2020-11-04T21:40:11.993" v="1235" actId="20577"/>
          <ac:spMkLst>
            <pc:docMk/>
            <pc:sldMk cId="0" sldId="267"/>
            <ac:spMk id="24577" creationId="{00000000-0000-0000-0000-000000000000}"/>
          </ac:spMkLst>
        </pc:spChg>
      </pc:sldChg>
      <pc:sldChg chg="modSp">
        <pc:chgData name="Mrs K Ide" userId="S::slrskelide577@lrschool.co.uk::f165eb4b-409a-489c-9247-c98c2a66fea1" providerId="AD" clId="Web-{AD8CB038-7731-4C18-885B-DF5679F7811A}" dt="2020-11-04T21:40:34.603" v="1239" actId="20577"/>
        <pc:sldMkLst>
          <pc:docMk/>
          <pc:sldMk cId="0" sldId="268"/>
        </pc:sldMkLst>
        <pc:spChg chg="mod">
          <ac:chgData name="Mrs K Ide" userId="S::slrskelide577@lrschool.co.uk::f165eb4b-409a-489c-9247-c98c2a66fea1" providerId="AD" clId="Web-{AD8CB038-7731-4C18-885B-DF5679F7811A}" dt="2020-11-04T21:40:34.603" v="1239" actId="20577"/>
          <ac:spMkLst>
            <pc:docMk/>
            <pc:sldMk cId="0" sldId="268"/>
            <ac:spMk id="3073" creationId="{00000000-0000-0000-0000-000000000000}"/>
          </ac:spMkLst>
        </pc:spChg>
      </pc:sldChg>
      <pc:sldChg chg="modSp">
        <pc:chgData name="Mrs K Ide" userId="S::slrskelide577@lrschool.co.uk::f165eb4b-409a-489c-9247-c98c2a66fea1" providerId="AD" clId="Web-{AD8CB038-7731-4C18-885B-DF5679F7811A}" dt="2020-11-04T21:41:04.823" v="1249" actId="20577"/>
        <pc:sldMkLst>
          <pc:docMk/>
          <pc:sldMk cId="0" sldId="276"/>
        </pc:sldMkLst>
        <pc:spChg chg="mod">
          <ac:chgData name="Mrs K Ide" userId="S::slrskelide577@lrschool.co.uk::f165eb4b-409a-489c-9247-c98c2a66fea1" providerId="AD" clId="Web-{AD8CB038-7731-4C18-885B-DF5679F7811A}" dt="2020-11-04T21:41:04.823" v="1249" actId="20577"/>
          <ac:spMkLst>
            <pc:docMk/>
            <pc:sldMk cId="0" sldId="276"/>
            <ac:spMk id="33795" creationId="{00000000-0000-0000-0000-000000000000}"/>
          </ac:spMkLst>
        </pc:spChg>
      </pc:sldChg>
      <pc:sldChg chg="modSp">
        <pc:chgData name="Mrs K Ide" userId="S::slrskelide577@lrschool.co.uk::f165eb4b-409a-489c-9247-c98c2a66fea1" providerId="AD" clId="Web-{AD8CB038-7731-4C18-885B-DF5679F7811A}" dt="2020-11-04T21:41:45.464" v="1288" actId="20577"/>
        <pc:sldMkLst>
          <pc:docMk/>
          <pc:sldMk cId="0" sldId="277"/>
        </pc:sldMkLst>
        <pc:spChg chg="mod">
          <ac:chgData name="Mrs K Ide" userId="S::slrskelide577@lrschool.co.uk::f165eb4b-409a-489c-9247-c98c2a66fea1" providerId="AD" clId="Web-{AD8CB038-7731-4C18-885B-DF5679F7811A}" dt="2020-11-04T21:41:45.464" v="1288" actId="20577"/>
          <ac:spMkLst>
            <pc:docMk/>
            <pc:sldMk cId="0" sldId="277"/>
            <ac:spMk id="6" creationId="{00000000-0000-0000-0000-000000000000}"/>
          </ac:spMkLst>
        </pc:spChg>
      </pc:sldChg>
    </pc:docChg>
  </pc:docChgLst>
  <pc:docChgLst>
    <pc:chgData name="Miss H Johns" userId="S::slrshayjoh577@lrschool.co.uk::89640f4e-72b8-4265-9c3e-f9b63c462446" providerId="AD" clId="Web-{02F26BF8-9B91-4CAC-8AB2-A7D494EA76C8}"/>
    <pc:docChg chg="">
      <pc:chgData name="Miss H Johns" userId="S::slrshayjoh577@lrschool.co.uk::89640f4e-72b8-4265-9c3e-f9b63c462446" providerId="AD" clId="Web-{02F26BF8-9B91-4CAC-8AB2-A7D494EA76C8}" dt="2021-03-01T19:13:07.395" v="0"/>
      <pc:docMkLst>
        <pc:docMk/>
      </pc:docMkLst>
      <pc:sldChg chg="delCm">
        <pc:chgData name="Miss H Johns" userId="S::slrshayjoh577@lrschool.co.uk::89640f4e-72b8-4265-9c3e-f9b63c462446" providerId="AD" clId="Web-{02F26BF8-9B91-4CAC-8AB2-A7D494EA76C8}" dt="2021-03-01T19:13:07.395" v="0"/>
        <pc:sldMkLst>
          <pc:docMk/>
          <pc:sldMk cId="223277167" sldId="289"/>
        </pc:sldMkLst>
      </pc:sldChg>
    </pc:docChg>
  </pc:docChgLst>
  <pc:docChgLst>
    <pc:chgData name="Mrs K Ide" userId="S::slrskelide577@lrschool.co.uk::f165eb4b-409a-489c-9247-c98c2a66fea1" providerId="AD" clId="Web-{D1F4213E-7CF4-45C9-B7D2-AD563D8ED82B}"/>
    <pc:docChg chg="modSld">
      <pc:chgData name="Mrs K Ide" userId="S::slrskelide577@lrschool.co.uk::f165eb4b-409a-489c-9247-c98c2a66fea1" providerId="AD" clId="Web-{D1F4213E-7CF4-45C9-B7D2-AD563D8ED82B}" dt="2020-11-04T21:02:20.380" v="290" actId="20577"/>
      <pc:docMkLst>
        <pc:docMk/>
      </pc:docMkLst>
      <pc:sldChg chg="modSp">
        <pc:chgData name="Mrs K Ide" userId="S::slrskelide577@lrschool.co.uk::f165eb4b-409a-489c-9247-c98c2a66fea1" providerId="AD" clId="Web-{D1F4213E-7CF4-45C9-B7D2-AD563D8ED82B}" dt="2020-11-04T21:00:55.895" v="134" actId="20577"/>
        <pc:sldMkLst>
          <pc:docMk/>
          <pc:sldMk cId="0" sldId="257"/>
        </pc:sldMkLst>
        <pc:spChg chg="mod">
          <ac:chgData name="Mrs K Ide" userId="S::slrskelide577@lrschool.co.uk::f165eb4b-409a-489c-9247-c98c2a66fea1" providerId="AD" clId="Web-{D1F4213E-7CF4-45C9-B7D2-AD563D8ED82B}" dt="2020-11-04T21:00:55.895" v="134" actId="20577"/>
          <ac:spMkLst>
            <pc:docMk/>
            <pc:sldMk cId="0" sldId="257"/>
            <ac:spMk id="1025" creationId="{00000000-0000-0000-0000-000000000000}"/>
          </ac:spMkLst>
        </pc:spChg>
      </pc:sldChg>
      <pc:sldChg chg="modSp">
        <pc:chgData name="Mrs K Ide" userId="S::slrskelide577@lrschool.co.uk::f165eb4b-409a-489c-9247-c98c2a66fea1" providerId="AD" clId="Web-{D1F4213E-7CF4-45C9-B7D2-AD563D8ED82B}" dt="2020-11-04T21:02:20.255" v="288" actId="20577"/>
        <pc:sldMkLst>
          <pc:docMk/>
          <pc:sldMk cId="0" sldId="259"/>
        </pc:sldMkLst>
        <pc:spChg chg="mod">
          <ac:chgData name="Mrs K Ide" userId="S::slrskelide577@lrschool.co.uk::f165eb4b-409a-489c-9247-c98c2a66fea1" providerId="AD" clId="Web-{D1F4213E-7CF4-45C9-B7D2-AD563D8ED82B}" dt="2020-11-04T21:02:20.255" v="288" actId="20577"/>
          <ac:spMkLst>
            <pc:docMk/>
            <pc:sldMk cId="0" sldId="259"/>
            <ac:spMk id="16385" creationId="{00000000-0000-0000-0000-000000000000}"/>
          </ac:spMkLst>
        </pc:spChg>
      </pc:sldChg>
    </pc:docChg>
  </pc:docChgLst>
  <pc:docChgLst>
    <pc:chgData name="Miss H Johns" userId="S::slrshayjoh577@lrschool.co.uk::89640f4e-72b8-4265-9c3e-f9b63c462446" providerId="AD" clId="Web-{FF382735-00B5-4268-B974-E01C46815D37}"/>
    <pc:docChg chg="modSld">
      <pc:chgData name="Miss H Johns" userId="S::slrshayjoh577@lrschool.co.uk::89640f4e-72b8-4265-9c3e-f9b63c462446" providerId="AD" clId="Web-{FF382735-00B5-4268-B974-E01C46815D37}" dt="2020-12-07T14:36:55.126" v="1" actId="1076"/>
      <pc:docMkLst>
        <pc:docMk/>
      </pc:docMkLst>
      <pc:sldChg chg="delSp">
        <pc:chgData name="Miss H Johns" userId="S::slrshayjoh577@lrschool.co.uk::89640f4e-72b8-4265-9c3e-f9b63c462446" providerId="AD" clId="Web-{FF382735-00B5-4268-B974-E01C46815D37}" dt="2020-12-07T14:36:37.235" v="0"/>
        <pc:sldMkLst>
          <pc:docMk/>
          <pc:sldMk cId="0" sldId="256"/>
        </pc:sldMkLst>
        <pc:picChg chg="del">
          <ac:chgData name="Miss H Johns" userId="S::slrshayjoh577@lrschool.co.uk::89640f4e-72b8-4265-9c3e-f9b63c462446" providerId="AD" clId="Web-{FF382735-00B5-4268-B974-E01C46815D37}" dt="2020-12-07T14:36:37.235" v="0"/>
          <ac:picMkLst>
            <pc:docMk/>
            <pc:sldMk cId="0" sldId="256"/>
            <ac:picMk id="8" creationId="{00000000-0000-0000-0000-000000000000}"/>
          </ac:picMkLst>
        </pc:picChg>
      </pc:sldChg>
      <pc:sldChg chg="modSp">
        <pc:chgData name="Miss H Johns" userId="S::slrshayjoh577@lrschool.co.uk::89640f4e-72b8-4265-9c3e-f9b63c462446" providerId="AD" clId="Web-{FF382735-00B5-4268-B974-E01C46815D37}" dt="2020-12-07T14:36:55.126" v="1" actId="1076"/>
        <pc:sldMkLst>
          <pc:docMk/>
          <pc:sldMk cId="0" sldId="259"/>
        </pc:sldMkLst>
        <pc:graphicFrameChg chg="mod">
          <ac:chgData name="Miss H Johns" userId="S::slrshayjoh577@lrschool.co.uk::89640f4e-72b8-4265-9c3e-f9b63c462446" providerId="AD" clId="Web-{FF382735-00B5-4268-B974-E01C46815D37}" dt="2020-12-07T14:36:55.126" v="1" actId="1076"/>
          <ac:graphicFrameMkLst>
            <pc:docMk/>
            <pc:sldMk cId="0" sldId="259"/>
            <ac:graphicFrameMk id="9" creationId="{9A2BFF1B-8E7D-4C9C-B083-0B7410501533}"/>
          </ac:graphicFrameMkLst>
        </pc:graphicFrameChg>
      </pc:sldChg>
    </pc:docChg>
  </pc:docChgLst>
  <pc:docChgLst>
    <pc:chgData name="Hayley Johns" userId="89640f4e-72b8-4265-9c3e-f9b63c462446" providerId="ADAL" clId="{4EB2FE0D-6E05-43C3-94F6-07B513897997}"/>
    <pc:docChg chg="modSld">
      <pc:chgData name="Hayley Johns" userId="89640f4e-72b8-4265-9c3e-f9b63c462446" providerId="ADAL" clId="{4EB2FE0D-6E05-43C3-94F6-07B513897997}" dt="2023-06-28T07:56:34.953" v="0" actId="13926"/>
      <pc:docMkLst>
        <pc:docMk/>
      </pc:docMkLst>
      <pc:sldChg chg="modSp mod">
        <pc:chgData name="Hayley Johns" userId="89640f4e-72b8-4265-9c3e-f9b63c462446" providerId="ADAL" clId="{4EB2FE0D-6E05-43C3-94F6-07B513897997}" dt="2023-06-28T07:56:34.953" v="0" actId="13926"/>
        <pc:sldMkLst>
          <pc:docMk/>
          <pc:sldMk cId="0" sldId="257"/>
        </pc:sldMkLst>
        <pc:spChg chg="mod">
          <ac:chgData name="Hayley Johns" userId="89640f4e-72b8-4265-9c3e-f9b63c462446" providerId="ADAL" clId="{4EB2FE0D-6E05-43C3-94F6-07B513897997}" dt="2023-06-28T07:56:34.953" v="0" actId="13926"/>
          <ac:spMkLst>
            <pc:docMk/>
            <pc:sldMk cId="0" sldId="257"/>
            <ac:spMk id="1025" creationId="{00000000-0000-0000-0000-000000000000}"/>
          </ac:spMkLst>
        </pc:spChg>
      </pc:sldChg>
    </pc:docChg>
  </pc:docChgLst>
  <pc:docChgLst>
    <pc:chgData name="Mrs K Ide" userId="S::slrskelide577@lrschool.co.uk::f165eb4b-409a-489c-9247-c98c2a66fea1" providerId="AD" clId="Web-{852E676D-C0A4-4033-A340-ECFFA8AA677F}"/>
    <pc:docChg chg="delSld modSld sldOrd">
      <pc:chgData name="Mrs K Ide" userId="S::slrskelide577@lrschool.co.uk::f165eb4b-409a-489c-9247-c98c2a66fea1" providerId="AD" clId="Web-{852E676D-C0A4-4033-A340-ECFFA8AA677F}" dt="2020-11-10T21:14:04.367" v="951" actId="1076"/>
      <pc:docMkLst>
        <pc:docMk/>
      </pc:docMkLst>
      <pc:sldChg chg="modSp">
        <pc:chgData name="Mrs K Ide" userId="S::slrskelide577@lrschool.co.uk::f165eb4b-409a-489c-9247-c98c2a66fea1" providerId="AD" clId="Web-{852E676D-C0A4-4033-A340-ECFFA8AA677F}" dt="2020-11-10T20:58:21.308" v="196" actId="1076"/>
        <pc:sldMkLst>
          <pc:docMk/>
          <pc:sldMk cId="0" sldId="257"/>
        </pc:sldMkLst>
        <pc:spChg chg="mod">
          <ac:chgData name="Mrs K Ide" userId="S::slrskelide577@lrschool.co.uk::f165eb4b-409a-489c-9247-c98c2a66fea1" providerId="AD" clId="Web-{852E676D-C0A4-4033-A340-ECFFA8AA677F}" dt="2020-11-10T20:58:21.308" v="196" actId="1076"/>
          <ac:spMkLst>
            <pc:docMk/>
            <pc:sldMk cId="0" sldId="257"/>
            <ac:spMk id="4" creationId="{00000000-0000-0000-0000-000000000000}"/>
          </ac:spMkLst>
        </pc:spChg>
        <pc:spChg chg="mod">
          <ac:chgData name="Mrs K Ide" userId="S::slrskelide577@lrschool.co.uk::f165eb4b-409a-489c-9247-c98c2a66fea1" providerId="AD" clId="Web-{852E676D-C0A4-4033-A340-ECFFA8AA677F}" dt="2020-11-10T20:58:12.417" v="193" actId="1076"/>
          <ac:spMkLst>
            <pc:docMk/>
            <pc:sldMk cId="0" sldId="257"/>
            <ac:spMk id="1025" creationId="{00000000-0000-0000-0000-000000000000}"/>
          </ac:spMkLst>
        </pc:spChg>
        <pc:cxnChg chg="mod">
          <ac:chgData name="Mrs K Ide" userId="S::slrskelide577@lrschool.co.uk::f165eb4b-409a-489c-9247-c98c2a66fea1" providerId="AD" clId="Web-{852E676D-C0A4-4033-A340-ECFFA8AA677F}" dt="2020-11-10T20:58:18.870" v="195" actId="1076"/>
          <ac:cxnSpMkLst>
            <pc:docMk/>
            <pc:sldMk cId="0" sldId="257"/>
            <ac:cxnSpMk id="5" creationId="{00000000-0000-0000-0000-000000000000}"/>
          </ac:cxnSpMkLst>
        </pc:cxnChg>
      </pc:sldChg>
      <pc:sldChg chg="modSp ord">
        <pc:chgData name="Mrs K Ide" userId="S::slrskelide577@lrschool.co.uk::f165eb4b-409a-489c-9247-c98c2a66fea1" providerId="AD" clId="Web-{852E676D-C0A4-4033-A340-ECFFA8AA677F}" dt="2020-11-10T20:56:52.415" v="127"/>
        <pc:sldMkLst>
          <pc:docMk/>
          <pc:sldMk cId="0" sldId="258"/>
        </pc:sldMkLst>
        <pc:spChg chg="mod">
          <ac:chgData name="Mrs K Ide" userId="S::slrskelide577@lrschool.co.uk::f165eb4b-409a-489c-9247-c98c2a66fea1" providerId="AD" clId="Web-{852E676D-C0A4-4033-A340-ECFFA8AA677F}" dt="2020-11-10T20:46:16.197" v="54" actId="14100"/>
          <ac:spMkLst>
            <pc:docMk/>
            <pc:sldMk cId="0" sldId="258"/>
            <ac:spMk id="15361" creationId="{00000000-0000-0000-0000-000000000000}"/>
          </ac:spMkLst>
        </pc:spChg>
      </pc:sldChg>
      <pc:sldChg chg="addSp delSp modSp ord">
        <pc:chgData name="Mrs K Ide" userId="S::slrskelide577@lrschool.co.uk::f165eb4b-409a-489c-9247-c98c2a66fea1" providerId="AD" clId="Web-{852E676D-C0A4-4033-A340-ECFFA8AA677F}" dt="2020-11-10T21:08:52.088" v="863" actId="20577"/>
        <pc:sldMkLst>
          <pc:docMk/>
          <pc:sldMk cId="0" sldId="259"/>
        </pc:sldMkLst>
        <pc:spChg chg="add del mod">
          <ac:chgData name="Mrs K Ide" userId="S::slrskelide577@lrschool.co.uk::f165eb4b-409a-489c-9247-c98c2a66fea1" providerId="AD" clId="Web-{852E676D-C0A4-4033-A340-ECFFA8AA677F}" dt="2020-11-10T20:47:12.979" v="72"/>
          <ac:spMkLst>
            <pc:docMk/>
            <pc:sldMk cId="0" sldId="259"/>
            <ac:spMk id="8" creationId="{994B3290-801C-4818-A949-AEB346F41F6D}"/>
          </ac:spMkLst>
        </pc:spChg>
        <pc:spChg chg="add mod">
          <ac:chgData name="Mrs K Ide" userId="S::slrskelide577@lrschool.co.uk::f165eb4b-409a-489c-9247-c98c2a66fea1" providerId="AD" clId="Web-{852E676D-C0A4-4033-A340-ECFFA8AA677F}" dt="2020-11-10T20:47:47.887" v="86" actId="1076"/>
          <ac:spMkLst>
            <pc:docMk/>
            <pc:sldMk cId="0" sldId="259"/>
            <ac:spMk id="11" creationId="{98F4DC4F-6086-48EE-AD44-AD7479C81964}"/>
          </ac:spMkLst>
        </pc:spChg>
        <pc:spChg chg="mod">
          <ac:chgData name="Mrs K Ide" userId="S::slrskelide577@lrschool.co.uk::f165eb4b-409a-489c-9247-c98c2a66fea1" providerId="AD" clId="Web-{852E676D-C0A4-4033-A340-ECFFA8AA677F}" dt="2020-11-10T21:08:52.088" v="863" actId="20577"/>
          <ac:spMkLst>
            <pc:docMk/>
            <pc:sldMk cId="0" sldId="259"/>
            <ac:spMk id="16385" creationId="{00000000-0000-0000-0000-000000000000}"/>
          </ac:spMkLst>
        </pc:spChg>
        <pc:graphicFrameChg chg="add del mod modGraphic">
          <ac:chgData name="Mrs K Ide" userId="S::slrskelide577@lrschool.co.uk::f165eb4b-409a-489c-9247-c98c2a66fea1" providerId="AD" clId="Web-{852E676D-C0A4-4033-A340-ECFFA8AA677F}" dt="2020-11-10T20:50:22.250" v="102"/>
          <ac:graphicFrameMkLst>
            <pc:docMk/>
            <pc:sldMk cId="0" sldId="259"/>
            <ac:graphicFrameMk id="5" creationId="{C4F43F93-C900-4A47-A3BB-4AB7BAB031E3}"/>
          </ac:graphicFrameMkLst>
        </pc:graphicFrameChg>
        <pc:graphicFrameChg chg="add del mod modGraphic">
          <ac:chgData name="Mrs K Ide" userId="S::slrskelide577@lrschool.co.uk::f165eb4b-409a-489c-9247-c98c2a66fea1" providerId="AD" clId="Web-{852E676D-C0A4-4033-A340-ECFFA8AA677F}" dt="2020-11-10T20:47:12.979" v="73"/>
          <ac:graphicFrameMkLst>
            <pc:docMk/>
            <pc:sldMk cId="0" sldId="259"/>
            <ac:graphicFrameMk id="7" creationId="{FA6750C3-D8F2-431E-B626-8D1FBE0FE9C2}"/>
          </ac:graphicFrameMkLst>
        </pc:graphicFrameChg>
        <pc:graphicFrameChg chg="add del mod modGraphic">
          <ac:chgData name="Mrs K Ide" userId="S::slrskelide577@lrschool.co.uk::f165eb4b-409a-489c-9247-c98c2a66fea1" providerId="AD" clId="Web-{852E676D-C0A4-4033-A340-ECFFA8AA677F}" dt="2020-11-10T20:50:26.203" v="105"/>
          <ac:graphicFrameMkLst>
            <pc:docMk/>
            <pc:sldMk cId="0" sldId="259"/>
            <ac:graphicFrameMk id="10" creationId="{B48DDB13-F26A-4AA0-B1AB-B4AF5070D652}"/>
          </ac:graphicFrameMkLst>
        </pc:graphicFrameChg>
      </pc:sldChg>
      <pc:sldChg chg="modSp del">
        <pc:chgData name="Mrs K Ide" userId="S::slrskelide577@lrschool.co.uk::f165eb4b-409a-489c-9247-c98c2a66fea1" providerId="AD" clId="Web-{852E676D-C0A4-4033-A340-ECFFA8AA677F}" dt="2020-11-10T21:00:06.060" v="210"/>
        <pc:sldMkLst>
          <pc:docMk/>
          <pc:sldMk cId="0" sldId="260"/>
        </pc:sldMkLst>
        <pc:spChg chg="mod">
          <ac:chgData name="Mrs K Ide" userId="S::slrskelide577@lrschool.co.uk::f165eb4b-409a-489c-9247-c98c2a66fea1" providerId="AD" clId="Web-{852E676D-C0A4-4033-A340-ECFFA8AA677F}" dt="2020-11-10T21:00:03.935" v="209" actId="20577"/>
          <ac:spMkLst>
            <pc:docMk/>
            <pc:sldMk cId="0" sldId="260"/>
            <ac:spMk id="2" creationId="{00000000-0000-0000-0000-000000000000}"/>
          </ac:spMkLst>
        </pc:spChg>
        <pc:spChg chg="mod">
          <ac:chgData name="Mrs K Ide" userId="S::slrskelide577@lrschool.co.uk::f165eb4b-409a-489c-9247-c98c2a66fea1" providerId="AD" clId="Web-{852E676D-C0A4-4033-A340-ECFFA8AA677F}" dt="2020-11-10T21:00:03.248" v="207" actId="20577"/>
          <ac:spMkLst>
            <pc:docMk/>
            <pc:sldMk cId="0" sldId="260"/>
            <ac:spMk id="17409" creationId="{00000000-0000-0000-0000-000000000000}"/>
          </ac:spMkLst>
        </pc:spChg>
      </pc:sldChg>
      <pc:sldChg chg="modSp">
        <pc:chgData name="Mrs K Ide" userId="S::slrskelide577@lrschool.co.uk::f165eb4b-409a-489c-9247-c98c2a66fea1" providerId="AD" clId="Web-{852E676D-C0A4-4033-A340-ECFFA8AA677F}" dt="2020-11-10T21:13:43.476" v="937" actId="20577"/>
        <pc:sldMkLst>
          <pc:docMk/>
          <pc:sldMk cId="0" sldId="263"/>
        </pc:sldMkLst>
        <pc:spChg chg="mod">
          <ac:chgData name="Mrs K Ide" userId="S::slrskelide577@lrschool.co.uk::f165eb4b-409a-489c-9247-c98c2a66fea1" providerId="AD" clId="Web-{852E676D-C0A4-4033-A340-ECFFA8AA677F}" dt="2020-11-10T21:02:56.752" v="357" actId="20577"/>
          <ac:spMkLst>
            <pc:docMk/>
            <pc:sldMk cId="0" sldId="263"/>
            <ac:spMk id="2" creationId="{00000000-0000-0000-0000-000000000000}"/>
          </ac:spMkLst>
        </pc:spChg>
        <pc:spChg chg="mod">
          <ac:chgData name="Mrs K Ide" userId="S::slrskelide577@lrschool.co.uk::f165eb4b-409a-489c-9247-c98c2a66fea1" providerId="AD" clId="Web-{852E676D-C0A4-4033-A340-ECFFA8AA677F}" dt="2020-11-10T21:13:43.476" v="937" actId="20577"/>
          <ac:spMkLst>
            <pc:docMk/>
            <pc:sldMk cId="0" sldId="263"/>
            <ac:spMk id="20481" creationId="{00000000-0000-0000-0000-000000000000}"/>
          </ac:spMkLst>
        </pc:spChg>
      </pc:sldChg>
      <pc:sldChg chg="delSp modSp ord">
        <pc:chgData name="Mrs K Ide" userId="S::slrskelide577@lrschool.co.uk::f165eb4b-409a-489c-9247-c98c2a66fea1" providerId="AD" clId="Web-{852E676D-C0A4-4033-A340-ECFFA8AA677F}" dt="2020-11-10T21:11:12.841" v="924"/>
        <pc:sldMkLst>
          <pc:docMk/>
          <pc:sldMk cId="0" sldId="264"/>
        </pc:sldMkLst>
        <pc:picChg chg="del">
          <ac:chgData name="Mrs K Ide" userId="S::slrskelide577@lrschool.co.uk::f165eb4b-409a-489c-9247-c98c2a66fea1" providerId="AD" clId="Web-{852E676D-C0A4-4033-A340-ECFFA8AA677F}" dt="2020-11-10T21:11:12.841" v="924"/>
          <ac:picMkLst>
            <pc:docMk/>
            <pc:sldMk cId="0" sldId="264"/>
            <ac:picMk id="4" creationId="{00000000-0000-0000-0000-000000000000}"/>
          </ac:picMkLst>
        </pc:picChg>
        <pc:picChg chg="del">
          <ac:chgData name="Mrs K Ide" userId="S::slrskelide577@lrschool.co.uk::f165eb4b-409a-489c-9247-c98c2a66fea1" providerId="AD" clId="Web-{852E676D-C0A4-4033-A340-ECFFA8AA677F}" dt="2020-11-10T21:11:11.841" v="921"/>
          <ac:picMkLst>
            <pc:docMk/>
            <pc:sldMk cId="0" sldId="264"/>
            <ac:picMk id="1026" creationId="{00000000-0000-0000-0000-000000000000}"/>
          </ac:picMkLst>
        </pc:picChg>
        <pc:picChg chg="del mod">
          <ac:chgData name="Mrs K Ide" userId="S::slrskelide577@lrschool.co.uk::f165eb4b-409a-489c-9247-c98c2a66fea1" providerId="AD" clId="Web-{852E676D-C0A4-4033-A340-ECFFA8AA677F}" dt="2020-11-10T21:11:12.498" v="923"/>
          <ac:picMkLst>
            <pc:docMk/>
            <pc:sldMk cId="0" sldId="264"/>
            <ac:picMk id="1030" creationId="{00000000-0000-0000-0000-000000000000}"/>
          </ac:picMkLst>
        </pc:picChg>
      </pc:sldChg>
      <pc:sldChg chg="ord">
        <pc:chgData name="Mrs K Ide" userId="S::slrskelide577@lrschool.co.uk::f165eb4b-409a-489c-9247-c98c2a66fea1" providerId="AD" clId="Web-{852E676D-C0A4-4033-A340-ECFFA8AA677F}" dt="2020-11-10T20:59:21.075" v="201"/>
        <pc:sldMkLst>
          <pc:docMk/>
          <pc:sldMk cId="0" sldId="265"/>
        </pc:sldMkLst>
      </pc:sldChg>
      <pc:sldChg chg="del">
        <pc:chgData name="Mrs K Ide" userId="S::slrskelide577@lrschool.co.uk::f165eb4b-409a-489c-9247-c98c2a66fea1" providerId="AD" clId="Web-{852E676D-C0A4-4033-A340-ECFFA8AA677F}" dt="2020-11-10T21:00:32.576" v="211"/>
        <pc:sldMkLst>
          <pc:docMk/>
          <pc:sldMk cId="0" sldId="268"/>
        </pc:sldMkLst>
      </pc:sldChg>
      <pc:sldChg chg="del">
        <pc:chgData name="Mrs K Ide" userId="S::slrskelide577@lrschool.co.uk::f165eb4b-409a-489c-9247-c98c2a66fea1" providerId="AD" clId="Web-{852E676D-C0A4-4033-A340-ECFFA8AA677F}" dt="2020-11-10T21:02:30.001" v="348"/>
        <pc:sldMkLst>
          <pc:docMk/>
          <pc:sldMk cId="0" sldId="276"/>
        </pc:sldMkLst>
      </pc:sldChg>
      <pc:sldChg chg="ord">
        <pc:chgData name="Mrs K Ide" userId="S::slrskelide577@lrschool.co.uk::f165eb4b-409a-489c-9247-c98c2a66fea1" providerId="AD" clId="Web-{852E676D-C0A4-4033-A340-ECFFA8AA677F}" dt="2020-11-10T20:59:40.294" v="205"/>
        <pc:sldMkLst>
          <pc:docMk/>
          <pc:sldMk cId="0" sldId="277"/>
        </pc:sldMkLst>
      </pc:sldChg>
      <pc:sldChg chg="delSp modSp ord">
        <pc:chgData name="Mrs K Ide" userId="S::slrskelide577@lrschool.co.uk::f165eb4b-409a-489c-9247-c98c2a66fea1" providerId="AD" clId="Web-{852E676D-C0A4-4033-A340-ECFFA8AA677F}" dt="2020-11-10T20:57:50.385" v="185" actId="20577"/>
        <pc:sldMkLst>
          <pc:docMk/>
          <pc:sldMk cId="675169872" sldId="287"/>
        </pc:sldMkLst>
        <pc:spChg chg="del">
          <ac:chgData name="Mrs K Ide" userId="S::slrskelide577@lrschool.co.uk::f165eb4b-409a-489c-9247-c98c2a66fea1" providerId="AD" clId="Web-{852E676D-C0A4-4033-A340-ECFFA8AA677F}" dt="2020-11-10T20:57:45.916" v="184"/>
          <ac:spMkLst>
            <pc:docMk/>
            <pc:sldMk cId="675169872" sldId="287"/>
            <ac:spMk id="2" creationId="{00000000-0000-0000-0000-000000000000}"/>
          </ac:spMkLst>
        </pc:spChg>
        <pc:spChg chg="mod">
          <ac:chgData name="Mrs K Ide" userId="S::slrskelide577@lrschool.co.uk::f165eb4b-409a-489c-9247-c98c2a66fea1" providerId="AD" clId="Web-{852E676D-C0A4-4033-A340-ECFFA8AA677F}" dt="2020-11-10T20:57:50.385" v="185" actId="20577"/>
          <ac:spMkLst>
            <pc:docMk/>
            <pc:sldMk cId="675169872" sldId="287"/>
            <ac:spMk id="16385" creationId="{00000000-0000-0000-0000-000000000000}"/>
          </ac:spMkLst>
        </pc:spChg>
      </pc:sldChg>
      <pc:sldChg chg="modSp ord">
        <pc:chgData name="Mrs K Ide" userId="S::slrskelide577@lrschool.co.uk::f165eb4b-409a-489c-9247-c98c2a66fea1" providerId="AD" clId="Web-{852E676D-C0A4-4033-A340-ECFFA8AA677F}" dt="2020-11-10T21:11:05.310" v="919" actId="20577"/>
        <pc:sldMkLst>
          <pc:docMk/>
          <pc:sldMk cId="1222612683" sldId="288"/>
        </pc:sldMkLst>
        <pc:spChg chg="mod">
          <ac:chgData name="Mrs K Ide" userId="S::slrskelide577@lrschool.co.uk::f165eb4b-409a-489c-9247-c98c2a66fea1" providerId="AD" clId="Web-{852E676D-C0A4-4033-A340-ECFFA8AA677F}" dt="2020-11-10T21:09:00.729" v="866" actId="20577"/>
          <ac:spMkLst>
            <pc:docMk/>
            <pc:sldMk cId="1222612683" sldId="288"/>
            <ac:spMk id="2" creationId="{00000000-0000-0000-0000-000000000000}"/>
          </ac:spMkLst>
        </pc:spChg>
        <pc:spChg chg="mod">
          <ac:chgData name="Mrs K Ide" userId="S::slrskelide577@lrschool.co.uk::f165eb4b-409a-489c-9247-c98c2a66fea1" providerId="AD" clId="Web-{852E676D-C0A4-4033-A340-ECFFA8AA677F}" dt="2020-11-10T21:11:05.310" v="919" actId="20577"/>
          <ac:spMkLst>
            <pc:docMk/>
            <pc:sldMk cId="1222612683" sldId="288"/>
            <ac:spMk id="16385" creationId="{00000000-0000-0000-0000-000000000000}"/>
          </ac:spMkLst>
        </pc:spChg>
      </pc:sldChg>
      <pc:sldChg chg="modSp">
        <pc:chgData name="Mrs K Ide" userId="S::slrskelide577@lrschool.co.uk::f165eb4b-409a-489c-9247-c98c2a66fea1" providerId="AD" clId="Web-{852E676D-C0A4-4033-A340-ECFFA8AA677F}" dt="2020-11-10T21:08:37.103" v="861" actId="20577"/>
        <pc:sldMkLst>
          <pc:docMk/>
          <pc:sldMk cId="223277167" sldId="289"/>
        </pc:sldMkLst>
        <pc:spChg chg="mod">
          <ac:chgData name="Mrs K Ide" userId="S::slrskelide577@lrschool.co.uk::f165eb4b-409a-489c-9247-c98c2a66fea1" providerId="AD" clId="Web-{852E676D-C0A4-4033-A340-ECFFA8AA677F}" dt="2020-11-10T21:08:37.103" v="861" actId="20577"/>
          <ac:spMkLst>
            <pc:docMk/>
            <pc:sldMk cId="223277167" sldId="289"/>
            <ac:spMk id="16385" creationId="{00000000-0000-0000-0000-000000000000}"/>
          </ac:spMkLst>
        </pc:spChg>
      </pc:sldChg>
      <pc:sldChg chg="modSp">
        <pc:chgData name="Mrs K Ide" userId="S::slrskelide577@lrschool.co.uk::f165eb4b-409a-489c-9247-c98c2a66fea1" providerId="AD" clId="Web-{852E676D-C0A4-4033-A340-ECFFA8AA677F}" dt="2020-11-10T21:14:04.367" v="951" actId="1076"/>
        <pc:sldMkLst>
          <pc:docMk/>
          <pc:sldMk cId="587363294" sldId="290"/>
        </pc:sldMkLst>
        <pc:spChg chg="mod">
          <ac:chgData name="Mrs K Ide" userId="S::slrskelide577@lrschool.co.uk::f165eb4b-409a-489c-9247-c98c2a66fea1" providerId="AD" clId="Web-{852E676D-C0A4-4033-A340-ECFFA8AA677F}" dt="2020-11-10T21:14:04.367" v="951" actId="1076"/>
          <ac:spMkLst>
            <pc:docMk/>
            <pc:sldMk cId="587363294" sldId="290"/>
            <ac:spMk id="16385" creationId="{00000000-0000-0000-0000-000000000000}"/>
          </ac:spMkLst>
        </pc:spChg>
      </pc:sldChg>
    </pc:docChg>
  </pc:docChgLst>
  <pc:docChgLst>
    <pc:chgData name="Miss H Johns" userId="S::slrshayjoh577@lrschool.co.uk::89640f4e-72b8-4265-9c3e-f9b63c462446" providerId="AD" clId="Web-{0314DDFF-AC28-4BBC-A24E-FF59326F77CB}"/>
    <pc:docChg chg="delSld modSld">
      <pc:chgData name="Miss H Johns" userId="S::slrshayjoh577@lrschool.co.uk::89640f4e-72b8-4265-9c3e-f9b63c462446" providerId="AD" clId="Web-{0314DDFF-AC28-4BBC-A24E-FF59326F77CB}" dt="2020-12-07T14:50:29.710" v="85"/>
      <pc:docMkLst>
        <pc:docMk/>
      </pc:docMkLst>
      <pc:sldChg chg="modSp">
        <pc:chgData name="Miss H Johns" userId="S::slrshayjoh577@lrschool.co.uk::89640f4e-72b8-4265-9c3e-f9b63c462446" providerId="AD" clId="Web-{0314DDFF-AC28-4BBC-A24E-FF59326F77CB}" dt="2020-12-07T14:50:19.506" v="82" actId="20577"/>
        <pc:sldMkLst>
          <pc:docMk/>
          <pc:sldMk cId="0" sldId="263"/>
        </pc:sldMkLst>
        <pc:spChg chg="mod">
          <ac:chgData name="Miss H Johns" userId="S::slrshayjoh577@lrschool.co.uk::89640f4e-72b8-4265-9c3e-f9b63c462446" providerId="AD" clId="Web-{0314DDFF-AC28-4BBC-A24E-FF59326F77CB}" dt="2020-12-07T14:50:19.506" v="82" actId="20577"/>
          <ac:spMkLst>
            <pc:docMk/>
            <pc:sldMk cId="0" sldId="263"/>
            <ac:spMk id="20481" creationId="{00000000-0000-0000-0000-000000000000}"/>
          </ac:spMkLst>
        </pc:spChg>
      </pc:sldChg>
      <pc:sldChg chg="del">
        <pc:chgData name="Miss H Johns" userId="S::slrshayjoh577@lrschool.co.uk::89640f4e-72b8-4265-9c3e-f9b63c462446" providerId="AD" clId="Web-{0314DDFF-AC28-4BBC-A24E-FF59326F77CB}" dt="2020-12-07T14:50:29.710" v="85"/>
        <pc:sldMkLst>
          <pc:docMk/>
          <pc:sldMk cId="0" sldId="267"/>
        </pc:sldMkLst>
      </pc:sldChg>
      <pc:sldChg chg="delCm">
        <pc:chgData name="Miss H Johns" userId="S::slrshayjoh577@lrschool.co.uk::89640f4e-72b8-4265-9c3e-f9b63c462446" providerId="AD" clId="Web-{0314DDFF-AC28-4BBC-A24E-FF59326F77CB}" dt="2020-12-07T14:48:55.345" v="74"/>
        <pc:sldMkLst>
          <pc:docMk/>
          <pc:sldMk cId="0" sldId="277"/>
        </pc:sldMkLst>
      </pc:sldChg>
      <pc:sldChg chg="delSp modSp">
        <pc:chgData name="Miss H Johns" userId="S::slrshayjoh577@lrschool.co.uk::89640f4e-72b8-4265-9c3e-f9b63c462446" providerId="AD" clId="Web-{0314DDFF-AC28-4BBC-A24E-FF59326F77CB}" dt="2020-12-07T14:48:43.642" v="73" actId="1076"/>
        <pc:sldMkLst>
          <pc:docMk/>
          <pc:sldMk cId="675169872" sldId="287"/>
        </pc:sldMkLst>
        <pc:spChg chg="del">
          <ac:chgData name="Miss H Johns" userId="S::slrshayjoh577@lrschool.co.uk::89640f4e-72b8-4265-9c3e-f9b63c462446" providerId="AD" clId="Web-{0314DDFF-AC28-4BBC-A24E-FF59326F77CB}" dt="2020-12-07T14:48:11.437" v="55"/>
          <ac:spMkLst>
            <pc:docMk/>
            <pc:sldMk cId="675169872" sldId="287"/>
            <ac:spMk id="8" creationId="{5DF81379-F6CE-4B15-81F9-6039146F874D}"/>
          </ac:spMkLst>
        </pc:spChg>
        <pc:spChg chg="mod">
          <ac:chgData name="Miss H Johns" userId="S::slrshayjoh577@lrschool.co.uk::89640f4e-72b8-4265-9c3e-f9b63c462446" providerId="AD" clId="Web-{0314DDFF-AC28-4BBC-A24E-FF59326F77CB}" dt="2020-12-07T14:47:57.951" v="54" actId="1076"/>
          <ac:spMkLst>
            <pc:docMk/>
            <pc:sldMk cId="675169872" sldId="287"/>
            <ac:spMk id="69" creationId="{4342FDE4-DED0-4F40-A0B5-E66E6228C5BB}"/>
          </ac:spMkLst>
        </pc:spChg>
        <pc:spChg chg="mod">
          <ac:chgData name="Miss H Johns" userId="S::slrshayjoh577@lrschool.co.uk::89640f4e-72b8-4265-9c3e-f9b63c462446" providerId="AD" clId="Web-{0314DDFF-AC28-4BBC-A24E-FF59326F77CB}" dt="2020-12-07T14:48:43.642" v="73" actId="1076"/>
          <ac:spMkLst>
            <pc:docMk/>
            <pc:sldMk cId="675169872" sldId="287"/>
            <ac:spMk id="72" creationId="{66A2A5AB-A457-49A9-BE15-9D9A11646193}"/>
          </ac:spMkLst>
        </pc:spChg>
        <pc:cxnChg chg="del">
          <ac:chgData name="Miss H Johns" userId="S::slrshayjoh577@lrschool.co.uk::89640f4e-72b8-4265-9c3e-f9b63c462446" providerId="AD" clId="Web-{0314DDFF-AC28-4BBC-A24E-FF59326F77CB}" dt="2020-12-07T14:48:12.515" v="56"/>
          <ac:cxnSpMkLst>
            <pc:docMk/>
            <pc:sldMk cId="675169872" sldId="287"/>
            <ac:cxnSpMk id="71" creationId="{4542D7C0-2C20-4C7D-BDFF-51AEEBB26ACD}"/>
          </ac:cxnSpMkLst>
        </pc:cxnChg>
      </pc:sldChg>
      <pc:sldChg chg="modSp delCm">
        <pc:chgData name="Miss H Johns" userId="S::slrshayjoh577@lrschool.co.uk::89640f4e-72b8-4265-9c3e-f9b63c462446" providerId="AD" clId="Web-{0314DDFF-AC28-4BBC-A24E-FF59326F77CB}" dt="2020-12-07T14:47:20.512" v="51" actId="20577"/>
        <pc:sldMkLst>
          <pc:docMk/>
          <pc:sldMk cId="1222612683" sldId="288"/>
        </pc:sldMkLst>
        <pc:spChg chg="mod">
          <ac:chgData name="Miss H Johns" userId="S::slrshayjoh577@lrschool.co.uk::89640f4e-72b8-4265-9c3e-f9b63c462446" providerId="AD" clId="Web-{0314DDFF-AC28-4BBC-A24E-FF59326F77CB}" dt="2020-12-07T14:47:20.512" v="51" actId="20577"/>
          <ac:spMkLst>
            <pc:docMk/>
            <pc:sldMk cId="1222612683" sldId="288"/>
            <ac:spMk id="4" creationId="{F56F9FD5-FD5F-42B0-9F06-F848B92630E3}"/>
          </ac:spMkLst>
        </pc:spChg>
      </pc:sldChg>
      <pc:sldChg chg="modSp">
        <pc:chgData name="Miss H Johns" userId="S::slrshayjoh577@lrschool.co.uk::89640f4e-72b8-4265-9c3e-f9b63c462446" providerId="AD" clId="Web-{0314DDFF-AC28-4BBC-A24E-FF59326F77CB}" dt="2020-12-07T14:46:17.086" v="0" actId="20577"/>
        <pc:sldMkLst>
          <pc:docMk/>
          <pc:sldMk cId="223277167" sldId="289"/>
        </pc:sldMkLst>
        <pc:spChg chg="mod">
          <ac:chgData name="Miss H Johns" userId="S::slrshayjoh577@lrschool.co.uk::89640f4e-72b8-4265-9c3e-f9b63c462446" providerId="AD" clId="Web-{0314DDFF-AC28-4BBC-A24E-FF59326F77CB}" dt="2020-12-07T14:46:17.086" v="0" actId="20577"/>
          <ac:spMkLst>
            <pc:docMk/>
            <pc:sldMk cId="223277167" sldId="289"/>
            <ac:spMk id="4" creationId="{9DD62061-377F-41FC-8689-21C828F8EF3B}"/>
          </ac:spMkLst>
        </pc:spChg>
      </pc:sldChg>
      <pc:sldChg chg="modSp">
        <pc:chgData name="Miss H Johns" userId="S::slrshayjoh577@lrschool.co.uk::89640f4e-72b8-4265-9c3e-f9b63c462446" providerId="AD" clId="Web-{0314DDFF-AC28-4BBC-A24E-FF59326F77CB}" dt="2020-12-07T14:49:08.846" v="75" actId="1076"/>
        <pc:sldMkLst>
          <pc:docMk/>
          <pc:sldMk cId="587363294" sldId="290"/>
        </pc:sldMkLst>
        <pc:spChg chg="mod">
          <ac:chgData name="Miss H Johns" userId="S::slrshayjoh577@lrschool.co.uk::89640f4e-72b8-4265-9c3e-f9b63c462446" providerId="AD" clId="Web-{0314DDFF-AC28-4BBC-A24E-FF59326F77CB}" dt="2020-12-07T14:49:08.846" v="75" actId="1076"/>
          <ac:spMkLst>
            <pc:docMk/>
            <pc:sldMk cId="587363294" sldId="290"/>
            <ac:spMk id="1638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F16D96A-09C2-C140-8BC7-ED1647AAB6A1}" type="datetimeFigureOut">
              <a:rPr lang="en-US" smtClean="0"/>
              <a:t>9/7/2023</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D047F38-4211-334A-A738-EDE899C673F9}" type="slidenum">
              <a:rPr lang="en-US" smtClean="0"/>
              <a:t>‹#›</a:t>
            </a:fld>
            <a:endParaRPr lang="en-US"/>
          </a:p>
        </p:txBody>
      </p:sp>
    </p:spTree>
    <p:extLst>
      <p:ext uri="{BB962C8B-B14F-4D97-AF65-F5344CB8AC3E}">
        <p14:creationId xmlns:p14="http://schemas.microsoft.com/office/powerpoint/2010/main" val="66455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47F38-4211-334A-A738-EDE899C673F9}" type="slidenum">
              <a:rPr lang="en-US" smtClean="0"/>
              <a:t>1</a:t>
            </a:fld>
            <a:endParaRPr lang="en-US"/>
          </a:p>
        </p:txBody>
      </p:sp>
    </p:spTree>
    <p:extLst>
      <p:ext uri="{BB962C8B-B14F-4D97-AF65-F5344CB8AC3E}">
        <p14:creationId xmlns:p14="http://schemas.microsoft.com/office/powerpoint/2010/main" val="7925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534D0A3-3995-4246-9858-C3B59E4E5388}" type="datetimeFigureOut">
              <a:rPr lang="en-GB" smtClean="0"/>
              <a:pPr/>
              <a:t>07/09/2023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22897EA-EF25-46EC-B66A-3B807C9169F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ffice@lentrise.bucks.sch.uk" TargetMode="External"/><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lentriseschool.co.uk/" TargetMode="External"/><Relationship Id="rId5" Type="http://schemas.openxmlformats.org/officeDocument/2006/relationships/hyperlink" Target="mailto:nursery@lrschool.co.uk" TargetMode="External"/><Relationship Id="rId4" Type="http://schemas.openxmlformats.org/officeDocument/2006/relationships/hyperlink" Target="mailto:office@lrschool.co.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99235" y="573259"/>
            <a:ext cx="5565374" cy="13096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ts val="1000"/>
              </a:spcAft>
            </a:pPr>
            <a:r>
              <a:rPr lang="en-GB" sz="3600" b="1">
                <a:solidFill>
                  <a:srgbClr val="FF0000"/>
                </a:solidFill>
                <a:latin typeface="Trebuchet MS"/>
                <a:cs typeface="Arial"/>
              </a:rPr>
              <a:t>NURSERY PARENT PACK</a:t>
            </a:r>
            <a:endParaRPr lang="en-US" sz="3200" b="0" u="none" strike="noStrike" cap="none" normalizeH="0" baseline="0">
              <a:ln>
                <a:noFill/>
              </a:ln>
              <a:effectLst/>
              <a:latin typeface="Arial"/>
              <a:cs typeface="Arial"/>
            </a:endParaRPr>
          </a:p>
        </p:txBody>
      </p:sp>
      <p:cxnSp>
        <p:nvCxnSpPr>
          <p:cNvPr id="6" name="AutoShape 3"/>
          <p:cNvCxnSpPr>
            <a:cxnSpLocks noChangeShapeType="1"/>
          </p:cNvCxnSpPr>
          <p:nvPr/>
        </p:nvCxnSpPr>
        <p:spPr bwMode="auto">
          <a:xfrm flipH="1">
            <a:off x="500118" y="1430803"/>
            <a:ext cx="5741573" cy="19210"/>
          </a:xfrm>
          <a:prstGeom prst="straightConnector1">
            <a:avLst/>
          </a:prstGeom>
          <a:noFill/>
          <a:ln w="76200">
            <a:solidFill>
              <a:srgbClr val="FF0000"/>
            </a:solidFill>
            <a:round/>
            <a:headEnd/>
            <a:tailEnd/>
          </a:ln>
        </p:spPr>
      </p:cxnSp>
      <p:sp>
        <p:nvSpPr>
          <p:cNvPr id="7" name="TextBox 6"/>
          <p:cNvSpPr txBox="1"/>
          <p:nvPr/>
        </p:nvSpPr>
        <p:spPr>
          <a:xfrm>
            <a:off x="692696" y="7004590"/>
            <a:ext cx="5544616" cy="1569660"/>
          </a:xfrm>
          <a:prstGeom prst="rect">
            <a:avLst/>
          </a:prstGeom>
          <a:noFill/>
        </p:spPr>
        <p:txBody>
          <a:bodyPr wrap="square" lIns="91440" tIns="45720" rIns="91440" bIns="45720" rtlCol="0" anchor="t">
            <a:spAutoFit/>
          </a:bodyPr>
          <a:lstStyle/>
          <a:p>
            <a:pPr algn="ctr"/>
            <a:r>
              <a:rPr lang="en-GB" sz="1200" b="1" dirty="0">
                <a:latin typeface="Trebuchet MS" pitchFamily="34" charset="0"/>
              </a:rPr>
              <a:t>Lent Rise School</a:t>
            </a:r>
          </a:p>
          <a:p>
            <a:pPr algn="ctr"/>
            <a:r>
              <a:rPr lang="en-GB" sz="1200" dirty="0">
                <a:latin typeface="Trebuchet MS" pitchFamily="34" charset="0"/>
              </a:rPr>
              <a:t>Coulson Way, Burnham, Slough, SL17NP</a:t>
            </a:r>
          </a:p>
          <a:p>
            <a:pPr algn="ctr"/>
            <a:endParaRPr lang="en-GB" sz="1200" dirty="0">
              <a:latin typeface="Trebuchet MS" pitchFamily="34" charset="0"/>
            </a:endParaRPr>
          </a:p>
          <a:p>
            <a:pPr algn="ctr"/>
            <a:r>
              <a:rPr lang="en-GB" sz="1200" dirty="0" err="1">
                <a:latin typeface="Trebuchet MS" pitchFamily="34" charset="0"/>
              </a:rPr>
              <a:t>Headteacher</a:t>
            </a:r>
            <a:r>
              <a:rPr lang="en-GB" sz="1200" dirty="0">
                <a:latin typeface="Trebuchet MS" pitchFamily="34" charset="0"/>
              </a:rPr>
              <a:t> : Mrs J Watson</a:t>
            </a:r>
          </a:p>
          <a:p>
            <a:pPr algn="ctr"/>
            <a:endParaRPr lang="en-GB" sz="1200" dirty="0">
              <a:latin typeface="Trebuchet MS" pitchFamily="34" charset="0"/>
            </a:endParaRPr>
          </a:p>
          <a:p>
            <a:pPr algn="ctr"/>
            <a:r>
              <a:rPr lang="en-GB" sz="1200" dirty="0">
                <a:latin typeface="Trebuchet MS" pitchFamily="34" charset="0"/>
              </a:rPr>
              <a:t>Telephone : 01628 662913</a:t>
            </a:r>
            <a:endParaRPr lang="en-GB" sz="1200" dirty="0">
              <a:latin typeface="Trebuchet MS" pitchFamily="34" charset="0"/>
              <a:hlinkClick r:id="rId3"/>
            </a:endParaRPr>
          </a:p>
          <a:p>
            <a:pPr algn="ctr"/>
            <a:r>
              <a:rPr lang="en-GB" sz="1200" dirty="0">
                <a:latin typeface="Trebuchet MS"/>
                <a:hlinkClick r:id="rId4"/>
              </a:rPr>
              <a:t>office@lrschool.co.uk</a:t>
            </a:r>
            <a:r>
              <a:rPr lang="en-GB" sz="1200" dirty="0">
                <a:latin typeface="Trebuchet MS"/>
              </a:rPr>
              <a:t> or </a:t>
            </a:r>
            <a:r>
              <a:rPr lang="en-GB" sz="1200" dirty="0">
                <a:latin typeface="Trebuchet MS"/>
                <a:hlinkClick r:id="rId5"/>
              </a:rPr>
              <a:t>nursery@lrschool.co.uk</a:t>
            </a:r>
            <a:r>
              <a:rPr lang="en-GB" sz="1200" dirty="0">
                <a:latin typeface="Trebuchet MS"/>
              </a:rPr>
              <a:t> </a:t>
            </a:r>
          </a:p>
          <a:p>
            <a:pPr algn="ctr"/>
            <a:r>
              <a:rPr lang="en-GB" sz="1200" dirty="0">
                <a:latin typeface="Trebuchet MS" pitchFamily="34" charset="0"/>
                <a:hlinkClick r:id="rId6"/>
              </a:rPr>
              <a:t>www.lentriseschool.co.uk</a:t>
            </a:r>
            <a:r>
              <a:rPr lang="en-GB" sz="1200" dirty="0">
                <a:latin typeface="Trebuchet MS" pitchFamily="34" charset="0"/>
              </a:rPr>
              <a:t> </a:t>
            </a:r>
            <a:endParaRPr lang="en-GB" sz="1400" dirty="0">
              <a:latin typeface="Trebuchet MS" pitchFamily="34" charset="0"/>
            </a:endParaRPr>
          </a:p>
        </p:txBody>
      </p:sp>
      <p:pic>
        <p:nvPicPr>
          <p:cNvPr id="2" name="Picture 2">
            <a:extLst>
              <a:ext uri="{FF2B5EF4-FFF2-40B4-BE49-F238E27FC236}">
                <a16:creationId xmlns:a16="http://schemas.microsoft.com/office/drawing/2014/main" id="{1541EE55-AAEB-4CB3-9E17-0CD191FC8E44}"/>
              </a:ext>
            </a:extLst>
          </p:cNvPr>
          <p:cNvPicPr>
            <a:picLocks noChangeAspect="1"/>
          </p:cNvPicPr>
          <p:nvPr/>
        </p:nvPicPr>
        <p:blipFill>
          <a:blip r:embed="rId7"/>
          <a:stretch>
            <a:fillRect/>
          </a:stretch>
        </p:blipFill>
        <p:spPr>
          <a:xfrm>
            <a:off x="904795" y="2001649"/>
            <a:ext cx="5048410" cy="47372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ts val="1000"/>
              </a:spcAft>
            </a:pPr>
            <a:r>
              <a:rPr lang="en-GB" sz="2800" b="1">
                <a:solidFill>
                  <a:srgbClr val="FF0000"/>
                </a:solidFill>
                <a:latin typeface="Trebuchet MS"/>
                <a:cs typeface="Arial"/>
              </a:rPr>
              <a:t>Other important information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88032" y="1383052"/>
            <a:ext cx="6381328"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200" dirty="0"/>
              <a:t>We encourage each child to learn and follow simple daily routines in order to make them independent and responsible for their own belongings.  It would be an enormous help to the staff and your child if you could support this by:</a:t>
            </a:r>
          </a:p>
          <a:p>
            <a:endParaRPr lang="en-US" sz="1200" dirty="0"/>
          </a:p>
          <a:p>
            <a:pPr marL="171450" lvl="0" indent="-171450">
              <a:buFont typeface="Arial" charset="0"/>
              <a:buChar char="•"/>
            </a:pPr>
            <a:r>
              <a:rPr lang="en-GB" sz="1200" dirty="0"/>
              <a:t>Encouraging your child to enter the building independently. Please do not crowd the doors to ensure staff members can see all the children</a:t>
            </a:r>
          </a:p>
          <a:p>
            <a:pPr lvl="0"/>
            <a:endParaRPr lang="en-US" sz="1200" dirty="0"/>
          </a:p>
          <a:p>
            <a:pPr marL="171450" lvl="0" indent="-171450">
              <a:buFont typeface="Arial" charset="0"/>
              <a:buChar char="•"/>
            </a:pPr>
            <a:r>
              <a:rPr lang="en-GB" sz="1200" b="1" dirty="0"/>
              <a:t>Clearly labelling</a:t>
            </a:r>
            <a:r>
              <a:rPr lang="en-GB" sz="1200" dirty="0"/>
              <a:t> all belongings including clothes and shoes! This also really </a:t>
            </a:r>
          </a:p>
          <a:p>
            <a:pPr lvl="0"/>
            <a:r>
              <a:rPr lang="en-GB" sz="1200" dirty="0"/>
              <a:t>     supports name recognition</a:t>
            </a:r>
          </a:p>
          <a:p>
            <a:pPr lvl="0"/>
            <a:endParaRPr lang="en-US" sz="1200" dirty="0"/>
          </a:p>
          <a:p>
            <a:pPr marL="171450" lvl="0" indent="-171450">
              <a:buFont typeface="Arial" charset="0"/>
              <a:buChar char="•"/>
            </a:pPr>
            <a:r>
              <a:rPr lang="en-GB" sz="1200" dirty="0"/>
              <a:t>Ensuring your child has their bag with them every morning </a:t>
            </a:r>
          </a:p>
          <a:p>
            <a:pPr lvl="0"/>
            <a:endParaRPr lang="en-US" sz="1200" dirty="0"/>
          </a:p>
          <a:p>
            <a:pPr marL="171450" lvl="0" indent="-171450">
              <a:buFont typeface="Arial" charset="0"/>
              <a:buChar char="•"/>
            </a:pPr>
            <a:r>
              <a:rPr lang="en-GB" sz="1200" dirty="0"/>
              <a:t>Informing the staff through notes or a phone message if a different nominated </a:t>
            </a:r>
          </a:p>
          <a:p>
            <a:pPr lvl="0"/>
            <a:r>
              <a:rPr lang="en-GB" sz="1200" dirty="0"/>
              <a:t>     adult is collecting your child from school and  ensuring they know the </a:t>
            </a:r>
          </a:p>
          <a:p>
            <a:pPr lvl="0"/>
            <a:r>
              <a:rPr lang="en-GB" sz="1200" dirty="0"/>
              <a:t>     password</a:t>
            </a:r>
            <a:endParaRPr lang="en-US" sz="1200" dirty="0"/>
          </a:p>
          <a:p>
            <a:r>
              <a:rPr lang="en-GB" sz="1200" dirty="0"/>
              <a:t> 	 </a:t>
            </a:r>
          </a:p>
          <a:p>
            <a:pPr lvl="0"/>
            <a:r>
              <a:rPr lang="en-GB" sz="1200" dirty="0"/>
              <a:t>We would like to take this opportunity to ask if you could refrain from bringing toys and personal belongings into nursery. We understand at times that children can become attached to toys on their journey to nursery but as you can imagine these can some time cause conflict when other children wish to look at them or  show an interest. If these items do get to nursery we are unable to take any </a:t>
            </a:r>
            <a:r>
              <a:rPr lang="en-GB" sz="1200"/>
              <a:t>responsibility for </a:t>
            </a:r>
            <a:r>
              <a:rPr lang="en-GB" sz="1200" dirty="0"/>
              <a:t>loss or damage.</a:t>
            </a:r>
            <a:endParaRPr lang="en-US" sz="1200" dirty="0"/>
          </a:p>
          <a:p>
            <a:pPr algn="just">
              <a:lnSpc>
                <a:spcPct val="150000"/>
              </a:lnSpc>
              <a:spcBef>
                <a:spcPct val="0"/>
              </a:spcBef>
              <a:spcAft>
                <a:spcPct val="0"/>
              </a:spcAft>
              <a:buChar char="•"/>
            </a:pPr>
            <a:endParaRPr lang="en-GB" sz="1200" dirty="0">
              <a:solidFill>
                <a:srgbClr val="000000"/>
              </a:solidFill>
              <a:highlight>
                <a:srgbClr val="FFFF00"/>
              </a:highlight>
              <a:latin typeface="Trebuchet MS"/>
              <a:ea typeface="Trebuchet MS" pitchFamily="34" charset="0"/>
              <a:cs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pic>
        <p:nvPicPr>
          <p:cNvPr id="5" name="Picture 2">
            <a:extLst>
              <a:ext uri="{FF2B5EF4-FFF2-40B4-BE49-F238E27FC236}">
                <a16:creationId xmlns:a16="http://schemas.microsoft.com/office/drawing/2014/main" id="{1541EE55-AAEB-4CB3-9E17-0CD191FC8E44}"/>
              </a:ext>
            </a:extLst>
          </p:cNvPr>
          <p:cNvPicPr>
            <a:picLocks noChangeAspect="1"/>
          </p:cNvPicPr>
          <p:nvPr/>
        </p:nvPicPr>
        <p:blipFill>
          <a:blip r:embed="rId2"/>
          <a:stretch>
            <a:fillRect/>
          </a:stretch>
        </p:blipFill>
        <p:spPr>
          <a:xfrm>
            <a:off x="344316" y="251520"/>
            <a:ext cx="1069625" cy="1003707"/>
          </a:xfrm>
          <a:prstGeom prst="rect">
            <a:avLst/>
          </a:prstGeom>
        </p:spPr>
      </p:pic>
      <p:pic>
        <p:nvPicPr>
          <p:cNvPr id="7170" name="Picture 2" descr="artoon Backpack High Res Stock Image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l="20591" t="7599" r="15506" b="18567"/>
          <a:stretch/>
        </p:blipFill>
        <p:spPr bwMode="auto">
          <a:xfrm>
            <a:off x="5451638" y="2408943"/>
            <a:ext cx="1231886" cy="1548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FIRST AID</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6865" name="Rectangle 1"/>
          <p:cNvSpPr>
            <a:spLocks noChangeArrowheads="1"/>
          </p:cNvSpPr>
          <p:nvPr/>
        </p:nvSpPr>
        <p:spPr bwMode="auto">
          <a:xfrm>
            <a:off x="203180" y="1275481"/>
            <a:ext cx="638132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GB" sz="1200" b="0" i="0" u="none" strike="noStrike" cap="none" normalizeH="0" baseline="0" dirty="0">
                <a:ln>
                  <a:noFill/>
                </a:ln>
                <a:solidFill>
                  <a:srgbClr val="000000"/>
                </a:solidFill>
                <a:effectLst/>
                <a:ea typeface="Trebuchet MS" panose="020B0603020202020204" pitchFamily="34" charset="0"/>
                <a:cs typeface="Trebuchet MS" panose="020B0603020202020204" pitchFamily="34" charset="0"/>
              </a:rPr>
              <a:t>All our</a:t>
            </a:r>
            <a:r>
              <a:rPr lang="en-GB" sz="1200" dirty="0">
                <a:solidFill>
                  <a:srgbClr val="000000"/>
                </a:solidFill>
                <a:ea typeface="Trebuchet MS" panose="020B0603020202020204" pitchFamily="34" charset="0"/>
                <a:cs typeface="Trebuchet MS" panose="020B0603020202020204" pitchFamily="34" charset="0"/>
              </a:rPr>
              <a:t> </a:t>
            </a:r>
            <a:r>
              <a:rPr kumimoji="0" lang="en-GB" sz="1200" b="0" i="0" u="none" strike="noStrike" cap="none" normalizeH="0" baseline="0" dirty="0">
                <a:ln>
                  <a:noFill/>
                </a:ln>
                <a:solidFill>
                  <a:srgbClr val="000000"/>
                </a:solidFill>
                <a:effectLst/>
                <a:ea typeface="Trebuchet MS" panose="020B0603020202020204" pitchFamily="34" charset="0"/>
                <a:cs typeface="Trebuchet MS" panose="020B0603020202020204" pitchFamily="34" charset="0"/>
              </a:rPr>
              <a:t>members of staff </a:t>
            </a:r>
            <a:r>
              <a:rPr lang="en-GB" sz="1200" dirty="0">
                <a:solidFill>
                  <a:srgbClr val="000000"/>
                </a:solidFill>
                <a:ea typeface="Trebuchet MS" panose="020B0603020202020204" pitchFamily="34" charset="0"/>
                <a:cs typeface="Trebuchet MS" panose="020B0603020202020204" pitchFamily="34" charset="0"/>
              </a:rPr>
              <a:t>are </a:t>
            </a:r>
            <a:r>
              <a:rPr kumimoji="0" lang="en-GB" sz="1200" b="0" i="0" u="none" strike="noStrike" cap="none" normalizeH="0" baseline="0" dirty="0">
                <a:ln>
                  <a:noFill/>
                </a:ln>
                <a:solidFill>
                  <a:srgbClr val="000000"/>
                </a:solidFill>
                <a:effectLst/>
                <a:ea typeface="Trebuchet MS" panose="020B0603020202020204" pitchFamily="34" charset="0"/>
                <a:cs typeface="Trebuchet MS" panose="020B0603020202020204" pitchFamily="34" charset="0"/>
              </a:rPr>
              <a:t>trained in Paediatric First Aid.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ea typeface="Trebuchet MS" pitchFamily="34" charset="0"/>
                <a:cs typeface="Trebuchet MS" pitchFamily="34" charset="0"/>
              </a:rPr>
              <a:t>If your child is ill or has an accident at </a:t>
            </a:r>
            <a:r>
              <a:rPr lang="en-GB" sz="1200" dirty="0">
                <a:ea typeface="Trebuchet MS" pitchFamily="34" charset="0"/>
                <a:cs typeface="Trebuchet MS" pitchFamily="34" charset="0"/>
              </a:rPr>
              <a:t>nursery </a:t>
            </a:r>
            <a:r>
              <a:rPr kumimoji="0" lang="en-GB" sz="1200" b="0" i="0" u="none" strike="noStrike" cap="none" normalizeH="0" baseline="0" dirty="0">
                <a:ln>
                  <a:noFill/>
                </a:ln>
                <a:effectLst/>
                <a:ea typeface="Trebuchet MS" pitchFamily="34" charset="0"/>
                <a:cs typeface="Trebuchet MS" pitchFamily="34" charset="0"/>
              </a:rPr>
              <a:t>that causes concern, the office will contact you using the contact names and numbers you have given.</a:t>
            </a:r>
            <a:r>
              <a:rPr lang="en-GB" sz="1200" dirty="0">
                <a:ea typeface="Trebuchet MS" pitchFamily="34" charset="0"/>
                <a:cs typeface="Trebuchet MS" pitchFamily="34" charset="0"/>
              </a:rPr>
              <a:t> </a:t>
            </a:r>
            <a:r>
              <a:rPr kumimoji="0" lang="en-GB" sz="1200" b="0" i="0" u="none" strike="noStrike" cap="none" normalizeH="0" baseline="0" dirty="0">
                <a:ln>
                  <a:noFill/>
                </a:ln>
                <a:effectLst/>
                <a:ea typeface="Trebuchet MS" pitchFamily="34" charset="0"/>
                <a:cs typeface="Trebuchet MS" pitchFamily="34" charset="0"/>
              </a:rPr>
              <a:t> Please ensure that you keep the office updated with any changes in your contact details.</a:t>
            </a:r>
            <a:endParaRPr lang="en-GB" sz="1200" b="0" i="0" u="none" strike="noStrike" cap="none" normalizeH="0" baseline="0" dirty="0">
              <a:ln>
                <a:noFill/>
              </a:ln>
              <a:effectLst/>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ea typeface="Trebuchet MS" pitchFamily="34" charset="0"/>
                <a:cs typeface="Trebuchet MS" pitchFamily="34" charset="0"/>
              </a:rPr>
              <a:t>We will administer First Aid to minor injuries at school and you will receive a note home explaining what happened.  Please check your child at home.  We are not medical professionals so if you have any concerns, please take your child to your doctor or local hospital A&amp;E department.</a:t>
            </a:r>
            <a:endParaRPr kumimoji="0" lang="en-GB" sz="1200" b="0" i="0" u="none" strike="noStrike" cap="none" normalizeH="0" baseline="0" dirty="0">
              <a:ln>
                <a:noFill/>
              </a:ln>
              <a:solidFill>
                <a:schemeClr val="tx1"/>
              </a:solidFill>
              <a:effectLst/>
              <a:cs typeface="Arial" pitchFamily="34" charset="0"/>
            </a:endParaRPr>
          </a:p>
        </p:txBody>
      </p:sp>
      <p:sp>
        <p:nvSpPr>
          <p:cNvPr id="5" name="Rectangle 2"/>
          <p:cNvSpPr>
            <a:spLocks noChangeArrowheads="1"/>
          </p:cNvSpPr>
          <p:nvPr/>
        </p:nvSpPr>
        <p:spPr bwMode="auto">
          <a:xfrm>
            <a:off x="1196752" y="3903613"/>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MEDICATION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6" name="AutoShape 3"/>
          <p:cNvCxnSpPr>
            <a:cxnSpLocks noChangeShapeType="1"/>
          </p:cNvCxnSpPr>
          <p:nvPr/>
        </p:nvCxnSpPr>
        <p:spPr bwMode="auto">
          <a:xfrm flipH="1">
            <a:off x="1830660" y="4487082"/>
            <a:ext cx="4838700" cy="0"/>
          </a:xfrm>
          <a:prstGeom prst="straightConnector1">
            <a:avLst/>
          </a:prstGeom>
          <a:noFill/>
          <a:ln w="76200">
            <a:solidFill>
              <a:srgbClr val="FF0000"/>
            </a:solidFill>
            <a:round/>
            <a:headEnd/>
            <a:tailEnd/>
          </a:ln>
        </p:spPr>
      </p:cxnSp>
      <p:sp>
        <p:nvSpPr>
          <p:cNvPr id="36866" name="Rectangle 2"/>
          <p:cNvSpPr>
            <a:spLocks noChangeArrowheads="1"/>
          </p:cNvSpPr>
          <p:nvPr/>
        </p:nvSpPr>
        <p:spPr bwMode="auto">
          <a:xfrm>
            <a:off x="275188" y="4664534"/>
            <a:ext cx="623731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GB" sz="1200" b="0" i="0" u="none" strike="noStrike" cap="none" normalizeH="0" baseline="0" dirty="0">
                <a:ln>
                  <a:noFill/>
                </a:ln>
                <a:solidFill>
                  <a:srgbClr val="000000"/>
                </a:solidFill>
                <a:effectLst/>
                <a:ea typeface="Trebuchet MS" pitchFamily="34" charset="0"/>
                <a:cs typeface="Trebuchet MS" pitchFamily="34" charset="0"/>
              </a:rPr>
              <a:t>If your child needs medication at </a:t>
            </a:r>
            <a:r>
              <a:rPr lang="en-GB" sz="1200" dirty="0">
                <a:solidFill>
                  <a:srgbClr val="000000"/>
                </a:solidFill>
                <a:ea typeface="Trebuchet MS" pitchFamily="34" charset="0"/>
                <a:cs typeface="Trebuchet MS" pitchFamily="34" charset="0"/>
              </a:rPr>
              <a:t>nursery you</a:t>
            </a:r>
            <a:r>
              <a:rPr kumimoji="0" lang="en-GB" sz="1200" b="0" i="0" u="none" strike="noStrike" cap="none" normalizeH="0" baseline="0" dirty="0">
                <a:ln>
                  <a:noFill/>
                </a:ln>
                <a:solidFill>
                  <a:srgbClr val="000000"/>
                </a:solidFill>
                <a:effectLst/>
                <a:ea typeface="Trebuchet MS" pitchFamily="34" charset="0"/>
                <a:cs typeface="Trebuchet MS" pitchFamily="34" charset="0"/>
              </a:rPr>
              <a:t> must complete a form giving consent for the</a:t>
            </a:r>
            <a:r>
              <a:rPr kumimoji="0" lang="en-GB" sz="1200" b="0" i="0" u="none" strike="noStrike" cap="none" normalizeH="0" dirty="0">
                <a:ln>
                  <a:noFill/>
                </a:ln>
                <a:solidFill>
                  <a:srgbClr val="000000"/>
                </a:solidFill>
                <a:effectLst/>
                <a:ea typeface="Trebuchet MS" pitchFamily="34" charset="0"/>
                <a:cs typeface="Trebuchet MS" pitchFamily="34" charset="0"/>
              </a:rPr>
              <a:t> staff</a:t>
            </a:r>
            <a:r>
              <a:rPr kumimoji="0" lang="en-GB" sz="1200" b="0" i="0" u="none" strike="noStrike" cap="none" normalizeH="0" baseline="0" dirty="0">
                <a:ln>
                  <a:noFill/>
                </a:ln>
                <a:solidFill>
                  <a:srgbClr val="000000"/>
                </a:solidFill>
                <a:effectLst/>
                <a:ea typeface="Trebuchet MS" pitchFamily="34" charset="0"/>
                <a:cs typeface="Trebuchet MS" pitchFamily="34" charset="0"/>
              </a:rPr>
              <a:t> to administer</a:t>
            </a:r>
            <a:r>
              <a:rPr kumimoji="0" lang="en-GB" sz="1200" b="0" i="0" u="none" strike="noStrike" cap="none" normalizeH="0" dirty="0">
                <a:ln>
                  <a:noFill/>
                </a:ln>
                <a:solidFill>
                  <a:srgbClr val="000000"/>
                </a:solidFill>
                <a:effectLst/>
                <a:ea typeface="Trebuchet MS" pitchFamily="34" charset="0"/>
                <a:cs typeface="Trebuchet MS" pitchFamily="34" charset="0"/>
              </a:rPr>
              <a:t> </a:t>
            </a:r>
            <a:r>
              <a:rPr kumimoji="0" lang="en-GB" sz="1200" b="0" i="0" u="none" strike="noStrike" cap="none" normalizeH="0" baseline="0" dirty="0">
                <a:ln>
                  <a:noFill/>
                </a:ln>
                <a:solidFill>
                  <a:srgbClr val="000000"/>
                </a:solidFill>
                <a:effectLst/>
                <a:ea typeface="Trebuchet MS" pitchFamily="34" charset="0"/>
                <a:cs typeface="Trebuchet MS" pitchFamily="34" charset="0"/>
              </a:rPr>
              <a:t>medicines.</a:t>
            </a:r>
            <a:r>
              <a:rPr lang="en-GB" sz="1200" dirty="0">
                <a:solidFill>
                  <a:srgbClr val="000000"/>
                </a:solidFill>
                <a:ea typeface="Trebuchet MS" pitchFamily="34" charset="0"/>
                <a:cs typeface="Trebuchet MS" pitchFamily="34" charset="0"/>
              </a:rPr>
              <a:t> </a:t>
            </a:r>
            <a:r>
              <a:rPr kumimoji="0" lang="en-GB" sz="1200" b="0" i="0" u="none" strike="noStrike" cap="none" normalizeH="0" baseline="0" dirty="0">
                <a:ln>
                  <a:noFill/>
                </a:ln>
                <a:solidFill>
                  <a:srgbClr val="000000"/>
                </a:solidFill>
                <a:effectLst/>
                <a:ea typeface="Trebuchet MS" pitchFamily="34" charset="0"/>
                <a:cs typeface="Trebuchet MS" pitchFamily="34" charset="0"/>
              </a:rPr>
              <a:t>Legally this form can only be signed by someone with parental responsibility for the child; this does not include grandparents (unless court appointed guardians) or child minders.</a:t>
            </a:r>
            <a:r>
              <a:rPr lang="en-GB" sz="1200" dirty="0">
                <a:solidFill>
                  <a:srgbClr val="000000"/>
                </a:solidFill>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ea typeface="Trebuchet MS" pitchFamily="34" charset="0"/>
                <a:cs typeface="Trebuchet MS" pitchFamily="34" charset="0"/>
              </a:rPr>
              <a:t>Please bring medication to the school office and collect it at the end of the school day.  Medication should be in the original packaging and clearly labelled with your child’s name and class. Prescription medication, including inhalers and creams, must have the pharmacy dispensing label attached.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ea typeface="Trebuchet MS" pitchFamily="34" charset="0"/>
                <a:cs typeface="Trebuchet MS" pitchFamily="34" charset="0"/>
              </a:rPr>
              <a:t>If your child has a long term health condition then we will work with you to create a healthcare plan to support them while at nursery. </a:t>
            </a:r>
            <a:endParaRPr kumimoji="0" lang="en-GB" sz="12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ea typeface="Trebuchet MS" pitchFamily="34" charset="0"/>
                <a:cs typeface="Trebuchet MS" pitchFamily="34" charset="0"/>
              </a:rPr>
              <a:t>If your child has asthma, their inhaler will be kept in the</a:t>
            </a:r>
            <a:r>
              <a:rPr kumimoji="0" lang="en-GB" sz="1200" b="0" i="0" u="none" strike="noStrike" cap="none" normalizeH="0" dirty="0">
                <a:ln>
                  <a:noFill/>
                </a:ln>
                <a:solidFill>
                  <a:srgbClr val="000000"/>
                </a:solidFill>
                <a:effectLst/>
                <a:ea typeface="Trebuchet MS" pitchFamily="34" charset="0"/>
                <a:cs typeface="Trebuchet MS" pitchFamily="34" charset="0"/>
              </a:rPr>
              <a:t> nursery</a:t>
            </a:r>
            <a:r>
              <a:rPr kumimoji="0" lang="en-GB" sz="1200" b="0" i="0" u="none" strike="noStrike" cap="none" normalizeH="0" baseline="0" dirty="0">
                <a:ln>
                  <a:noFill/>
                </a:ln>
                <a:solidFill>
                  <a:srgbClr val="000000"/>
                </a:solidFill>
                <a:effectLst/>
                <a:ea typeface="Trebuchet MS" pitchFamily="34" charset="0"/>
                <a:cs typeface="Trebuchet MS" pitchFamily="34" charset="0"/>
              </a:rPr>
              <a:t> where they can access it at any time.  </a:t>
            </a:r>
            <a:endParaRPr kumimoji="0" lang="en-GB" sz="12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ea typeface="Trebuchet MS" pitchFamily="34" charset="0"/>
                <a:cs typeface="Trebuchet MS" pitchFamily="34" charset="0"/>
              </a:rPr>
              <a:t>All medications including inhalers will be sent home during school holidays. </a:t>
            </a:r>
            <a:endParaRPr kumimoji="0" lang="en-GB" sz="12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ea typeface="Times New Roman" pitchFamily="18" charset="0"/>
                <a:cs typeface="Trebuchet MS" pitchFamily="34" charset="0"/>
              </a:rPr>
              <a:t> </a:t>
            </a:r>
            <a:endParaRPr kumimoji="0" lang="en-GB" sz="12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ea typeface="Trebuchet MS" pitchFamily="34" charset="0"/>
                <a:cs typeface="Trebuchet MS" pitchFamily="34" charset="0"/>
              </a:rPr>
              <a:t>Should you require further information or if you have any queries, please contact the </a:t>
            </a:r>
            <a:r>
              <a:rPr kumimoji="0" lang="en-GB" sz="1200" b="0" i="0" u="none" strike="noStrike" cap="none" normalizeH="0" baseline="0" dirty="0" err="1">
                <a:ln>
                  <a:noFill/>
                </a:ln>
                <a:solidFill>
                  <a:srgbClr val="000000"/>
                </a:solidFill>
                <a:effectLst/>
                <a:ea typeface="Trebuchet MS" pitchFamily="34" charset="0"/>
                <a:cs typeface="Trebuchet MS" pitchFamily="34" charset="0"/>
              </a:rPr>
              <a:t>Headteacher</a:t>
            </a:r>
            <a:r>
              <a:rPr kumimoji="0" lang="en-GB" sz="1200" b="0" i="0" u="none" strike="noStrike" cap="none" normalizeH="0" baseline="0" dirty="0">
                <a:ln>
                  <a:noFill/>
                </a:ln>
                <a:solidFill>
                  <a:srgbClr val="000000"/>
                </a:solidFill>
                <a:effectLst/>
                <a:ea typeface="Trebuchet MS" pitchFamily="34" charset="0"/>
                <a:cs typeface="Trebuchet MS" pitchFamily="34" charset="0"/>
              </a:rPr>
              <a:t> or School Office. </a:t>
            </a:r>
            <a:endParaRPr kumimoji="0" lang="en-GB" sz="1200" b="0" i="0" u="none" strike="noStrike" cap="none" normalizeH="0" baseline="0" dirty="0">
              <a:ln>
                <a:noFill/>
              </a:ln>
              <a:solidFill>
                <a:schemeClr val="tx1"/>
              </a:solidFill>
              <a:effectLst/>
              <a:cs typeface="Arial" pitchFamily="34" charset="0"/>
            </a:endParaRPr>
          </a:p>
        </p:txBody>
      </p:sp>
      <p:pic>
        <p:nvPicPr>
          <p:cNvPr id="8" name="Picture 2">
            <a:extLst>
              <a:ext uri="{FF2B5EF4-FFF2-40B4-BE49-F238E27FC236}">
                <a16:creationId xmlns:a16="http://schemas.microsoft.com/office/drawing/2014/main" id="{1541EE55-AAEB-4CB3-9E17-0CD191FC8E44}"/>
              </a:ext>
            </a:extLst>
          </p:cNvPr>
          <p:cNvPicPr>
            <a:picLocks noChangeAspect="1"/>
          </p:cNvPicPr>
          <p:nvPr/>
        </p:nvPicPr>
        <p:blipFill>
          <a:blip r:embed="rId2"/>
          <a:stretch>
            <a:fillRect/>
          </a:stretch>
        </p:blipFill>
        <p:spPr>
          <a:xfrm>
            <a:off x="298018" y="158889"/>
            <a:ext cx="1069625" cy="10037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INHALERS</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7889" name="Rectangle 1"/>
          <p:cNvSpPr>
            <a:spLocks noChangeArrowheads="1"/>
          </p:cNvSpPr>
          <p:nvPr/>
        </p:nvSpPr>
        <p:spPr bwMode="auto">
          <a:xfrm>
            <a:off x="260648" y="1259632"/>
            <a:ext cx="638132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ea typeface="Trebuchet MS" pitchFamily="34" charset="0"/>
                <a:cs typeface="Trebuchet MS" pitchFamily="34" charset="0"/>
              </a:rPr>
              <a:t>If your child has asthma, no matter how severe, and they have been prescribed a reliever inhaler please provide an inhaler to be kept in school.  This should be in the original box with the dispensing label attached.  The school also has emergency inhaler kits which can be used if a child has an asthma attack and their own inhaler is unavailable (for example it is empty).  These kits do not replace your child’s own inhaler, which must be in school at all times.  The emergency inhaler kit can only be made available to children who have already been prescribed a reliever inhaler and whose parents have signed a consent form. </a:t>
            </a:r>
            <a:endParaRPr kumimoji="0" lang="en-GB" sz="1200" b="0" i="0" u="none" strike="noStrike" cap="none" normalizeH="0" baseline="0" dirty="0">
              <a:ln>
                <a:noFill/>
              </a:ln>
              <a:solidFill>
                <a:schemeClr val="tx1"/>
              </a:solidFill>
              <a:effectLst/>
              <a:cs typeface="Arial" pitchFamily="34" charset="0"/>
            </a:endParaRPr>
          </a:p>
        </p:txBody>
      </p:sp>
      <p:sp>
        <p:nvSpPr>
          <p:cNvPr id="5" name="Rectangle 2"/>
          <p:cNvSpPr>
            <a:spLocks noChangeArrowheads="1"/>
          </p:cNvSpPr>
          <p:nvPr/>
        </p:nvSpPr>
        <p:spPr bwMode="auto">
          <a:xfrm>
            <a:off x="1254596" y="369436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AUTO-INJECTOR DEVICES</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6" name="AutoShape 3"/>
          <p:cNvCxnSpPr>
            <a:cxnSpLocks noChangeShapeType="1"/>
          </p:cNvCxnSpPr>
          <p:nvPr/>
        </p:nvCxnSpPr>
        <p:spPr bwMode="auto">
          <a:xfrm flipH="1">
            <a:off x="1830660" y="4342432"/>
            <a:ext cx="4838700" cy="0"/>
          </a:xfrm>
          <a:prstGeom prst="straightConnector1">
            <a:avLst/>
          </a:prstGeom>
          <a:noFill/>
          <a:ln w="76200">
            <a:solidFill>
              <a:srgbClr val="FF0000"/>
            </a:solidFill>
            <a:round/>
            <a:headEnd/>
            <a:tailEnd/>
          </a:ln>
        </p:spPr>
      </p:cxnSp>
      <p:sp>
        <p:nvSpPr>
          <p:cNvPr id="37890" name="Rectangle 2"/>
          <p:cNvSpPr>
            <a:spLocks noChangeArrowheads="1"/>
          </p:cNvSpPr>
          <p:nvPr/>
        </p:nvSpPr>
        <p:spPr bwMode="auto">
          <a:xfrm>
            <a:off x="288032" y="4716016"/>
            <a:ext cx="63093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ea typeface="Trebuchet MS" pitchFamily="34" charset="0"/>
                <a:cs typeface="Trebuchet MS" pitchFamily="34" charset="0"/>
              </a:rPr>
              <a:t>If your child has been prescribed an auto-injector device because they are at risk of anaphylaxis then we must have an in-date device in school at all times.  This is kept in the school office and all staff are trained on the signs and symptoms of anaphylaxis and how to administer emergency adrenaline.  If you do not provide a device your child will not be able to attend any out of school activities or trips as we cannot approximate an ambulance response time should they have a severe allergic reaction.  In the case of residential trips two devices must be supplied or your child will not be able to attend.</a:t>
            </a:r>
            <a:endParaRPr kumimoji="0" lang="en-GB" sz="1600" b="0" i="0" u="none" strike="noStrike" cap="none" normalizeH="0" baseline="0" dirty="0">
              <a:ln>
                <a:noFill/>
              </a:ln>
              <a:solidFill>
                <a:schemeClr val="tx1"/>
              </a:solidFill>
              <a:effectLst/>
              <a:cs typeface="Arial" pitchFamily="34" charset="0"/>
            </a:endParaRPr>
          </a:p>
        </p:txBody>
      </p:sp>
      <p:pic>
        <p:nvPicPr>
          <p:cNvPr id="8" name="Picture 7" descr="Image result for first aid kit"/>
          <p:cNvPicPr/>
          <p:nvPr/>
        </p:nvPicPr>
        <p:blipFill rotWithShape="1">
          <a:blip r:embed="rId2" cstate="print">
            <a:extLst>
              <a:ext uri="{28A0092B-C50C-407E-A947-70E740481C1C}">
                <a14:useLocalDpi xmlns:a14="http://schemas.microsoft.com/office/drawing/2010/main" val="0"/>
              </a:ext>
            </a:extLst>
          </a:blip>
          <a:srcRect l="4400" t="11001" r="3000" b="16600"/>
          <a:stretch/>
        </p:blipFill>
        <p:spPr bwMode="auto">
          <a:xfrm>
            <a:off x="2568699" y="6876256"/>
            <a:ext cx="1868413" cy="1419026"/>
          </a:xfrm>
          <a:prstGeom prst="rect">
            <a:avLst/>
          </a:prstGeom>
          <a:noFill/>
          <a:ln>
            <a:noFill/>
          </a:ln>
          <a:extLst>
            <a:ext uri="{53640926-AAD7-44D8-BBD7-CCE9431645EC}">
              <a14:shadowObscured xmlns:a14="http://schemas.microsoft.com/office/drawing/2010/main"/>
            </a:ext>
          </a:extLst>
        </p:spPr>
      </p:pic>
      <p:pic>
        <p:nvPicPr>
          <p:cNvPr id="9" name="Picture 2">
            <a:extLst>
              <a:ext uri="{FF2B5EF4-FFF2-40B4-BE49-F238E27FC236}">
                <a16:creationId xmlns:a16="http://schemas.microsoft.com/office/drawing/2014/main" id="{1541EE55-AAEB-4CB3-9E17-0CD191FC8E44}"/>
              </a:ext>
            </a:extLst>
          </p:cNvPr>
          <p:cNvPicPr>
            <a:picLocks noChangeAspect="1"/>
          </p:cNvPicPr>
          <p:nvPr/>
        </p:nvPicPr>
        <p:blipFill>
          <a:blip r:embed="rId3"/>
          <a:stretch>
            <a:fillRect/>
          </a:stretch>
        </p:blipFill>
        <p:spPr>
          <a:xfrm>
            <a:off x="298018" y="158889"/>
            <a:ext cx="1069625" cy="100370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OUR OPEN DOOR POLICY</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8433" name="Rectangle 1"/>
          <p:cNvSpPr>
            <a:spLocks noChangeArrowheads="1"/>
          </p:cNvSpPr>
          <p:nvPr/>
        </p:nvSpPr>
        <p:spPr bwMode="auto">
          <a:xfrm>
            <a:off x="288032" y="1074967"/>
            <a:ext cx="630932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Please do contact us at any time when you have a concern, even if it appears to be minor. The ‘little’ difficulties are easy to deal with; don’t let them become major concerns. The Open Door Policy is encouraged at Lent Rise School.</a:t>
            </a:r>
            <a:r>
              <a:rPr lang="en-GB" sz="1200" dirty="0">
                <a:solidFill>
                  <a:srgbClr val="000000"/>
                </a:solidFill>
                <a:latin typeface="Trebuchet MS"/>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If you wish to talk about your child please:-</a:t>
            </a:r>
            <a:r>
              <a:rPr lang="en-GB" sz="1200" dirty="0">
                <a:solidFill>
                  <a:srgbClr val="000000"/>
                </a:solidFill>
                <a:latin typeface="Trebuchet MS"/>
                <a:ea typeface="Trebuchet MS" pitchFamily="34" charset="0"/>
                <a:cs typeface="Trebuchet MS" pitchFamily="34" charset="0"/>
              </a:rPr>
              <a:t> </a:t>
            </a:r>
            <a:endPar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eaLnBrk="0" fontAlgn="base" hangingPunct="0">
              <a:spcBef>
                <a:spcPct val="0"/>
              </a:spcBef>
              <a:spcAft>
                <a:spcPct val="0"/>
              </a:spcAft>
              <a:tabLst>
                <a:tab pos="739775" algn="ctr"/>
                <a:tab pos="1196975" algn="ctr"/>
                <a:tab pos="3028950" algn="ctr"/>
              </a:tabLst>
            </a:pPr>
            <a:r>
              <a:rPr lang="en-GB" sz="1200" dirty="0">
                <a:solidFill>
                  <a:srgbClr val="000000"/>
                </a:solidFill>
                <a:latin typeface="Trebuchet MS"/>
                <a:ea typeface="Trebuchet MS" pitchFamily="34" charset="0"/>
                <a:cs typeface="Trebuchet MS" pitchFamily="34" charset="0"/>
              </a:rPr>
              <a:t>1. Approach</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the </a:t>
            </a:r>
            <a:r>
              <a:rPr lang="en-GB" sz="1200" dirty="0">
                <a:solidFill>
                  <a:srgbClr val="000000"/>
                </a:solidFill>
                <a:latin typeface="Trebuchet MS"/>
                <a:ea typeface="Trebuchet MS" pitchFamily="34" charset="0"/>
                <a:cs typeface="Trebuchet MS" pitchFamily="34" charset="0"/>
              </a:rPr>
              <a:t>Nursery Lead </a:t>
            </a:r>
            <a:endParaRPr lang="en-GB" sz="1200" b="0" i="0" u="none" strike="noStrike" cap="none" normalizeH="0" baseline="0" dirty="0">
              <a:ln>
                <a:noFill/>
              </a:ln>
              <a:solidFill>
                <a:srgbClr val="000000"/>
              </a:solidFill>
              <a:effectLst/>
              <a:latin typeface="Trebuchet MS"/>
              <a:ea typeface="Trebuchet MS" pitchFamily="34" charset="0"/>
              <a:cs typeface="Trebuchet MS"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Trebuchet MS" pitchFamily="34" charset="0"/>
                <a:ea typeface="Trebuchet MS" pitchFamily="34" charset="0"/>
                <a:cs typeface="Trebuchet MS" pitchFamily="34" charset="0"/>
              </a:rPr>
              <a:t>2</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Talk to a member of the Senior Leadership Team</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eaLnBrk="0" fontAlgn="base" hangingPunct="0">
              <a:spcBef>
                <a:spcPct val="0"/>
              </a:spcBef>
              <a:spcAft>
                <a:spcPct val="0"/>
              </a:spcAft>
              <a:tabLst>
                <a:tab pos="739775" algn="ctr"/>
                <a:tab pos="1196975" algn="ctr"/>
                <a:tab pos="3028950" algn="ctr"/>
              </a:tabLst>
            </a:pPr>
            <a:r>
              <a:rPr lang="en-GB" sz="1200" dirty="0">
                <a:solidFill>
                  <a:srgbClr val="000000"/>
                </a:solidFill>
                <a:latin typeface="Trebuchet MS"/>
                <a:ea typeface="Trebuchet MS" pitchFamily="34" charset="0"/>
                <a:cs typeface="Trebuchet MS" pitchFamily="34" charset="0"/>
              </a:rPr>
              <a:t>3</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The </a:t>
            </a:r>
            <a:r>
              <a:rPr kumimoji="0" lang="en-GB" sz="1200" b="0" i="0" u="none" strike="noStrike" cap="none" normalizeH="0" baseline="0" dirty="0" err="1">
                <a:ln>
                  <a:noFill/>
                </a:ln>
                <a:solidFill>
                  <a:srgbClr val="000000"/>
                </a:solidFill>
                <a:effectLst/>
                <a:latin typeface="Trebuchet MS"/>
                <a:ea typeface="Trebuchet MS" pitchFamily="34" charset="0"/>
                <a:cs typeface="Trebuchet MS" pitchFamily="34" charset="0"/>
              </a:rPr>
              <a:t>Headteacher</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Mrs Watson, is always happy to see parents but clearly</a:t>
            </a:r>
            <a:r>
              <a:rPr lang="en-GB" sz="1200" dirty="0">
                <a:solidFill>
                  <a:srgbClr val="000000"/>
                </a:solidFill>
                <a:latin typeface="Trebuchet MS"/>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she will go to the Class Teacher to discuss issues, therefore it makes sense for you to have spoken to the teacher first.</a:t>
            </a:r>
            <a:r>
              <a:rPr lang="en-GB" sz="1200" dirty="0">
                <a:solidFill>
                  <a:srgbClr val="000000"/>
                </a:solidFill>
                <a:latin typeface="Trebuchet MS"/>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Contacting the </a:t>
            </a:r>
            <a:r>
              <a:rPr kumimoji="0" lang="en-GB" sz="1200" b="1" i="0" u="none" strike="noStrike" cap="none" normalizeH="0" baseline="0" dirty="0" err="1">
                <a:ln>
                  <a:noFill/>
                </a:ln>
                <a:solidFill>
                  <a:srgbClr val="000000"/>
                </a:solidFill>
                <a:effectLst/>
                <a:latin typeface="Trebuchet MS" pitchFamily="34" charset="0"/>
                <a:ea typeface="Trebuchet MS" pitchFamily="34" charset="0"/>
                <a:cs typeface="Trebuchet MS" pitchFamily="34" charset="0"/>
              </a:rPr>
              <a:t>Headteacher</a:t>
            </a: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if she is not in School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When the </a:t>
            </a:r>
            <a:r>
              <a:rPr kumimoji="0" lang="en-GB" sz="1200" b="0" i="0" u="none" strike="noStrike" cap="none" normalizeH="0" baseline="0" dirty="0" err="1">
                <a:ln>
                  <a:noFill/>
                </a:ln>
                <a:solidFill>
                  <a:srgbClr val="000000"/>
                </a:solidFill>
                <a:effectLst/>
                <a:latin typeface="Trebuchet MS" pitchFamily="34" charset="0"/>
                <a:ea typeface="Trebuchet MS" pitchFamily="34" charset="0"/>
                <a:cs typeface="Trebuchet MS" pitchFamily="34" charset="0"/>
              </a:rPr>
              <a:t>Headteacher</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is out, your children are always in safe hands.  If you need an immediate response, please contact the school office and a member of the Senior Leadership Team will get a response to you as soon as possible.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Complaints and Resolution Procedure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The following is the strategy that is suggested if difficulties arise – we recommend that you use this structure.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eaLnBrk="0" fontAlgn="base" hangingPunct="0">
              <a:spcBef>
                <a:spcPct val="0"/>
              </a:spcBef>
              <a:spcAft>
                <a:spcPct val="0"/>
              </a:spcAft>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1.Talk to the </a:t>
            </a:r>
            <a:r>
              <a:rPr lang="en-GB" sz="1200" dirty="0">
                <a:solidFill>
                  <a:srgbClr val="000000"/>
                </a:solidFill>
                <a:latin typeface="Trebuchet MS"/>
                <a:ea typeface="Trebuchet MS" pitchFamily="34" charset="0"/>
                <a:cs typeface="Trebuchet MS" pitchFamily="34" charset="0"/>
              </a:rPr>
              <a:t>Nursery Lead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2.Talk to a member of the Senior Leadership Team</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3.Talk to the </a:t>
            </a:r>
            <a:r>
              <a:rPr kumimoji="0" lang="en-GB" sz="1200" b="0" i="0" u="none" strike="noStrike" cap="none" normalizeH="0" baseline="0" dirty="0" err="1">
                <a:ln>
                  <a:noFill/>
                </a:ln>
                <a:solidFill>
                  <a:srgbClr val="000000"/>
                </a:solidFill>
                <a:effectLst/>
                <a:latin typeface="Trebuchet MS" pitchFamily="34" charset="0"/>
                <a:ea typeface="Trebuchet MS" pitchFamily="34" charset="0"/>
                <a:cs typeface="Trebuchet MS" pitchFamily="34" charset="0"/>
              </a:rPr>
              <a:t>Headteacher</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4.Make Representations to the Governing Body in writing to: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dirty="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Mrs Maggie Young, Chair of Governors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by e-mail: </a:t>
            </a:r>
            <a:r>
              <a:rPr kumimoji="0" lang="en-GB" sz="1200" b="0" i="0" u="none" strike="noStrike" cap="none" normalizeH="0" baseline="0" dirty="0" err="1">
                <a:ln>
                  <a:noFill/>
                </a:ln>
                <a:solidFill>
                  <a:srgbClr val="000000"/>
                </a:solidFill>
                <a:effectLst/>
                <a:latin typeface="Trebuchet MS" pitchFamily="34" charset="0"/>
                <a:ea typeface="Trebuchet MS" pitchFamily="34" charset="0"/>
                <a:cs typeface="Trebuchet MS" pitchFamily="34" charset="0"/>
              </a:rPr>
              <a:t>govs@lentrise.bucks.sch.uk</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or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c/o Lent Rise School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Coulson Way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Burnham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Slough      SL1 7NP</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5.If you are still not satisfied you may wish to put your complaint to the Secretary of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Trebuchet MS" pitchFamily="34" charset="0"/>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State for Education and Skills who can review whether the school has acted reasonably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Trebuchet MS" pitchFamily="34" charset="0"/>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and followed the correct procedures.  The address is: Sanctuary Buildings, Great Smith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Trebuchet MS" pitchFamily="34" charset="0"/>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Street, London, SW1 3BT.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If you would like to read our full complaints and resolution procedure, please contact the school office for a copy or visit the school website </a:t>
            </a:r>
            <a:r>
              <a:rPr kumimoji="0" lang="en-GB" sz="1200" b="1" i="0" u="none" strike="noStrike" cap="none" normalizeH="0" baseline="0" dirty="0" err="1">
                <a:ln>
                  <a:noFill/>
                </a:ln>
                <a:solidFill>
                  <a:srgbClr val="000000"/>
                </a:solidFill>
                <a:effectLst/>
                <a:latin typeface="Trebuchet MS" pitchFamily="34" charset="0"/>
                <a:ea typeface="Trebuchet MS" pitchFamily="34" charset="0"/>
                <a:cs typeface="Trebuchet MS" pitchFamily="34" charset="0"/>
              </a:rPr>
              <a:t>www.lentriseschool.co.uk</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SAFEGUARDING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6" name="Rectangle 1"/>
          <p:cNvSpPr>
            <a:spLocks noChangeArrowheads="1"/>
          </p:cNvSpPr>
          <p:nvPr/>
        </p:nvSpPr>
        <p:spPr bwMode="auto">
          <a:xfrm>
            <a:off x="260648" y="1466065"/>
            <a:ext cx="630932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Segoe UI Light" panose="020B0502040204020203" pitchFamily="34" charset="0"/>
                <a:ea typeface="Times New Roman" pitchFamily="18" charset="0"/>
                <a:cs typeface="Segoe UI Light" panose="020B0502040204020203" pitchFamily="34" charset="0"/>
              </a:rPr>
              <a:t>“</a:t>
            </a:r>
            <a:r>
              <a:rPr lang="en-GB" sz="1200" dirty="0">
                <a:latin typeface="Segoe UI Light" panose="020B0502040204020203" pitchFamily="34" charset="0"/>
                <a:ea typeface="Times New Roman" pitchFamily="18" charset="0"/>
                <a:cs typeface="Segoe UI Light" panose="020B0502040204020203"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Segoe UI Light" panose="020B0502040204020203" pitchFamily="34" charset="0"/>
                <a:ea typeface="Times New Roman" pitchFamily="18" charset="0"/>
                <a:cs typeface="Segoe UI Light" panose="020B0502040204020203" pitchFamily="34" charset="0"/>
                <a:hlinkClick r:id="rId2"/>
              </a:rPr>
              <a:t>www.lentriseschool.co.uk</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307516" y="287922"/>
            <a:ext cx="2550309"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a:cs typeface="Arial"/>
              </a:rPr>
              <a:t>WELCOME </a:t>
            </a:r>
            <a:endParaRPr lang="en-US" dirty="0"/>
          </a:p>
        </p:txBody>
      </p:sp>
      <p:cxnSp>
        <p:nvCxnSpPr>
          <p:cNvPr id="5" name="AutoShape 3"/>
          <p:cNvCxnSpPr>
            <a:cxnSpLocks noChangeShapeType="1"/>
          </p:cNvCxnSpPr>
          <p:nvPr/>
        </p:nvCxnSpPr>
        <p:spPr bwMode="auto">
          <a:xfrm flipH="1" flipV="1">
            <a:off x="1516284" y="937549"/>
            <a:ext cx="5345169" cy="14716"/>
          </a:xfrm>
          <a:prstGeom prst="straightConnector1">
            <a:avLst/>
          </a:prstGeom>
          <a:noFill/>
          <a:ln w="76200">
            <a:solidFill>
              <a:srgbClr val="FF0000"/>
            </a:solidFill>
            <a:round/>
            <a:headEnd/>
            <a:tailEnd/>
          </a:ln>
        </p:spPr>
      </p:cxnSp>
      <p:sp>
        <p:nvSpPr>
          <p:cNvPr id="1025" name="Rectangle 1"/>
          <p:cNvSpPr>
            <a:spLocks noChangeArrowheads="1"/>
          </p:cNvSpPr>
          <p:nvPr/>
        </p:nvSpPr>
        <p:spPr bwMode="auto">
          <a:xfrm>
            <a:off x="231447" y="1302544"/>
            <a:ext cx="6336704" cy="7386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600" dirty="0">
                <a:latin typeface="Trebuchet MS"/>
                <a:cs typeface="Arial"/>
              </a:rPr>
              <a:t>Welcome to Lent Rise Nursery.</a:t>
            </a:r>
          </a:p>
          <a:p>
            <a:pPr algn="just">
              <a:spcBef>
                <a:spcPct val="0"/>
              </a:spcBef>
              <a:spcAft>
                <a:spcPct val="0"/>
              </a:spcAft>
            </a:pPr>
            <a:endParaRPr lang="en-GB" sz="1200" b="0" i="0" u="none" strike="noStrike" cap="none" normalizeH="0" baseline="0" dirty="0">
              <a:ln>
                <a:noFill/>
              </a:ln>
              <a:solidFill>
                <a:schemeClr val="tx1"/>
              </a:solidFill>
              <a:effectLst/>
              <a:latin typeface="Trebuchet MS" pitchFamily="34" charset="0"/>
              <a:cs typeface="Arial" pitchFamily="34" charset="0"/>
            </a:endParaRPr>
          </a:p>
          <a:p>
            <a:pPr algn="just">
              <a:spcBef>
                <a:spcPct val="0"/>
              </a:spcBef>
              <a:spcAft>
                <a:spcPct val="0"/>
              </a:spcAft>
            </a:pPr>
            <a:r>
              <a:rPr lang="en-GB" sz="1200" dirty="0">
                <a:ea typeface="+mn-lt"/>
                <a:cs typeface="+mn-lt"/>
              </a:rPr>
              <a:t>All our staff are here to make the experience as easy as possible and to ensure that both you and your child settle into the nursery and are happy. This pack is to introduce you to the setting and outline where things are and how things are run in order to make your first day and settling in period as easy as possible. </a:t>
            </a:r>
            <a:endParaRPr lang="en-GB" dirty="0">
              <a:cs typeface="Calibri"/>
            </a:endParaRPr>
          </a:p>
          <a:p>
            <a:pPr algn="just">
              <a:spcBef>
                <a:spcPct val="0"/>
              </a:spcBef>
              <a:spcAft>
                <a:spcPct val="0"/>
              </a:spcAft>
            </a:pPr>
            <a:endParaRPr lang="en-GB" sz="1200" dirty="0">
              <a:ea typeface="+mn-lt"/>
              <a:cs typeface="+mn-lt"/>
            </a:endParaRPr>
          </a:p>
          <a:p>
            <a:pPr algn="just"/>
            <a:r>
              <a:rPr lang="en-GB" sz="1200" dirty="0">
                <a:ea typeface="+mn-lt"/>
                <a:cs typeface="+mn-lt"/>
              </a:rPr>
              <a:t>We want everyone to learn, we want everyone to reach for their goals and we want everyone to shine! </a:t>
            </a:r>
            <a:endParaRPr lang="en-GB" dirty="0">
              <a:ea typeface="+mn-lt"/>
              <a:cs typeface="+mn-lt"/>
            </a:endParaRPr>
          </a:p>
          <a:p>
            <a:pPr algn="ctr"/>
            <a:r>
              <a:rPr lang="en-GB" sz="2000" b="1" dirty="0">
                <a:ea typeface="+mn-lt"/>
                <a:cs typeface="+mn-lt"/>
              </a:rPr>
              <a:t>Learn    Reach    Shine </a:t>
            </a:r>
            <a:endParaRPr lang="en-GB" sz="3200" dirty="0">
              <a:cs typeface="Calibri"/>
            </a:endParaRPr>
          </a:p>
          <a:p>
            <a:pPr algn="just">
              <a:spcBef>
                <a:spcPct val="0"/>
              </a:spcBef>
              <a:spcAft>
                <a:spcPct val="0"/>
              </a:spcAft>
            </a:pPr>
            <a:endParaRPr lang="en-GB" sz="1200" dirty="0">
              <a:solidFill>
                <a:srgbClr val="000000"/>
              </a:solidFill>
              <a:highlight>
                <a:srgbClr val="FFFF00"/>
              </a:highlight>
              <a:latin typeface="Calibri"/>
              <a:ea typeface="Trebuchet MS" pitchFamily="34" charset="0"/>
              <a:cs typeface="Calibri"/>
            </a:endParaRPr>
          </a:p>
          <a:p>
            <a:pPr algn="just">
              <a:spcBef>
                <a:spcPct val="0"/>
              </a:spcBef>
              <a:spcAft>
                <a:spcPct val="0"/>
              </a:spcAft>
            </a:pPr>
            <a:r>
              <a:rPr lang="en-GB" sz="1200" dirty="0">
                <a:cs typeface="Calibri"/>
              </a:rPr>
              <a:t>Here at Lent Rise Nursery our team are overseen by; Mrs Watson the Headteacher and Miss Johns the Early Years Phase Leader. Leading the day-to</a:t>
            </a:r>
            <a:r>
              <a:rPr lang="en-US" sz="1200" dirty="0">
                <a:cs typeface="Calibri"/>
              </a:rPr>
              <a:t>-</a:t>
            </a:r>
            <a:r>
              <a:rPr lang="en-GB" sz="1200" dirty="0">
                <a:cs typeface="Calibri"/>
              </a:rPr>
              <a:t>day team in the nursery is Mrs Ide. </a:t>
            </a:r>
            <a:endParaRPr lang="en-GB" sz="1200" dirty="0">
              <a:solidFill>
                <a:srgbClr val="000000"/>
              </a:solidFill>
              <a:latin typeface="Calibri"/>
              <a:ea typeface="Trebuchet MS" pitchFamily="34" charset="0"/>
              <a:cs typeface="Calibri"/>
            </a:endParaRPr>
          </a:p>
          <a:p>
            <a:pPr algn="just">
              <a:spcBef>
                <a:spcPct val="0"/>
              </a:spcBef>
              <a:spcAft>
                <a:spcPct val="0"/>
              </a:spcAft>
            </a:pPr>
            <a:endParaRPr lang="en-GB" sz="1200" dirty="0">
              <a:solidFill>
                <a:srgbClr val="000000"/>
              </a:solidFill>
              <a:latin typeface="Calibri"/>
              <a:ea typeface="Trebuchet MS" pitchFamily="34" charset="0"/>
              <a:cs typeface="Calibri"/>
            </a:endParaRPr>
          </a:p>
          <a:p>
            <a:pPr algn="just">
              <a:spcBef>
                <a:spcPct val="0"/>
              </a:spcBef>
              <a:spcAft>
                <a:spcPct val="0"/>
              </a:spcAft>
            </a:pPr>
            <a:endParaRPr lang="en-GB" sz="1200" dirty="0">
              <a:solidFill>
                <a:srgbClr val="000000"/>
              </a:solidFill>
              <a:latin typeface="Calibri"/>
              <a:ea typeface="Trebuchet MS" pitchFamily="34" charset="0"/>
              <a:cs typeface="Calibri"/>
            </a:endParaRPr>
          </a:p>
          <a:p>
            <a:pPr algn="just">
              <a:spcBef>
                <a:spcPct val="0"/>
              </a:spcBef>
              <a:spcAft>
                <a:spcPct val="0"/>
              </a:spcAft>
            </a:pPr>
            <a:endParaRPr lang="en-GB" sz="1200" dirty="0">
              <a:solidFill>
                <a:srgbClr val="000000"/>
              </a:solidFill>
              <a:latin typeface="Calibri"/>
              <a:ea typeface="Trebuchet MS" pitchFamily="34" charset="0"/>
              <a:cs typeface="Calibri"/>
            </a:endParaRPr>
          </a:p>
          <a:p>
            <a:pPr algn="just">
              <a:spcBef>
                <a:spcPct val="0"/>
              </a:spcBef>
              <a:spcAft>
                <a:spcPct val="0"/>
              </a:spcAft>
            </a:pPr>
            <a:endParaRPr lang="en-GB" sz="1200" dirty="0">
              <a:solidFill>
                <a:srgbClr val="000000"/>
              </a:solidFill>
              <a:latin typeface="Calibri"/>
              <a:ea typeface="Trebuchet MS" pitchFamily="34" charset="0"/>
              <a:cs typeface="Calibri"/>
            </a:endParaRPr>
          </a:p>
          <a:p>
            <a:pPr algn="just">
              <a:spcBef>
                <a:spcPct val="0"/>
              </a:spcBef>
              <a:spcAft>
                <a:spcPct val="0"/>
              </a:spcAft>
            </a:pPr>
            <a:endParaRPr lang="en-GB" sz="1200" dirty="0">
              <a:solidFill>
                <a:srgbClr val="000000"/>
              </a:solidFill>
              <a:latin typeface="Calibri"/>
              <a:ea typeface="Trebuchet MS" pitchFamily="34" charset="0"/>
              <a:cs typeface="Calibri"/>
            </a:endParaRPr>
          </a:p>
          <a:p>
            <a:pPr algn="just">
              <a:spcBef>
                <a:spcPct val="0"/>
              </a:spcBef>
              <a:spcAft>
                <a:spcPct val="0"/>
              </a:spcAft>
            </a:pPr>
            <a:endParaRPr lang="en-GB" sz="1200" dirty="0">
              <a:solidFill>
                <a:srgbClr val="000000"/>
              </a:solidFill>
              <a:latin typeface="Calibri"/>
              <a:ea typeface="Trebuchet MS" pitchFamily="34" charset="0"/>
              <a:cs typeface="Calibri"/>
            </a:endParaRPr>
          </a:p>
          <a:p>
            <a:pPr algn="just">
              <a:spcBef>
                <a:spcPct val="0"/>
              </a:spcBef>
              <a:spcAft>
                <a:spcPct val="0"/>
              </a:spcAft>
            </a:pPr>
            <a:r>
              <a:rPr lang="en-GB" sz="1200" dirty="0">
                <a:solidFill>
                  <a:srgbClr val="000000"/>
                </a:solidFill>
                <a:latin typeface="Calibri"/>
                <a:ea typeface="Trebuchet MS" pitchFamily="34" charset="0"/>
                <a:cs typeface="Calibri"/>
              </a:rPr>
              <a:t>Nursery staff hold</a:t>
            </a:r>
            <a:r>
              <a:rPr lang="en-GB" sz="1200" dirty="0">
                <a:ea typeface="+mn-lt"/>
                <a:cs typeface="+mn-lt"/>
              </a:rPr>
              <a:t> a level 3 qualification or are working towards the level2/3 qualification.</a:t>
            </a:r>
            <a:endParaRPr lang="en-GB" dirty="0">
              <a:cs typeface="Calibri"/>
            </a:endParaRPr>
          </a:p>
          <a:p>
            <a:pPr algn="just">
              <a:spcBef>
                <a:spcPct val="0"/>
              </a:spcBef>
              <a:spcAft>
                <a:spcPct val="0"/>
              </a:spcAft>
            </a:pPr>
            <a:r>
              <a:rPr lang="en-GB" sz="1200" dirty="0">
                <a:solidFill>
                  <a:srgbClr val="000000"/>
                </a:solidFill>
                <a:latin typeface="Calibri"/>
                <a:ea typeface="Trebuchet MS" pitchFamily="34" charset="0"/>
                <a:cs typeface="Calibri"/>
              </a:rPr>
              <a:t>Please see our staff board by the main door to find out more information about our team. </a:t>
            </a:r>
          </a:p>
          <a:p>
            <a:pPr algn="just">
              <a:spcBef>
                <a:spcPct val="0"/>
              </a:spcBef>
              <a:spcAft>
                <a:spcPct val="0"/>
              </a:spcAft>
            </a:pPr>
            <a:endParaRPr lang="en-GB" sz="1200" dirty="0">
              <a:ea typeface="+mn-lt"/>
              <a:cs typeface="+mn-lt"/>
            </a:endParaRPr>
          </a:p>
          <a:p>
            <a:pPr algn="just">
              <a:spcBef>
                <a:spcPct val="0"/>
              </a:spcBef>
              <a:spcAft>
                <a:spcPct val="0"/>
              </a:spcAft>
            </a:pPr>
            <a:r>
              <a:rPr lang="en-GB" sz="1200" dirty="0"/>
              <a:t>We understand the importance of having a strong and knowledgeable team and believe that continuous development is important to ensure that all staff are up to date with current legislations. We give our team opportunities to train and develop their skills to broaden their knowledge in caring and educating children. </a:t>
            </a:r>
            <a:endParaRPr lang="en-US" sz="1200" dirty="0"/>
          </a:p>
          <a:p>
            <a:pPr algn="just">
              <a:spcBef>
                <a:spcPct val="0"/>
              </a:spcBef>
              <a:spcAft>
                <a:spcPct val="0"/>
              </a:spcAft>
            </a:pPr>
            <a:endParaRPr lang="en-GB" sz="1200" dirty="0">
              <a:solidFill>
                <a:srgbClr val="000000"/>
              </a:solidFill>
              <a:latin typeface="Trebuchet MS" pitchFamily="34" charset="0"/>
              <a:ea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Calibri"/>
                <a:ea typeface="Trebuchet MS" pitchFamily="34" charset="0"/>
                <a:cs typeface="Trebuchet MS" pitchFamily="34" charset="0"/>
              </a:rPr>
              <a:t>At Lent Rise we pride ourselves on our </a:t>
            </a:r>
            <a:r>
              <a:rPr kumimoji="0" lang="en-GB" sz="1200" b="1" i="0" u="none" strike="noStrike" cap="none" normalizeH="0" baseline="0" dirty="0">
                <a:ln>
                  <a:noFill/>
                </a:ln>
                <a:solidFill>
                  <a:srgbClr val="000000"/>
                </a:solidFill>
                <a:effectLst/>
                <a:latin typeface="Calibri"/>
                <a:ea typeface="Trebuchet MS" pitchFamily="34" charset="0"/>
                <a:cs typeface="Trebuchet MS" pitchFamily="34" charset="0"/>
              </a:rPr>
              <a:t>Open Door policy</a:t>
            </a:r>
            <a:r>
              <a:rPr kumimoji="0" lang="en-GB" sz="1200" b="0" i="0" u="none" strike="noStrike" cap="none" normalizeH="0" baseline="0" dirty="0">
                <a:ln>
                  <a:noFill/>
                </a:ln>
                <a:solidFill>
                  <a:srgbClr val="000000"/>
                </a:solidFill>
                <a:effectLst/>
                <a:latin typeface="Calibri"/>
                <a:ea typeface="Trebuchet MS" pitchFamily="34" charset="0"/>
                <a:cs typeface="Trebuchet MS" pitchFamily="34" charset="0"/>
              </a:rPr>
              <a:t>.</a:t>
            </a:r>
            <a:r>
              <a:rPr lang="en-GB" sz="1200" dirty="0">
                <a:solidFill>
                  <a:srgbClr val="000000"/>
                </a:solidFill>
                <a:latin typeface="Calibri"/>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Calibri"/>
                <a:ea typeface="Trebuchet MS" pitchFamily="34" charset="0"/>
                <a:cs typeface="Trebuchet MS" pitchFamily="34" charset="0"/>
              </a:rPr>
              <a:t> It is important that all parents and staff work together and communicate effectively in order to provide the best opportunities for your child.</a:t>
            </a:r>
            <a:r>
              <a:rPr lang="en-GB" sz="1200" dirty="0">
                <a:solidFill>
                  <a:srgbClr val="000000"/>
                </a:solidFill>
                <a:latin typeface="Calibri"/>
                <a:ea typeface="Trebuchet MS" pitchFamily="34" charset="0"/>
                <a:cs typeface="Trebuchet MS" pitchFamily="34" charset="0"/>
              </a:rPr>
              <a:t> You will find a copy of our Open Door policy at the end of the parent pack. </a:t>
            </a:r>
            <a:endParaRPr lang="en-GB" sz="1200" b="0" i="0" u="none" strike="noStrike" cap="none" normalizeH="0" baseline="0" dirty="0">
              <a:ln>
                <a:noFill/>
              </a:ln>
              <a:solidFill>
                <a:srgbClr val="000000"/>
              </a:solidFill>
              <a:effectLst/>
              <a:latin typeface="Calibri"/>
              <a:ea typeface="Trebuchet MS" pitchFamily="34" charset="0"/>
              <a:cs typeface="Trebuchet MS" pitchFamily="34" charset="0"/>
            </a:endParaRPr>
          </a:p>
          <a:p>
            <a:pPr algn="just">
              <a:spcBef>
                <a:spcPct val="0"/>
              </a:spcBef>
              <a:spcAft>
                <a:spcPct val="0"/>
              </a:spcAft>
            </a:pPr>
            <a:endParaRPr lang="en-GB" sz="1200" dirty="0">
              <a:latin typeface="Calibri"/>
              <a:cs typeface="Arial" pitchFamily="34" charset="0"/>
            </a:endParaRPr>
          </a:p>
          <a:p>
            <a:pPr algn="just">
              <a:spcBef>
                <a:spcPct val="0"/>
              </a:spcBef>
              <a:spcAft>
                <a:spcPct val="0"/>
              </a:spcAft>
            </a:pPr>
            <a:r>
              <a:rPr lang="en-GB" sz="1200" dirty="0">
                <a:latin typeface="Calibri"/>
                <a:cs typeface="Arial"/>
              </a:rPr>
              <a:t>There is a range of information on the Lent Rise School website.  You can find nursery and school policy documents and keep abreast of news by looking at the newsletter and calendar.  </a:t>
            </a:r>
            <a:endParaRPr lang="en-GB" sz="1200" dirty="0">
              <a:latin typeface="Calibri"/>
              <a:ea typeface="+mn-lt"/>
              <a:cs typeface="Arial"/>
            </a:endParaRPr>
          </a:p>
          <a:p>
            <a:pPr algn="just">
              <a:spcBef>
                <a:spcPct val="0"/>
              </a:spcBef>
              <a:spcAft>
                <a:spcPct val="0"/>
              </a:spcAft>
            </a:pPr>
            <a:r>
              <a:rPr lang="en-GB" sz="1200" dirty="0">
                <a:latin typeface="Calibri"/>
                <a:cs typeface="Arial"/>
              </a:rPr>
              <a:t>The newsletter and other information letters are distributed through </a:t>
            </a:r>
            <a:r>
              <a:rPr lang="en-GB" sz="1200" dirty="0" err="1">
                <a:latin typeface="Calibri"/>
                <a:cs typeface="Arial"/>
              </a:rPr>
              <a:t>ParentMail</a:t>
            </a:r>
            <a:r>
              <a:rPr lang="en-GB" sz="1200" dirty="0">
                <a:latin typeface="Calibri"/>
                <a:cs typeface="Arial"/>
              </a:rPr>
              <a:t>. We also send text messages to you as reminders.  We will always speak to you in person if there is an emergency or urgent query concerning your child. </a:t>
            </a:r>
            <a:endParaRPr lang="en-GB" sz="1200" dirty="0">
              <a:latin typeface="Calibri"/>
              <a:ea typeface="+mn-lt"/>
              <a:cs typeface="Arial"/>
            </a:endParaRPr>
          </a:p>
          <a:p>
            <a:pPr algn="just">
              <a:spcBef>
                <a:spcPct val="0"/>
              </a:spcBef>
              <a:spcAft>
                <a:spcPct val="0"/>
              </a:spcAft>
            </a:pPr>
            <a:r>
              <a:rPr lang="en-GB" sz="1200" dirty="0">
                <a:latin typeface="Calibri"/>
                <a:cs typeface="Arial"/>
              </a:rPr>
              <a:t>You can view our whole school website at </a:t>
            </a:r>
            <a:r>
              <a:rPr lang="en-GB" sz="1200" b="1" dirty="0">
                <a:solidFill>
                  <a:srgbClr val="FF0000"/>
                </a:solidFill>
                <a:latin typeface="Calibri"/>
                <a:cs typeface="Arial"/>
                <a:hlinkClick r:id="rId2"/>
              </a:rPr>
              <a:t>www.lentriseschool.co.uk</a:t>
            </a:r>
            <a:r>
              <a:rPr lang="en-GB" dirty="0">
                <a:solidFill>
                  <a:srgbClr val="000000"/>
                </a:solidFill>
                <a:latin typeface="Calibri"/>
                <a:cs typeface="Arial"/>
              </a:rPr>
              <a:t>.</a:t>
            </a:r>
            <a:endParaRPr lang="en-GB" dirty="0">
              <a:latin typeface="Calibri"/>
              <a:cs typeface="Arial"/>
            </a:endParaRPr>
          </a:p>
        </p:txBody>
      </p:sp>
      <p:pic>
        <p:nvPicPr>
          <p:cNvPr id="8" name="Picture 2">
            <a:extLst>
              <a:ext uri="{FF2B5EF4-FFF2-40B4-BE49-F238E27FC236}">
                <a16:creationId xmlns:a16="http://schemas.microsoft.com/office/drawing/2014/main" id="{1541EE55-AAEB-4CB3-9E17-0CD191FC8E44}"/>
              </a:ext>
            </a:extLst>
          </p:cNvPr>
          <p:cNvPicPr>
            <a:picLocks noChangeAspect="1"/>
          </p:cNvPicPr>
          <p:nvPr/>
        </p:nvPicPr>
        <p:blipFill>
          <a:blip r:embed="rId3"/>
          <a:stretch>
            <a:fillRect/>
          </a:stretch>
        </p:blipFill>
        <p:spPr>
          <a:xfrm>
            <a:off x="276746" y="180746"/>
            <a:ext cx="1069625" cy="100370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9566" y="4119869"/>
            <a:ext cx="666965" cy="88928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0294"/>
          <a:stretch/>
        </p:blipFill>
        <p:spPr>
          <a:xfrm>
            <a:off x="1465838" y="4119867"/>
            <a:ext cx="658425" cy="88928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0235" y="4121165"/>
            <a:ext cx="666965" cy="8892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ts val="1000"/>
              </a:spcAft>
            </a:pPr>
            <a:r>
              <a:rPr lang="en-GB" sz="2800" b="1">
                <a:solidFill>
                  <a:srgbClr val="FF0000"/>
                </a:solidFill>
                <a:latin typeface="Trebuchet MS"/>
                <a:cs typeface="Arial"/>
              </a:rPr>
              <a:t>Day-to-Day Information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6385" name="Rectangle 1"/>
          <p:cNvSpPr>
            <a:spLocks noChangeArrowheads="1"/>
          </p:cNvSpPr>
          <p:nvPr/>
        </p:nvSpPr>
        <p:spPr bwMode="auto">
          <a:xfrm>
            <a:off x="342996" y="1293170"/>
            <a:ext cx="6319854"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200400" algn="ctr"/>
              </a:tabLst>
            </a:pPr>
            <a:r>
              <a:rPr lang="en-GB" sz="1200" dirty="0">
                <a:solidFill>
                  <a:srgbClr val="000000"/>
                </a:solidFill>
                <a:latin typeface="Trebuchet MS"/>
                <a:cs typeface="Arial"/>
              </a:rPr>
              <a:t>At Lent Rise Nursery we have two sessions, a morning session and an afternoon session, with the option to stay for lunch. </a:t>
            </a:r>
            <a:endParaRPr lang="en-GB" sz="1200" dirty="0">
              <a:latin typeface="Trebuchet MS" pitchFamily="34" charset="0"/>
              <a:cs typeface="Arial" pitchFamily="34" charset="0"/>
            </a:endParaRPr>
          </a:p>
          <a:p>
            <a:pPr>
              <a:spcBef>
                <a:spcPct val="0"/>
              </a:spcBef>
              <a:spcAft>
                <a:spcPct val="0"/>
              </a:spcAft>
              <a:tabLst>
                <a:tab pos="3200400" algn="ctr"/>
              </a:tabLst>
            </a:pPr>
            <a:endParaRPr lang="en-GB" sz="1200" dirty="0">
              <a:solidFill>
                <a:srgbClr val="000000"/>
              </a:solidFill>
              <a:highlight>
                <a:srgbClr val="FFFF00"/>
              </a:highlight>
              <a:latin typeface="Trebuchet MS"/>
              <a:ea typeface="Trebuchet MS" pitchFamily="34" charset="0"/>
              <a:cs typeface="Arial"/>
            </a:endParaRPr>
          </a:p>
          <a:p>
            <a:pPr eaLnBrk="0" fontAlgn="base" hangingPunct="0">
              <a:spcBef>
                <a:spcPct val="0"/>
              </a:spcBef>
              <a:spcAft>
                <a:spcPct val="0"/>
              </a:spcAft>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endParaRPr lang="en-GB" sz="1200" dirty="0">
              <a:solidFill>
                <a:srgbClr val="000000"/>
              </a:solidFill>
              <a:latin typeface="Trebuchet MS" pitchFamily="34" charset="0"/>
              <a:ea typeface="Trebuchet MS" pitchFamily="34" charset="0"/>
              <a:cs typeface="Trebuchet MS" pitchFamily="34" charset="0"/>
            </a:endParaRPr>
          </a:p>
          <a:p>
            <a:pPr eaLnBrk="0" fontAlgn="base" hangingPunct="0">
              <a:spcBef>
                <a:spcPct val="0"/>
              </a:spcBef>
              <a:spcAft>
                <a:spcPct val="0"/>
              </a:spcAft>
              <a:tabLst>
                <a:tab pos="3200400" algn="ctr"/>
              </a:tabLst>
            </a:pPr>
            <a:endParaRPr lang="en-GB" sz="1200" dirty="0">
              <a:solidFill>
                <a:srgbClr val="000000"/>
              </a:solidFill>
              <a:latin typeface="Trebuchet MS"/>
              <a:cs typeface="Arial"/>
            </a:endParaRPr>
          </a:p>
          <a:p>
            <a:pPr>
              <a:spcBef>
                <a:spcPct val="0"/>
              </a:spcBef>
              <a:spcAft>
                <a:spcPct val="0"/>
              </a:spcAft>
              <a:tabLst>
                <a:tab pos="3200400" algn="ctr"/>
              </a:tabLst>
            </a:pPr>
            <a:endParaRPr lang="en-GB" sz="1200" dirty="0">
              <a:solidFill>
                <a:srgbClr val="000000"/>
              </a:solidFill>
              <a:latin typeface="Trebuchet MS"/>
              <a:cs typeface="Arial"/>
            </a:endParaRPr>
          </a:p>
          <a:p>
            <a:pPr>
              <a:spcBef>
                <a:spcPct val="0"/>
              </a:spcBef>
              <a:spcAft>
                <a:spcPct val="0"/>
              </a:spcAft>
              <a:tabLst>
                <a:tab pos="3200400" algn="ctr"/>
              </a:tabLst>
            </a:pPr>
            <a:endParaRPr lang="en-GB" sz="1200" dirty="0">
              <a:solidFill>
                <a:srgbClr val="000000"/>
              </a:solidFill>
              <a:latin typeface="Trebuchet MS"/>
              <a:cs typeface="Arial"/>
            </a:endParaRPr>
          </a:p>
          <a:p>
            <a:pPr>
              <a:spcBef>
                <a:spcPct val="0"/>
              </a:spcBef>
              <a:spcAft>
                <a:spcPct val="0"/>
              </a:spcAft>
              <a:tabLst>
                <a:tab pos="3200400" algn="ctr"/>
              </a:tabLst>
            </a:pPr>
            <a:endParaRPr lang="en-GB" sz="1200" dirty="0">
              <a:solidFill>
                <a:srgbClr val="000000"/>
              </a:solidFill>
              <a:latin typeface="Trebuchet MS"/>
              <a:cs typeface="Arial"/>
            </a:endParaRPr>
          </a:p>
          <a:p>
            <a:pPr>
              <a:spcBef>
                <a:spcPct val="0"/>
              </a:spcBef>
              <a:spcAft>
                <a:spcPct val="0"/>
              </a:spcAft>
              <a:tabLst>
                <a:tab pos="3200400" algn="ctr"/>
              </a:tabLst>
            </a:pPr>
            <a:endParaRPr lang="en-GB" sz="1200" dirty="0">
              <a:solidFill>
                <a:srgbClr val="000000"/>
              </a:solidFill>
              <a:latin typeface="Trebuchet MS"/>
              <a:cs typeface="Arial"/>
            </a:endParaRPr>
          </a:p>
          <a:p>
            <a:pPr>
              <a:spcBef>
                <a:spcPct val="0"/>
              </a:spcBef>
              <a:spcAft>
                <a:spcPct val="0"/>
              </a:spcAft>
              <a:tabLst>
                <a:tab pos="3200400" algn="ctr"/>
              </a:tabLst>
            </a:pPr>
            <a:endParaRPr lang="en-GB" sz="1200" dirty="0">
              <a:solidFill>
                <a:srgbClr val="000000"/>
              </a:solidFill>
              <a:latin typeface="Trebuchet MS"/>
              <a:cs typeface="Arial"/>
            </a:endParaRPr>
          </a:p>
          <a:p>
            <a:pPr>
              <a:spcBef>
                <a:spcPct val="0"/>
              </a:spcBef>
              <a:spcAft>
                <a:spcPct val="0"/>
              </a:spcAft>
              <a:tabLst>
                <a:tab pos="3200400" algn="ctr"/>
              </a:tabLst>
            </a:pPr>
            <a:endParaRPr lang="en-GB" sz="1200" dirty="0">
              <a:solidFill>
                <a:srgbClr val="000000"/>
              </a:solidFill>
              <a:latin typeface="Trebuchet MS"/>
              <a:cs typeface="Arial"/>
            </a:endParaRPr>
          </a:p>
          <a:p>
            <a:pPr>
              <a:spcBef>
                <a:spcPct val="0"/>
              </a:spcBef>
              <a:spcAft>
                <a:spcPct val="0"/>
              </a:spcAft>
              <a:tabLst>
                <a:tab pos="3200400" algn="ctr"/>
              </a:tabLst>
            </a:pPr>
            <a:endParaRPr lang="en-GB" sz="1200" dirty="0">
              <a:solidFill>
                <a:srgbClr val="000000"/>
              </a:solidFill>
              <a:latin typeface="Trebuchet MS" pitchFamily="34" charset="0"/>
              <a:cs typeface="Arial" pitchFamily="34" charset="0"/>
            </a:endParaRPr>
          </a:p>
        </p:txBody>
      </p:sp>
      <p:graphicFrame>
        <p:nvGraphicFramePr>
          <p:cNvPr id="5" name="Table 5">
            <a:extLst>
              <a:ext uri="{FF2B5EF4-FFF2-40B4-BE49-F238E27FC236}">
                <a16:creationId xmlns:a16="http://schemas.microsoft.com/office/drawing/2014/main" id="{CFEDF52A-01EB-47F5-855B-1FACE93B3157}"/>
              </a:ext>
            </a:extLst>
          </p:cNvPr>
          <p:cNvGraphicFramePr>
            <a:graphicFrameLocks noGrp="1"/>
          </p:cNvGraphicFramePr>
          <p:nvPr>
            <p:extLst>
              <p:ext uri="{D42A27DB-BD31-4B8C-83A1-F6EECF244321}">
                <p14:modId xmlns:p14="http://schemas.microsoft.com/office/powerpoint/2010/main" val="3620311397"/>
              </p:ext>
            </p:extLst>
          </p:nvPr>
        </p:nvGraphicFramePr>
        <p:xfrm>
          <a:off x="360015" y="1847423"/>
          <a:ext cx="6040701" cy="2331718"/>
        </p:xfrm>
        <a:graphic>
          <a:graphicData uri="http://schemas.openxmlformats.org/drawingml/2006/table">
            <a:tbl>
              <a:tblPr firstRow="1" bandRow="1">
                <a:tableStyleId>{5940675A-B579-460E-94D1-54222C63F5DA}</a:tableStyleId>
              </a:tblPr>
              <a:tblGrid>
                <a:gridCol w="1376387">
                  <a:extLst>
                    <a:ext uri="{9D8B030D-6E8A-4147-A177-3AD203B41FA5}">
                      <a16:colId xmlns:a16="http://schemas.microsoft.com/office/drawing/2014/main" val="91592422"/>
                    </a:ext>
                  </a:extLst>
                </a:gridCol>
                <a:gridCol w="4664314">
                  <a:extLst>
                    <a:ext uri="{9D8B030D-6E8A-4147-A177-3AD203B41FA5}">
                      <a16:colId xmlns:a16="http://schemas.microsoft.com/office/drawing/2014/main" val="4025173818"/>
                    </a:ext>
                  </a:extLst>
                </a:gridCol>
              </a:tblGrid>
              <a:tr h="370840">
                <a:tc gridSpan="2">
                  <a:txBody>
                    <a:bodyPr/>
                    <a:lstStyle/>
                    <a:p>
                      <a:pPr lvl="2" algn="ctr"/>
                      <a:r>
                        <a:rPr lang="en-GB"/>
                        <a:t>Morning Session- 8:45-11:45am</a:t>
                      </a:r>
                    </a:p>
                    <a:p>
                      <a:pPr lvl="2" algn="ctr">
                        <a:buNone/>
                      </a:pPr>
                      <a:r>
                        <a:rPr lang="en-GB" sz="1400" i="1"/>
                        <a:t>*example timetable of session*</a:t>
                      </a:r>
                    </a:p>
                  </a:txBody>
                  <a:tcPr/>
                </a:tc>
                <a:tc hMerge="1">
                  <a:txBody>
                    <a:bodyPr/>
                    <a:lstStyle/>
                    <a:p>
                      <a:endParaRPr lang="en-US"/>
                    </a:p>
                  </a:txBody>
                  <a:tcPr/>
                </a:tc>
                <a:extLst>
                  <a:ext uri="{0D108BD9-81ED-4DB2-BD59-A6C34878D82A}">
                    <a16:rowId xmlns:a16="http://schemas.microsoft.com/office/drawing/2014/main" val="2203178081"/>
                  </a:ext>
                </a:extLst>
              </a:tr>
              <a:tr h="370840">
                <a:tc>
                  <a:txBody>
                    <a:bodyPr/>
                    <a:lstStyle/>
                    <a:p>
                      <a:r>
                        <a:rPr lang="en-GB"/>
                        <a:t>8:45am</a:t>
                      </a:r>
                    </a:p>
                  </a:txBody>
                  <a:tcPr/>
                </a:tc>
                <a:tc>
                  <a:txBody>
                    <a:bodyPr/>
                    <a:lstStyle/>
                    <a:p>
                      <a:r>
                        <a:rPr lang="en-GB"/>
                        <a:t>Registration, welcome and songs</a:t>
                      </a:r>
                    </a:p>
                  </a:txBody>
                  <a:tcPr/>
                </a:tc>
                <a:extLst>
                  <a:ext uri="{0D108BD9-81ED-4DB2-BD59-A6C34878D82A}">
                    <a16:rowId xmlns:a16="http://schemas.microsoft.com/office/drawing/2014/main" val="1147604580"/>
                  </a:ext>
                </a:extLst>
              </a:tr>
              <a:tr h="370840">
                <a:tc>
                  <a:txBody>
                    <a:bodyPr/>
                    <a:lstStyle/>
                    <a:p>
                      <a:r>
                        <a:rPr lang="en-GB" dirty="0"/>
                        <a:t>9:00am</a:t>
                      </a:r>
                    </a:p>
                  </a:txBody>
                  <a:tcPr/>
                </a:tc>
                <a:tc>
                  <a:txBody>
                    <a:bodyPr/>
                    <a:lstStyle/>
                    <a:p>
                      <a:r>
                        <a:rPr lang="en-GB" dirty="0"/>
                        <a:t>Free Flow indoors and outdoors. Snack will be provided during the session. </a:t>
                      </a:r>
                    </a:p>
                  </a:txBody>
                  <a:tcPr/>
                </a:tc>
                <a:extLst>
                  <a:ext uri="{0D108BD9-81ED-4DB2-BD59-A6C34878D82A}">
                    <a16:rowId xmlns:a16="http://schemas.microsoft.com/office/drawing/2014/main" val="3800184936"/>
                  </a:ext>
                </a:extLst>
              </a:tr>
              <a:tr h="370839">
                <a:tc>
                  <a:txBody>
                    <a:bodyPr/>
                    <a:lstStyle/>
                    <a:p>
                      <a:pPr lvl="0">
                        <a:buNone/>
                      </a:pPr>
                      <a:r>
                        <a:rPr lang="en-GB"/>
                        <a:t>11.30</a:t>
                      </a:r>
                    </a:p>
                  </a:txBody>
                  <a:tcPr/>
                </a:tc>
                <a:tc>
                  <a:txBody>
                    <a:bodyPr/>
                    <a:lstStyle/>
                    <a:p>
                      <a:pPr lvl="0">
                        <a:buNone/>
                      </a:pPr>
                      <a:r>
                        <a:rPr lang="en-GB" dirty="0"/>
                        <a:t>Tidy up Ready for home Time. </a:t>
                      </a:r>
                    </a:p>
                  </a:txBody>
                  <a:tcPr/>
                </a:tc>
                <a:extLst>
                  <a:ext uri="{0D108BD9-81ED-4DB2-BD59-A6C34878D82A}">
                    <a16:rowId xmlns:a16="http://schemas.microsoft.com/office/drawing/2014/main" val="1249023136"/>
                  </a:ext>
                </a:extLst>
              </a:tr>
              <a:tr h="370839">
                <a:tc>
                  <a:txBody>
                    <a:bodyPr/>
                    <a:lstStyle/>
                    <a:p>
                      <a:pPr lvl="0">
                        <a:buNone/>
                      </a:pPr>
                      <a:r>
                        <a:rPr lang="en-GB"/>
                        <a:t>11.45</a:t>
                      </a:r>
                    </a:p>
                  </a:txBody>
                  <a:tcPr/>
                </a:tc>
                <a:tc>
                  <a:txBody>
                    <a:bodyPr/>
                    <a:lstStyle/>
                    <a:p>
                      <a:pPr lvl="0">
                        <a:buNone/>
                      </a:pPr>
                      <a:r>
                        <a:rPr lang="en-GB" dirty="0"/>
                        <a:t>Home Time</a:t>
                      </a:r>
                    </a:p>
                  </a:txBody>
                  <a:tcPr/>
                </a:tc>
                <a:extLst>
                  <a:ext uri="{0D108BD9-81ED-4DB2-BD59-A6C34878D82A}">
                    <a16:rowId xmlns:a16="http://schemas.microsoft.com/office/drawing/2014/main" val="663620196"/>
                  </a:ext>
                </a:extLst>
              </a:tr>
            </a:tbl>
          </a:graphicData>
        </a:graphic>
      </p:graphicFrame>
      <p:sp>
        <p:nvSpPr>
          <p:cNvPr id="6" name="TextBox 5">
            <a:extLst>
              <a:ext uri="{FF2B5EF4-FFF2-40B4-BE49-F238E27FC236}">
                <a16:creationId xmlns:a16="http://schemas.microsoft.com/office/drawing/2014/main" id="{3D5118EB-B936-4610-8711-2E7B05DCC32E}"/>
              </a:ext>
            </a:extLst>
          </p:cNvPr>
          <p:cNvSpPr txBox="1"/>
          <p:nvPr/>
        </p:nvSpPr>
        <p:spPr>
          <a:xfrm>
            <a:off x="293169" y="8038728"/>
            <a:ext cx="636968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Trebuchet MS"/>
                <a:cs typeface="Segoe UI"/>
              </a:rPr>
              <a:t>​</a:t>
            </a:r>
          </a:p>
          <a:p>
            <a:r>
              <a:rPr lang="en-GB" sz="1200" dirty="0">
                <a:latin typeface="Calibri"/>
                <a:cs typeface="Segoe UI"/>
              </a:rPr>
              <a:t>Please be prompt for pick up and drop off times to support us in preparing for the next session. </a:t>
            </a:r>
          </a:p>
        </p:txBody>
      </p:sp>
      <p:pic>
        <p:nvPicPr>
          <p:cNvPr id="10" name="Picture 2">
            <a:extLst>
              <a:ext uri="{FF2B5EF4-FFF2-40B4-BE49-F238E27FC236}">
                <a16:creationId xmlns:a16="http://schemas.microsoft.com/office/drawing/2014/main" id="{1541EE55-AAEB-4CB3-9E17-0CD191FC8E44}"/>
              </a:ext>
            </a:extLst>
          </p:cNvPr>
          <p:cNvPicPr>
            <a:picLocks noChangeAspect="1"/>
          </p:cNvPicPr>
          <p:nvPr/>
        </p:nvPicPr>
        <p:blipFill>
          <a:blip r:embed="rId2"/>
          <a:stretch>
            <a:fillRect/>
          </a:stretch>
        </p:blipFill>
        <p:spPr>
          <a:xfrm>
            <a:off x="298018" y="148459"/>
            <a:ext cx="1069625" cy="1003707"/>
          </a:xfrm>
          <a:prstGeom prst="rect">
            <a:avLst/>
          </a:prstGeom>
        </p:spPr>
      </p:pic>
      <p:graphicFrame>
        <p:nvGraphicFramePr>
          <p:cNvPr id="8" name="Table 9">
            <a:extLst>
              <a:ext uri="{FF2B5EF4-FFF2-40B4-BE49-F238E27FC236}">
                <a16:creationId xmlns:a16="http://schemas.microsoft.com/office/drawing/2014/main" id="{9A2BFF1B-8E7D-4C9C-B083-0B7410501533}"/>
              </a:ext>
            </a:extLst>
          </p:cNvPr>
          <p:cNvGraphicFramePr>
            <a:graphicFrameLocks noGrp="1"/>
          </p:cNvGraphicFramePr>
          <p:nvPr>
            <p:extLst>
              <p:ext uri="{D42A27DB-BD31-4B8C-83A1-F6EECF244321}">
                <p14:modId xmlns:p14="http://schemas.microsoft.com/office/powerpoint/2010/main" val="132703674"/>
              </p:ext>
            </p:extLst>
          </p:nvPr>
        </p:nvGraphicFramePr>
        <p:xfrm>
          <a:off x="342996" y="4473750"/>
          <a:ext cx="6005781" cy="1010920"/>
        </p:xfrm>
        <a:graphic>
          <a:graphicData uri="http://schemas.openxmlformats.org/drawingml/2006/table">
            <a:tbl>
              <a:tblPr firstRow="1" bandRow="1">
                <a:tableStyleId>{5940675A-B579-460E-94D1-54222C63F5DA}</a:tableStyleId>
              </a:tblPr>
              <a:tblGrid>
                <a:gridCol w="6005781">
                  <a:extLst>
                    <a:ext uri="{9D8B030D-6E8A-4147-A177-3AD203B41FA5}">
                      <a16:colId xmlns:a16="http://schemas.microsoft.com/office/drawing/2014/main" val="1267772227"/>
                    </a:ext>
                  </a:extLst>
                </a:gridCol>
              </a:tblGrid>
              <a:tr h="370840">
                <a:tc>
                  <a:txBody>
                    <a:bodyPr/>
                    <a:lstStyle/>
                    <a:p>
                      <a:pPr algn="ctr"/>
                      <a:r>
                        <a:rPr lang="en-GB" dirty="0"/>
                        <a:t>Lunch Session- 11:45-12:15pm</a:t>
                      </a:r>
                    </a:p>
                  </a:txBody>
                  <a:tcPr/>
                </a:tc>
                <a:extLst>
                  <a:ext uri="{0D108BD9-81ED-4DB2-BD59-A6C34878D82A}">
                    <a16:rowId xmlns:a16="http://schemas.microsoft.com/office/drawing/2014/main" val="1048929904"/>
                  </a:ext>
                </a:extLst>
              </a:tr>
              <a:tr h="370840">
                <a:tc>
                  <a:txBody>
                    <a:bodyPr/>
                    <a:lstStyle/>
                    <a:p>
                      <a:r>
                        <a:rPr lang="en-GB" dirty="0"/>
                        <a:t>Please note there is a charge for lunch sessions. Speak to a member of staff for more information. </a:t>
                      </a:r>
                    </a:p>
                  </a:txBody>
                  <a:tcPr/>
                </a:tc>
                <a:extLst>
                  <a:ext uri="{0D108BD9-81ED-4DB2-BD59-A6C34878D82A}">
                    <a16:rowId xmlns:a16="http://schemas.microsoft.com/office/drawing/2014/main" val="2353900534"/>
                  </a:ext>
                </a:extLst>
              </a:tr>
            </a:tbl>
          </a:graphicData>
        </a:graphic>
      </p:graphicFrame>
      <p:graphicFrame>
        <p:nvGraphicFramePr>
          <p:cNvPr id="9" name="Table 5">
            <a:extLst>
              <a:ext uri="{FF2B5EF4-FFF2-40B4-BE49-F238E27FC236}">
                <a16:creationId xmlns:a16="http://schemas.microsoft.com/office/drawing/2014/main" id="{A4060386-0BD6-4793-A7E3-748C751EF487}"/>
              </a:ext>
            </a:extLst>
          </p:cNvPr>
          <p:cNvGraphicFramePr>
            <a:graphicFrameLocks noGrp="1"/>
          </p:cNvGraphicFramePr>
          <p:nvPr>
            <p:extLst>
              <p:ext uri="{D42A27DB-BD31-4B8C-83A1-F6EECF244321}">
                <p14:modId xmlns:p14="http://schemas.microsoft.com/office/powerpoint/2010/main" val="3032158352"/>
              </p:ext>
            </p:extLst>
          </p:nvPr>
        </p:nvGraphicFramePr>
        <p:xfrm>
          <a:off x="342996" y="5765080"/>
          <a:ext cx="6040701" cy="2062478"/>
        </p:xfrm>
        <a:graphic>
          <a:graphicData uri="http://schemas.openxmlformats.org/drawingml/2006/table">
            <a:tbl>
              <a:tblPr firstRow="1" bandRow="1">
                <a:tableStyleId>{5940675A-B579-460E-94D1-54222C63F5DA}</a:tableStyleId>
              </a:tblPr>
              <a:tblGrid>
                <a:gridCol w="1376387">
                  <a:extLst>
                    <a:ext uri="{9D8B030D-6E8A-4147-A177-3AD203B41FA5}">
                      <a16:colId xmlns:a16="http://schemas.microsoft.com/office/drawing/2014/main" val="91592422"/>
                    </a:ext>
                  </a:extLst>
                </a:gridCol>
                <a:gridCol w="4664314">
                  <a:extLst>
                    <a:ext uri="{9D8B030D-6E8A-4147-A177-3AD203B41FA5}">
                      <a16:colId xmlns:a16="http://schemas.microsoft.com/office/drawing/2014/main" val="4025173818"/>
                    </a:ext>
                  </a:extLst>
                </a:gridCol>
              </a:tblGrid>
              <a:tr h="370840">
                <a:tc gridSpan="2">
                  <a:txBody>
                    <a:bodyPr/>
                    <a:lstStyle/>
                    <a:p>
                      <a:pPr lvl="2" algn="ctr"/>
                      <a:r>
                        <a:rPr lang="en-GB"/>
                        <a:t>Afternoon Session- 12:15-3:15pm</a:t>
                      </a:r>
                    </a:p>
                    <a:p>
                      <a:pPr lvl="2" algn="ctr">
                        <a:buNone/>
                      </a:pPr>
                      <a:r>
                        <a:rPr lang="en-GB" sz="1400" i="1"/>
                        <a:t>*example timetable of session*</a:t>
                      </a:r>
                    </a:p>
                  </a:txBody>
                  <a:tcPr/>
                </a:tc>
                <a:tc hMerge="1">
                  <a:txBody>
                    <a:bodyPr/>
                    <a:lstStyle/>
                    <a:p>
                      <a:endParaRPr lang="en-US"/>
                    </a:p>
                  </a:txBody>
                  <a:tcPr/>
                </a:tc>
                <a:extLst>
                  <a:ext uri="{0D108BD9-81ED-4DB2-BD59-A6C34878D82A}">
                    <a16:rowId xmlns:a16="http://schemas.microsoft.com/office/drawing/2014/main" val="2203178081"/>
                  </a:ext>
                </a:extLst>
              </a:tr>
              <a:tr h="370840">
                <a:tc>
                  <a:txBody>
                    <a:bodyPr/>
                    <a:lstStyle/>
                    <a:p>
                      <a:r>
                        <a:rPr lang="en-GB"/>
                        <a:t>12:15pm</a:t>
                      </a:r>
                    </a:p>
                  </a:txBody>
                  <a:tcPr/>
                </a:tc>
                <a:tc>
                  <a:txBody>
                    <a:bodyPr/>
                    <a:lstStyle/>
                    <a:p>
                      <a:r>
                        <a:rPr lang="en-GB"/>
                        <a:t>Registration, welcome and songs</a:t>
                      </a:r>
                    </a:p>
                  </a:txBody>
                  <a:tcPr/>
                </a:tc>
                <a:extLst>
                  <a:ext uri="{0D108BD9-81ED-4DB2-BD59-A6C34878D82A}">
                    <a16:rowId xmlns:a16="http://schemas.microsoft.com/office/drawing/2014/main" val="1147604580"/>
                  </a:ext>
                </a:extLst>
              </a:tr>
              <a:tr h="370840">
                <a:tc>
                  <a:txBody>
                    <a:bodyPr/>
                    <a:lstStyle/>
                    <a:p>
                      <a:r>
                        <a:rPr lang="en-GB"/>
                        <a:t>12:30pm</a:t>
                      </a:r>
                    </a:p>
                  </a:txBody>
                  <a:tcPr/>
                </a:tc>
                <a:tc>
                  <a:txBody>
                    <a:bodyPr/>
                    <a:lstStyle/>
                    <a:p>
                      <a:r>
                        <a:rPr lang="en-GB"/>
                        <a:t>Free Flow indoors and outdoors. </a:t>
                      </a:r>
                    </a:p>
                  </a:txBody>
                  <a:tcPr/>
                </a:tc>
                <a:extLst>
                  <a:ext uri="{0D108BD9-81ED-4DB2-BD59-A6C34878D82A}">
                    <a16:rowId xmlns:a16="http://schemas.microsoft.com/office/drawing/2014/main" val="3800184936"/>
                  </a:ext>
                </a:extLst>
              </a:tr>
              <a:tr h="370839">
                <a:tc>
                  <a:txBody>
                    <a:bodyPr/>
                    <a:lstStyle/>
                    <a:p>
                      <a:pPr lvl="0">
                        <a:buNone/>
                      </a:pPr>
                      <a:r>
                        <a:rPr lang="en-GB"/>
                        <a:t>3.00pm</a:t>
                      </a:r>
                    </a:p>
                  </a:txBody>
                  <a:tcPr/>
                </a:tc>
                <a:tc>
                  <a:txBody>
                    <a:bodyPr/>
                    <a:lstStyle/>
                    <a:p>
                      <a:pPr lvl="0">
                        <a:buNone/>
                      </a:pPr>
                      <a:r>
                        <a:rPr lang="en-GB"/>
                        <a:t>Tidy Up ready for home time.</a:t>
                      </a:r>
                    </a:p>
                  </a:txBody>
                  <a:tcPr/>
                </a:tc>
                <a:extLst>
                  <a:ext uri="{0D108BD9-81ED-4DB2-BD59-A6C34878D82A}">
                    <a16:rowId xmlns:a16="http://schemas.microsoft.com/office/drawing/2014/main" val="1249023136"/>
                  </a:ext>
                </a:extLst>
              </a:tr>
              <a:tr h="370839">
                <a:tc>
                  <a:txBody>
                    <a:bodyPr/>
                    <a:lstStyle/>
                    <a:p>
                      <a:pPr lvl="0">
                        <a:buNone/>
                      </a:pPr>
                      <a:r>
                        <a:rPr lang="en-GB"/>
                        <a:t>3.15pm</a:t>
                      </a:r>
                    </a:p>
                  </a:txBody>
                  <a:tcPr/>
                </a:tc>
                <a:tc>
                  <a:txBody>
                    <a:bodyPr/>
                    <a:lstStyle/>
                    <a:p>
                      <a:pPr lvl="0">
                        <a:buNone/>
                      </a:pPr>
                      <a:r>
                        <a:rPr lang="en-GB" dirty="0"/>
                        <a:t>Home Time</a:t>
                      </a:r>
                    </a:p>
                  </a:txBody>
                  <a:tcPr/>
                </a:tc>
                <a:extLst>
                  <a:ext uri="{0D108BD9-81ED-4DB2-BD59-A6C34878D82A}">
                    <a16:rowId xmlns:a16="http://schemas.microsoft.com/office/drawing/2014/main" val="66362019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ts val="1000"/>
              </a:spcAft>
            </a:pPr>
            <a:r>
              <a:rPr lang="en-GB" sz="2800" b="1">
                <a:solidFill>
                  <a:srgbClr val="FF0000"/>
                </a:solidFill>
                <a:latin typeface="Trebuchet MS"/>
                <a:cs typeface="Arial"/>
              </a:rPr>
              <a:t>Day-to-Day Information</a:t>
            </a:r>
            <a:endParaRPr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4" name="Rectangle 3">
            <a:extLst>
              <a:ext uri="{FF2B5EF4-FFF2-40B4-BE49-F238E27FC236}">
                <a16:creationId xmlns:a16="http://schemas.microsoft.com/office/drawing/2014/main" id="{9DD62061-377F-41FC-8689-21C828F8EF3B}"/>
              </a:ext>
            </a:extLst>
          </p:cNvPr>
          <p:cNvSpPr>
            <a:spLocks noChangeArrowheads="1"/>
          </p:cNvSpPr>
          <p:nvPr/>
        </p:nvSpPr>
        <p:spPr bwMode="auto">
          <a:xfrm>
            <a:off x="297045" y="5160498"/>
            <a:ext cx="5166205" cy="969496"/>
          </a:xfrm>
          <a:prstGeom prst="rect">
            <a:avLst/>
          </a:prstGeom>
          <a:noFill/>
          <a:ln w="9525">
            <a:noFill/>
            <a:miter lim="800000"/>
            <a:headEnd/>
            <a:tailEnd/>
          </a:ln>
          <a:effectLst/>
        </p:spPr>
        <p:txBody>
          <a:bodyPr vert="horz" wrap="square" lIns="6348" tIns="45720" rIns="3174" bIns="0" numCol="1" anchor="ctr" anchorCtr="0" compatLnSpc="1">
            <a:prstTxWarp prst="textNoShape">
              <a:avLst/>
            </a:prstTxWarp>
            <a:spAutoFit/>
          </a:bodyPr>
          <a:lstStyle/>
          <a:p>
            <a:r>
              <a:rPr lang="en-GB" sz="1200" dirty="0">
                <a:latin typeface="Calibri"/>
                <a:ea typeface="Segoe UI"/>
                <a:cs typeface="Segoe UI"/>
              </a:rPr>
              <a:t>In all sessions light snacks will be provided. These are healthy foods and will include a drink of milk or water, fruit, vegetables, bread sticks etc.  Please make staff aware of any allergies/ food intolerances your child has, or special dietary requirements. ​</a:t>
            </a:r>
            <a:endParaRPr lang="en-GB" dirty="0">
              <a:latin typeface="Trebuchet MS"/>
              <a:ea typeface="Segoe UI"/>
              <a:cs typeface="Segoe UI"/>
            </a:endParaRPr>
          </a:p>
          <a:p>
            <a:pPr rtl="0"/>
            <a:endParaRPr lang="en-GB" sz="1200" dirty="0">
              <a:latin typeface="Calibri"/>
              <a:ea typeface="Segoe UI"/>
              <a:cs typeface="Segoe UI"/>
            </a:endParaRPr>
          </a:p>
        </p:txBody>
      </p:sp>
      <p:sp>
        <p:nvSpPr>
          <p:cNvPr id="7" name="Rectangle 2">
            <a:extLst>
              <a:ext uri="{FF2B5EF4-FFF2-40B4-BE49-F238E27FC236}">
                <a16:creationId xmlns:a16="http://schemas.microsoft.com/office/drawing/2014/main" id="{6227FBBE-5484-44BA-81C3-C8572C678ABF}"/>
              </a:ext>
            </a:extLst>
          </p:cNvPr>
          <p:cNvSpPr>
            <a:spLocks noChangeArrowheads="1"/>
          </p:cNvSpPr>
          <p:nvPr/>
        </p:nvSpPr>
        <p:spPr bwMode="auto">
          <a:xfrm>
            <a:off x="5206532" y="4391138"/>
            <a:ext cx="1473136" cy="53015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ts val="1000"/>
              </a:spcAft>
            </a:pPr>
            <a:r>
              <a:rPr lang="en-GB" sz="2800" b="1">
                <a:solidFill>
                  <a:srgbClr val="FF0000"/>
                </a:solidFill>
                <a:latin typeface="Trebuchet MS"/>
                <a:cs typeface="Arial"/>
              </a:rPr>
              <a:t>Snacks </a:t>
            </a:r>
            <a:endParaRPr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8" name="AutoShape 3">
            <a:extLst>
              <a:ext uri="{FF2B5EF4-FFF2-40B4-BE49-F238E27FC236}">
                <a16:creationId xmlns:a16="http://schemas.microsoft.com/office/drawing/2014/main" id="{DFAB94FA-149D-4C16-B3A3-22AC2446ACE7}"/>
              </a:ext>
            </a:extLst>
          </p:cNvPr>
          <p:cNvCxnSpPr>
            <a:cxnSpLocks noChangeShapeType="1"/>
          </p:cNvCxnSpPr>
          <p:nvPr/>
        </p:nvCxnSpPr>
        <p:spPr bwMode="auto">
          <a:xfrm flipH="1">
            <a:off x="1830660" y="4921297"/>
            <a:ext cx="4838700" cy="0"/>
          </a:xfrm>
          <a:prstGeom prst="straightConnector1">
            <a:avLst/>
          </a:prstGeom>
          <a:noFill/>
          <a:ln w="76200">
            <a:solidFill>
              <a:srgbClr val="FF0000"/>
            </a:solidFill>
            <a:round/>
            <a:headEnd/>
            <a:tailEnd/>
          </a:ln>
        </p:spPr>
      </p:cxnSp>
      <p:sp>
        <p:nvSpPr>
          <p:cNvPr id="6" name="TextBox 5">
            <a:extLst>
              <a:ext uri="{FF2B5EF4-FFF2-40B4-BE49-F238E27FC236}">
                <a16:creationId xmlns:a16="http://schemas.microsoft.com/office/drawing/2014/main" id="{784A29CE-8405-46AD-A8D2-440A040B280A}"/>
              </a:ext>
            </a:extLst>
          </p:cNvPr>
          <p:cNvSpPr txBox="1"/>
          <p:nvPr/>
        </p:nvSpPr>
        <p:spPr>
          <a:xfrm>
            <a:off x="178333" y="7539013"/>
            <a:ext cx="650133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Segoe UI"/>
              </a:rPr>
              <a:t>At Nursery we provide lots of fun and stimulating activities for the children these include; </a:t>
            </a:r>
            <a:r>
              <a:rPr lang="en-GB" sz="1200" dirty="0" err="1">
                <a:cs typeface="Segoe UI"/>
              </a:rPr>
              <a:t>playdough</a:t>
            </a:r>
            <a:r>
              <a:rPr lang="en-GB" sz="1200" dirty="0">
                <a:cs typeface="Segoe UI"/>
              </a:rPr>
              <a:t>, sensory play and messy play. These small activities are enjoyed by all but can become costly. We ask as a Nursery for a voluntary contribution that goes towards providing these experiences for the children. </a:t>
            </a:r>
            <a:r>
              <a:rPr lang="en-US" sz="1200" dirty="0">
                <a:cs typeface="Segoe UI"/>
              </a:rPr>
              <a:t>​ Voluntary contributions can be made through </a:t>
            </a:r>
            <a:r>
              <a:rPr lang="en-US" sz="1200" dirty="0" err="1">
                <a:cs typeface="Segoe UI"/>
              </a:rPr>
              <a:t>ParentMail</a:t>
            </a:r>
            <a:r>
              <a:rPr lang="en-US" sz="1200" dirty="0">
                <a:cs typeface="Segoe UI"/>
              </a:rPr>
              <a:t> or put in the tin in the nursery.</a:t>
            </a:r>
            <a:endParaRPr lang="en-US" dirty="0"/>
          </a:p>
          <a:p>
            <a:endParaRPr lang="en-GB" sz="1200" dirty="0">
              <a:highlight>
                <a:srgbClr val="FFFF00"/>
              </a:highlight>
              <a:cs typeface="Segoe UI"/>
            </a:endParaRPr>
          </a:p>
        </p:txBody>
      </p:sp>
      <p:sp>
        <p:nvSpPr>
          <p:cNvPr id="10" name="Rectangle 2">
            <a:extLst>
              <a:ext uri="{FF2B5EF4-FFF2-40B4-BE49-F238E27FC236}">
                <a16:creationId xmlns:a16="http://schemas.microsoft.com/office/drawing/2014/main" id="{F90313AA-9CEC-4FF9-99F1-41C3256572F1}"/>
              </a:ext>
            </a:extLst>
          </p:cNvPr>
          <p:cNvSpPr>
            <a:spLocks noChangeArrowheads="1"/>
          </p:cNvSpPr>
          <p:nvPr/>
        </p:nvSpPr>
        <p:spPr bwMode="auto">
          <a:xfrm>
            <a:off x="2000610" y="6750462"/>
            <a:ext cx="4764496" cy="49425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ts val="1000"/>
              </a:spcAft>
            </a:pPr>
            <a:r>
              <a:rPr lang="en-GB" sz="2800" b="1" dirty="0">
                <a:solidFill>
                  <a:srgbClr val="FF0000"/>
                </a:solidFill>
                <a:latin typeface="Trebuchet MS"/>
                <a:cs typeface="Arial"/>
              </a:rPr>
              <a:t>Voluntary Contribution </a:t>
            </a:r>
            <a:endParaRPr lang="en-GB" sz="2800" b="1" i="0" u="none" strike="noStrike" cap="none" normalizeH="0" baseline="0" dirty="0">
              <a:ln>
                <a:noFill/>
              </a:ln>
              <a:solidFill>
                <a:srgbClr val="FF0000"/>
              </a:solidFill>
              <a:effectLst/>
              <a:latin typeface="Trebuchet MS"/>
              <a:cs typeface="Arial"/>
            </a:endParaRPr>
          </a:p>
        </p:txBody>
      </p:sp>
      <p:cxnSp>
        <p:nvCxnSpPr>
          <p:cNvPr id="11" name="AutoShape 3">
            <a:extLst>
              <a:ext uri="{FF2B5EF4-FFF2-40B4-BE49-F238E27FC236}">
                <a16:creationId xmlns:a16="http://schemas.microsoft.com/office/drawing/2014/main" id="{104A2CAE-3D4F-4DAC-9D1B-5888268152EC}"/>
              </a:ext>
            </a:extLst>
          </p:cNvPr>
          <p:cNvCxnSpPr>
            <a:cxnSpLocks noChangeShapeType="1"/>
          </p:cNvCxnSpPr>
          <p:nvPr/>
        </p:nvCxnSpPr>
        <p:spPr bwMode="auto">
          <a:xfrm flipH="1">
            <a:off x="1880729" y="7338693"/>
            <a:ext cx="4838700" cy="0"/>
          </a:xfrm>
          <a:prstGeom prst="straightConnector1">
            <a:avLst/>
          </a:prstGeom>
          <a:noFill/>
          <a:ln w="76200">
            <a:solidFill>
              <a:srgbClr val="FF0000"/>
            </a:solidFill>
            <a:round/>
            <a:headEnd/>
            <a:tailEnd/>
          </a:ln>
        </p:spPr>
      </p:cxnSp>
      <p:sp>
        <p:nvSpPr>
          <p:cNvPr id="5" name="TextBox 4"/>
          <p:cNvSpPr txBox="1"/>
          <p:nvPr/>
        </p:nvSpPr>
        <p:spPr>
          <a:xfrm>
            <a:off x="370389" y="1215342"/>
            <a:ext cx="6076709" cy="3400931"/>
          </a:xfrm>
          <a:prstGeom prst="rect">
            <a:avLst/>
          </a:prstGeom>
          <a:noFill/>
        </p:spPr>
        <p:txBody>
          <a:bodyPr wrap="square" rtlCol="0">
            <a:spAutoFit/>
          </a:bodyPr>
          <a:lstStyle/>
          <a:p>
            <a:pPr>
              <a:tabLst>
                <a:tab pos="3200400" algn="ctr"/>
              </a:tabLst>
            </a:pPr>
            <a:r>
              <a:rPr lang="en-GB" sz="1200" dirty="0">
                <a:ea typeface="+mn-lt"/>
                <a:cs typeface="+mn-lt"/>
              </a:rPr>
              <a:t>At Lent Rise Nursery, we ask that each day you bring in a named bag for your child.</a:t>
            </a:r>
            <a:endParaRPr lang="en-GB" sz="1200" dirty="0">
              <a:cs typeface="Calibri"/>
            </a:endParaRPr>
          </a:p>
          <a:p>
            <a:pPr>
              <a:tabLst>
                <a:tab pos="3200400" algn="ctr"/>
              </a:tabLst>
            </a:pPr>
            <a:r>
              <a:rPr lang="en-GB" sz="1200" dirty="0">
                <a:ea typeface="+mn-lt"/>
                <a:cs typeface="+mn-lt"/>
              </a:rPr>
              <a:t>In the bag we ask that you bring-</a:t>
            </a:r>
          </a:p>
          <a:p>
            <a:pPr>
              <a:tabLst>
                <a:tab pos="3200400" algn="ctr"/>
              </a:tabLst>
            </a:pPr>
            <a:endParaRPr lang="en-GB" sz="1200" dirty="0">
              <a:highlight>
                <a:srgbClr val="FFFF00"/>
              </a:highlight>
              <a:ea typeface="+mn-lt"/>
              <a:cs typeface="+mn-lt"/>
            </a:endParaRPr>
          </a:p>
          <a:p>
            <a:pPr marL="171450" lvl="0" indent="-171450">
              <a:buFont typeface="Arial" charset="0"/>
              <a:buChar char="•"/>
            </a:pPr>
            <a:r>
              <a:rPr lang="en-GB" sz="1200" dirty="0"/>
              <a:t>Full, spare change of clothes (please ensure these are labelled)</a:t>
            </a:r>
            <a:endParaRPr lang="en-US" sz="1200" dirty="0"/>
          </a:p>
          <a:p>
            <a:pPr marL="171450" lvl="0" indent="-171450">
              <a:buFont typeface="Arial" charset="0"/>
              <a:buChar char="•"/>
            </a:pPr>
            <a:r>
              <a:rPr lang="en-GB" sz="1200" dirty="0"/>
              <a:t>Spare nappies/pull ups and wipes if your child is toilet training</a:t>
            </a:r>
            <a:endParaRPr lang="en-US" sz="1200" dirty="0"/>
          </a:p>
          <a:p>
            <a:pPr marL="171450" lvl="0" indent="-171450">
              <a:buFont typeface="Arial" charset="0"/>
              <a:buChar char="•"/>
            </a:pPr>
            <a:r>
              <a:rPr lang="en-GB" sz="1200" dirty="0"/>
              <a:t>Nappies and wipes if your child is not yet toilet trained</a:t>
            </a:r>
            <a:endParaRPr lang="en-US" sz="1200" dirty="0"/>
          </a:p>
          <a:p>
            <a:pPr marL="171450" lvl="0" indent="-171450">
              <a:buFont typeface="Arial" charset="0"/>
              <a:buChar char="•"/>
            </a:pPr>
            <a:r>
              <a:rPr lang="en-GB" sz="1200" dirty="0"/>
              <a:t>Wellies</a:t>
            </a:r>
            <a:endParaRPr lang="en-US" sz="1200" dirty="0"/>
          </a:p>
          <a:p>
            <a:pPr marL="171450" lvl="0" indent="-171450">
              <a:buFont typeface="Arial" charset="0"/>
              <a:buChar char="•"/>
            </a:pPr>
            <a:r>
              <a:rPr lang="en-GB" sz="1200" dirty="0"/>
              <a:t>Water bottle  </a:t>
            </a:r>
            <a:endParaRPr lang="en-US" sz="1200" dirty="0"/>
          </a:p>
          <a:p>
            <a:pPr marL="171450" lvl="0" indent="-171450">
              <a:buFont typeface="Arial" charset="0"/>
              <a:buChar char="•"/>
            </a:pPr>
            <a:r>
              <a:rPr lang="en-GB" sz="1200" dirty="0"/>
              <a:t>Coat , hat, scarf, gloves as applicable</a:t>
            </a:r>
            <a:endParaRPr lang="en-US" sz="1200" dirty="0"/>
          </a:p>
          <a:p>
            <a:r>
              <a:rPr lang="en-GB" sz="1200" dirty="0"/>
              <a:t>  </a:t>
            </a:r>
            <a:endParaRPr lang="en-US" sz="1200" dirty="0"/>
          </a:p>
          <a:p>
            <a:r>
              <a:rPr lang="en-GB" sz="1200" i="1" dirty="0"/>
              <a:t>**If your child is toilet training please provide at least 2 changes of clothes including socks · If your child is already toilet trained, or is training, please bring lots of spare pairs of underwear.</a:t>
            </a:r>
            <a:endParaRPr lang="en-US" sz="1200" i="1" dirty="0"/>
          </a:p>
          <a:p>
            <a:pPr>
              <a:tabLst>
                <a:tab pos="3200400" algn="ctr"/>
              </a:tabLst>
            </a:pPr>
            <a:endParaRPr lang="en-GB" sz="1200" dirty="0">
              <a:cs typeface="Calibri"/>
            </a:endParaRPr>
          </a:p>
          <a:p>
            <a:pPr>
              <a:tabLst>
                <a:tab pos="3200400" algn="ctr"/>
              </a:tabLst>
            </a:pPr>
            <a:r>
              <a:rPr lang="en-GB" sz="1200" dirty="0">
                <a:ea typeface="+mn-lt"/>
                <a:cs typeface="+mn-lt"/>
              </a:rPr>
              <a:t>Our setting is designed to support children grow and develop through the early years of their life and part of that learning involves becoming familiar and confident with using the toilet. We are here to support your child with this so please speak to a member of the nursery team if you have any queries about this or if your child is still in nappies. </a:t>
            </a:r>
          </a:p>
          <a:p>
            <a:endParaRPr lang="en-US" sz="1100" dirty="0"/>
          </a:p>
        </p:txBody>
      </p:sp>
      <p:pic>
        <p:nvPicPr>
          <p:cNvPr id="12" name="Picture 2">
            <a:extLst>
              <a:ext uri="{FF2B5EF4-FFF2-40B4-BE49-F238E27FC236}">
                <a16:creationId xmlns:a16="http://schemas.microsoft.com/office/drawing/2014/main" id="{1541EE55-AAEB-4CB3-9E17-0CD191FC8E44}"/>
              </a:ext>
            </a:extLst>
          </p:cNvPr>
          <p:cNvPicPr>
            <a:picLocks noChangeAspect="1"/>
          </p:cNvPicPr>
          <p:nvPr/>
        </p:nvPicPr>
        <p:blipFill>
          <a:blip r:embed="rId2"/>
          <a:stretch>
            <a:fillRect/>
          </a:stretch>
        </p:blipFill>
        <p:spPr>
          <a:xfrm>
            <a:off x="298018" y="148459"/>
            <a:ext cx="1069625" cy="1003707"/>
          </a:xfrm>
          <a:prstGeom prst="rect">
            <a:avLst/>
          </a:prstGeom>
        </p:spPr>
      </p:pic>
      <p:pic>
        <p:nvPicPr>
          <p:cNvPr id="1026" name="Picture 2" descr="ree Fruit Clip Art - Fruits And Vegetables Cartoon , Free Transparent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1" t="5299" r="13468" b="5238"/>
          <a:stretch/>
        </p:blipFill>
        <p:spPr bwMode="auto">
          <a:xfrm>
            <a:off x="4982400" y="5271505"/>
            <a:ext cx="1469985" cy="123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7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68597" y="120630"/>
            <a:ext cx="6112783" cy="7216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ts val="1000"/>
              </a:spcAft>
            </a:pPr>
            <a:r>
              <a:rPr lang="en-GB" sz="2800" b="1" dirty="0">
                <a:solidFill>
                  <a:srgbClr val="FF0000"/>
                </a:solidFill>
                <a:latin typeface="Trebuchet MS"/>
                <a:cs typeface="Arial"/>
              </a:rPr>
              <a:t>How We Learn In Nursery </a:t>
            </a:r>
          </a:p>
          <a:p>
            <a:pPr algn="r" fontAlgn="base">
              <a:spcBef>
                <a:spcPct val="0"/>
              </a:spcBef>
              <a:spcAft>
                <a:spcPts val="1000"/>
              </a:spcAft>
            </a:pPr>
            <a:r>
              <a:rPr lang="en-GB" sz="2800" b="1" dirty="0">
                <a:solidFill>
                  <a:srgbClr val="FF0000"/>
                </a:solidFill>
                <a:latin typeface="Trebuchet MS"/>
                <a:cs typeface="Arial"/>
              </a:rPr>
              <a:t>and the Curriculum </a:t>
            </a:r>
            <a:endParaRPr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92698" y="1162901"/>
            <a:ext cx="4838700" cy="0"/>
          </a:xfrm>
          <a:prstGeom prst="straightConnector1">
            <a:avLst/>
          </a:prstGeom>
          <a:noFill/>
          <a:ln w="76200">
            <a:solidFill>
              <a:srgbClr val="FF0000"/>
            </a:solidFill>
            <a:round/>
            <a:headEnd/>
            <a:tailEnd/>
          </a:ln>
        </p:spPr>
      </p:cxnSp>
      <p:sp>
        <p:nvSpPr>
          <p:cNvPr id="4" name="TextBox 3">
            <a:extLst>
              <a:ext uri="{FF2B5EF4-FFF2-40B4-BE49-F238E27FC236}">
                <a16:creationId xmlns:a16="http://schemas.microsoft.com/office/drawing/2014/main" id="{F56F9FD5-FD5F-42B0-9F06-F848B92630E3}"/>
              </a:ext>
            </a:extLst>
          </p:cNvPr>
          <p:cNvSpPr txBox="1"/>
          <p:nvPr/>
        </p:nvSpPr>
        <p:spPr>
          <a:xfrm>
            <a:off x="537390" y="1482908"/>
            <a:ext cx="5821846" cy="692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dirty="0">
                <a:cs typeface="Calibri"/>
              </a:rPr>
              <a:t>Children learn best when they are happy, safe and secure. Staff are there to guide and teach and will get to know you and your child well during your time here. </a:t>
            </a:r>
            <a:endParaRPr lang="en-GB" sz="1200" b="1" dirty="0">
              <a:ea typeface="+mn-lt"/>
              <a:cs typeface="+mn-lt"/>
            </a:endParaRPr>
          </a:p>
          <a:p>
            <a:endParaRPr lang="en-GB" sz="1200" dirty="0">
              <a:highlight>
                <a:srgbClr val="FFFF00"/>
              </a:highlight>
              <a:cs typeface="Calibri"/>
            </a:endParaRPr>
          </a:p>
          <a:p>
            <a:r>
              <a:rPr lang="en-GB" sz="1200" dirty="0">
                <a:cs typeface="Segoe UI"/>
              </a:rPr>
              <a:t>We recognise that children develop and learn in different ways and at different rates. We have a team of dedicated and professional early years teachers, early years educators and teaching assistants who plan and work closely together to provide a high-quality curriculum. We work as a team in partnership with the child, parents and carers, the wider school, other settings and external agencies to ensure the needs of each child are met physically, emotionally and academically.</a:t>
            </a:r>
            <a:r>
              <a:rPr lang="en-GB" sz="1200" dirty="0">
                <a:cs typeface="Times New Roman"/>
              </a:rPr>
              <a:t> </a:t>
            </a:r>
          </a:p>
          <a:p>
            <a:endParaRPr lang="en-GB" sz="1200" dirty="0">
              <a:cs typeface="Times New Roman"/>
            </a:endParaRPr>
          </a:p>
          <a:p>
            <a:r>
              <a:rPr lang="en-GB" sz="1200" dirty="0">
                <a:cs typeface="Times New Roman"/>
              </a:rPr>
              <a:t>P</a:t>
            </a:r>
            <a:r>
              <a:rPr lang="en-GB" sz="1200" dirty="0">
                <a:cs typeface="Calibri"/>
              </a:rPr>
              <a:t>urposeful play features strongly in good nursery education and t</a:t>
            </a:r>
            <a:r>
              <a:rPr lang="en-GB" sz="1200" dirty="0">
                <a:cs typeface="Segoe UI"/>
              </a:rPr>
              <a:t>hroughout our Early Years Department. We believe in the importance of play and that through play children explore and develop learning experiences, which help them make sense of the world. </a:t>
            </a:r>
            <a:r>
              <a:rPr lang="en-GB" sz="1200" dirty="0">
                <a:cs typeface="Times New Roman"/>
              </a:rPr>
              <a:t> </a:t>
            </a:r>
          </a:p>
          <a:p>
            <a:pPr algn="ctr"/>
            <a:r>
              <a:rPr lang="en-GB" sz="1200" dirty="0">
                <a:cs typeface="Segoe UI"/>
              </a:rPr>
              <a:t>Play is essential for children’s development, building their confidence as they learn to explore, to think about problems, and relate to others.</a:t>
            </a:r>
            <a:r>
              <a:rPr lang="en-GB" sz="1200" dirty="0">
                <a:cs typeface="Times New Roman"/>
              </a:rPr>
              <a:t> </a:t>
            </a:r>
          </a:p>
          <a:p>
            <a:pPr algn="ctr"/>
            <a:r>
              <a:rPr lang="en-GB" sz="1200" dirty="0">
                <a:cs typeface="Segoe UI"/>
              </a:rPr>
              <a:t> </a:t>
            </a:r>
            <a:r>
              <a:rPr lang="en-GB" sz="1200" i="1" dirty="0">
                <a:cs typeface="Segoe UI"/>
              </a:rPr>
              <a:t>‘Statutory Framework for the Early Years Foundation Stage’. April 2017. </a:t>
            </a:r>
            <a:r>
              <a:rPr lang="en-GB" sz="1200" dirty="0">
                <a:cs typeface="Times New Roman"/>
              </a:rPr>
              <a:t> </a:t>
            </a:r>
          </a:p>
          <a:p>
            <a:pPr algn="just"/>
            <a:endParaRPr lang="en-GB" sz="1200" dirty="0">
              <a:cs typeface="Times New Roman"/>
            </a:endParaRPr>
          </a:p>
          <a:p>
            <a:r>
              <a:rPr lang="en-GB" sz="1200" dirty="0">
                <a:cs typeface="Calibri"/>
              </a:rPr>
              <a:t>Play that is well planned and fun helps children to think, to increase their understanding, improve their ability to use language, </a:t>
            </a:r>
            <a:r>
              <a:rPr lang="en-GB" sz="1200" dirty="0">
                <a:cs typeface="Times New Roman"/>
              </a:rPr>
              <a:t>build up ideas, learn self-regulation skills and understand the need for rules. </a:t>
            </a:r>
            <a:r>
              <a:rPr lang="en-GB" sz="1200" dirty="0">
                <a:cs typeface="Calibri"/>
              </a:rPr>
              <a:t>It allows children to be creative, to explore and investigate materials, to experiment and to draw and test their conclusions. Children are encouraged to join in all activities, to be independent and to make choices. </a:t>
            </a:r>
            <a:endParaRPr lang="en-GB" sz="1200" dirty="0">
              <a:ea typeface="+mn-lt"/>
              <a:cs typeface="+mn-lt"/>
            </a:endParaRPr>
          </a:p>
          <a:p>
            <a:endParaRPr lang="en-GB" sz="1200" dirty="0">
              <a:cs typeface="Times New Roman"/>
            </a:endParaRPr>
          </a:p>
          <a:p>
            <a:endParaRPr lang="en-GB" sz="1200" dirty="0">
              <a:cs typeface="Times New Roman"/>
            </a:endParaRPr>
          </a:p>
          <a:p>
            <a:r>
              <a:rPr lang="en-GB" sz="1200" dirty="0">
                <a:ea typeface="+mn-lt"/>
                <a:cs typeface="+mn-lt"/>
              </a:rPr>
              <a:t>We offer a rich and varied curriculum in a safe but inviting environment that  gives children the opportunity to extend and develop their thinking and learning across all areas of the curriculum. Our Nursery consists of the following areas offering a different variety of learning experiences for our children. </a:t>
            </a:r>
          </a:p>
          <a:p>
            <a:pPr marL="171450" indent="-171450">
              <a:buFont typeface="Arial"/>
              <a:buChar char="•"/>
            </a:pPr>
            <a:r>
              <a:rPr lang="en-GB" sz="1200" dirty="0">
                <a:ea typeface="+mn-lt"/>
                <a:cs typeface="+mn-lt"/>
              </a:rPr>
              <a:t>Drawing and writing area </a:t>
            </a:r>
          </a:p>
          <a:p>
            <a:pPr marL="171450" indent="-171450">
              <a:buFont typeface="Arial"/>
              <a:buChar char="•"/>
            </a:pPr>
            <a:r>
              <a:rPr lang="en-GB" sz="1200" dirty="0">
                <a:ea typeface="+mn-lt"/>
                <a:cs typeface="+mn-lt"/>
              </a:rPr>
              <a:t>Book area</a:t>
            </a:r>
          </a:p>
          <a:p>
            <a:pPr marL="171450" indent="-171450">
              <a:buFont typeface="Arial"/>
              <a:buChar char="•"/>
            </a:pPr>
            <a:r>
              <a:rPr lang="en-GB" sz="1200" dirty="0">
                <a:ea typeface="+mn-lt"/>
                <a:cs typeface="+mn-lt"/>
              </a:rPr>
              <a:t>Fine motor skill activities </a:t>
            </a:r>
          </a:p>
          <a:p>
            <a:pPr marL="171450" indent="-171450">
              <a:buFont typeface="Arial"/>
              <a:buChar char="•"/>
            </a:pPr>
            <a:r>
              <a:rPr lang="en-GB" sz="1200" dirty="0">
                <a:ea typeface="+mn-lt"/>
                <a:cs typeface="+mn-lt"/>
              </a:rPr>
              <a:t>Building and Small world play </a:t>
            </a:r>
          </a:p>
          <a:p>
            <a:pPr marL="171450" indent="-171450">
              <a:buFont typeface="Arial"/>
              <a:buChar char="•"/>
            </a:pPr>
            <a:r>
              <a:rPr lang="en-GB" sz="1200" dirty="0">
                <a:ea typeface="+mn-lt"/>
                <a:cs typeface="+mn-lt"/>
              </a:rPr>
              <a:t>Maths  area </a:t>
            </a:r>
          </a:p>
          <a:p>
            <a:pPr marL="171450" indent="-171450">
              <a:buFont typeface="Arial"/>
              <a:buChar char="•"/>
            </a:pPr>
            <a:r>
              <a:rPr lang="en-GB" sz="1200" dirty="0">
                <a:ea typeface="+mn-lt"/>
                <a:cs typeface="+mn-lt"/>
              </a:rPr>
              <a:t>Sand and Water  (Outside)</a:t>
            </a:r>
          </a:p>
          <a:p>
            <a:pPr marL="171450" indent="-171450">
              <a:buFont typeface="Arial"/>
              <a:buChar char="•"/>
            </a:pPr>
            <a:r>
              <a:rPr lang="en-GB" sz="1200" dirty="0">
                <a:ea typeface="+mn-lt"/>
                <a:cs typeface="+mn-lt"/>
              </a:rPr>
              <a:t>Creative Area </a:t>
            </a:r>
          </a:p>
          <a:p>
            <a:pPr marL="171450" indent="-171450">
              <a:buFont typeface="Arial"/>
              <a:buChar char="•"/>
            </a:pPr>
            <a:r>
              <a:rPr lang="en-GB" sz="1200" dirty="0">
                <a:ea typeface="+mn-lt"/>
                <a:cs typeface="+mn-lt"/>
              </a:rPr>
              <a:t>Role play and dressing up </a:t>
            </a:r>
          </a:p>
        </p:txBody>
      </p:sp>
      <p:pic>
        <p:nvPicPr>
          <p:cNvPr id="2050" name="Picture 2" descr="arly Years Curriculum – Wyvern Academy Web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025" y="7030779"/>
            <a:ext cx="2831510" cy="18817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541EE55-AAEB-4CB3-9E17-0CD191FC8E44}"/>
              </a:ext>
            </a:extLst>
          </p:cNvPr>
          <p:cNvPicPr>
            <a:picLocks noChangeAspect="1"/>
          </p:cNvPicPr>
          <p:nvPr/>
        </p:nvPicPr>
        <p:blipFill>
          <a:blip r:embed="rId3"/>
          <a:stretch>
            <a:fillRect/>
          </a:stretch>
        </p:blipFill>
        <p:spPr>
          <a:xfrm>
            <a:off x="298018" y="158889"/>
            <a:ext cx="1069625" cy="1003707"/>
          </a:xfrm>
          <a:prstGeom prst="rect">
            <a:avLst/>
          </a:prstGeom>
        </p:spPr>
      </p:pic>
    </p:spTree>
    <p:extLst>
      <p:ext uri="{BB962C8B-B14F-4D97-AF65-F5344CB8AC3E}">
        <p14:creationId xmlns:p14="http://schemas.microsoft.com/office/powerpoint/2010/main" val="122261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AutoShape 3"/>
          <p:cNvCxnSpPr>
            <a:cxnSpLocks noChangeShapeType="1"/>
          </p:cNvCxnSpPr>
          <p:nvPr/>
        </p:nvCxnSpPr>
        <p:spPr bwMode="auto">
          <a:xfrm flipH="1">
            <a:off x="1822966" y="1015339"/>
            <a:ext cx="4838700" cy="0"/>
          </a:xfrm>
          <a:prstGeom prst="straightConnector1">
            <a:avLst/>
          </a:prstGeom>
          <a:noFill/>
          <a:ln w="76200">
            <a:solidFill>
              <a:srgbClr val="FF0000"/>
            </a:solidFill>
            <a:round/>
            <a:headEnd/>
            <a:tailEnd/>
          </a:ln>
        </p:spPr>
      </p:cxnSp>
      <p:sp>
        <p:nvSpPr>
          <p:cNvPr id="16385" name="Rectangle 1"/>
          <p:cNvSpPr>
            <a:spLocks noChangeArrowheads="1"/>
          </p:cNvSpPr>
          <p:nvPr/>
        </p:nvSpPr>
        <p:spPr bwMode="auto">
          <a:xfrm>
            <a:off x="298018" y="1213590"/>
            <a:ext cx="630932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tabLst>
                <a:tab pos="3200400" algn="ctr"/>
              </a:tabLst>
            </a:pPr>
            <a:endParaRPr lang="en-GB" sz="1200" dirty="0">
              <a:highlight>
                <a:srgbClr val="FFFF00"/>
              </a:highlight>
              <a:cs typeface="Calibri"/>
            </a:endParaRPr>
          </a:p>
          <a:p>
            <a:pPr>
              <a:tabLst>
                <a:tab pos="3200400" algn="ctr"/>
              </a:tabLst>
            </a:pPr>
            <a:r>
              <a:rPr lang="en-GB" sz="1200" dirty="0">
                <a:ea typeface="+mn-lt"/>
                <a:cs typeface="+mn-lt"/>
              </a:rPr>
              <a:t>During your child’s time at Lent Rise Nursery you will be allocated a key worker. This person will be a valuable link into settling your child into nursery and for communication throughout your child’s time with us. Although all the staff in the nursery will work with all the children, their key worker will plan for and lead the group sessions for your child and give feedback about progress. Your child’s key worker will also be responsible for compiling your child’s Learning Journey.</a:t>
            </a:r>
            <a:endParaRPr lang="en-GB" sz="1200" dirty="0">
              <a:cs typeface="Calibri"/>
            </a:endParaRPr>
          </a:p>
          <a:p>
            <a:pPr>
              <a:spcBef>
                <a:spcPct val="0"/>
              </a:spcBef>
              <a:spcAft>
                <a:spcPct val="0"/>
              </a:spcAft>
              <a:tabLst>
                <a:tab pos="3200400" algn="ctr"/>
              </a:tabLst>
            </a:pPr>
            <a:r>
              <a:rPr lang="en-GB" sz="1200" dirty="0">
                <a:ea typeface="+mn-lt"/>
                <a:cs typeface="+mn-lt"/>
              </a:rPr>
              <a:t>Staff are always available at the beginning and end of sessions for you to share information with and ask questions, so please do let us know if you have any news to share, queries or concerns. If you need a longer discussion just ask to book an appointment. </a:t>
            </a:r>
            <a:endParaRPr lang="en-GB" sz="1200" dirty="0">
              <a:cs typeface="Calibri"/>
            </a:endParaRPr>
          </a:p>
          <a:p>
            <a:pPr eaLnBrk="0" fontAlgn="base" hangingPunct="0">
              <a:spcBef>
                <a:spcPct val="0"/>
              </a:spcBef>
              <a:spcAft>
                <a:spcPct val="0"/>
              </a:spcAft>
              <a:tabLst>
                <a:tab pos="3200400" algn="ctr"/>
              </a:tabLst>
            </a:pPr>
            <a:endParaRPr lang="en-GB" sz="1200" dirty="0">
              <a:latin typeface="Trebuchet MS" pitchFamily="34" charset="0"/>
              <a:cs typeface="Arial" pitchFamily="34" charset="0"/>
            </a:endParaRPr>
          </a:p>
        </p:txBody>
      </p:sp>
      <p:sp>
        <p:nvSpPr>
          <p:cNvPr id="2" name="Rectangle 2">
            <a:extLst>
              <a:ext uri="{FF2B5EF4-FFF2-40B4-BE49-F238E27FC236}">
                <a16:creationId xmlns:a16="http://schemas.microsoft.com/office/drawing/2014/main" id="{BBDCA558-B31F-47A3-9234-47B982DE012A}"/>
              </a:ext>
            </a:extLst>
          </p:cNvPr>
          <p:cNvSpPr>
            <a:spLocks noChangeArrowheads="1"/>
          </p:cNvSpPr>
          <p:nvPr/>
        </p:nvSpPr>
        <p:spPr bwMode="auto">
          <a:xfrm>
            <a:off x="3959931" y="359098"/>
            <a:ext cx="2701735" cy="48228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ts val="1000"/>
              </a:spcAft>
            </a:pPr>
            <a:r>
              <a:rPr lang="en-GB" sz="2800" b="1">
                <a:solidFill>
                  <a:srgbClr val="FF0000"/>
                </a:solidFill>
                <a:latin typeface="Trebuchet MS"/>
                <a:cs typeface="Arial"/>
              </a:rPr>
              <a:t>Key Workers  </a:t>
            </a:r>
            <a:endParaRPr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a:extLst>
              <a:ext uri="{FF2B5EF4-FFF2-40B4-BE49-F238E27FC236}">
                <a16:creationId xmlns:a16="http://schemas.microsoft.com/office/drawing/2014/main" id="{C77F83BC-5E99-4E88-ADE7-58C76388F3C5}"/>
              </a:ext>
            </a:extLst>
          </p:cNvPr>
          <p:cNvCxnSpPr>
            <a:cxnSpLocks noChangeShapeType="1"/>
          </p:cNvCxnSpPr>
          <p:nvPr/>
        </p:nvCxnSpPr>
        <p:spPr bwMode="auto">
          <a:xfrm flipH="1">
            <a:off x="1745633" y="4286950"/>
            <a:ext cx="4838700" cy="0"/>
          </a:xfrm>
          <a:prstGeom prst="straightConnector1">
            <a:avLst/>
          </a:prstGeom>
          <a:noFill/>
          <a:ln w="76200">
            <a:solidFill>
              <a:srgbClr val="FF0000"/>
            </a:solidFill>
            <a:round/>
            <a:headEnd/>
            <a:tailEnd/>
          </a:ln>
        </p:spPr>
      </p:cxnSp>
      <p:grpSp>
        <p:nvGrpSpPr>
          <p:cNvPr id="7" name="Group 43515">
            <a:extLst>
              <a:ext uri="{FF2B5EF4-FFF2-40B4-BE49-F238E27FC236}">
                <a16:creationId xmlns:a16="http://schemas.microsoft.com/office/drawing/2014/main" id="{3F28F446-EF75-42F7-A497-3F4562120BDE}"/>
              </a:ext>
            </a:extLst>
          </p:cNvPr>
          <p:cNvGrpSpPr>
            <a:grpSpLocks/>
          </p:cNvGrpSpPr>
          <p:nvPr/>
        </p:nvGrpSpPr>
        <p:grpSpPr bwMode="auto">
          <a:xfrm>
            <a:off x="388364" y="3427706"/>
            <a:ext cx="1142984" cy="1192430"/>
            <a:chOff x="0" y="0"/>
            <a:chExt cx="12992" cy="14566"/>
          </a:xfrm>
        </p:grpSpPr>
        <p:sp>
          <p:nvSpPr>
            <p:cNvPr id="10" name="Shape 3054">
              <a:extLst>
                <a:ext uri="{FF2B5EF4-FFF2-40B4-BE49-F238E27FC236}">
                  <a16:creationId xmlns:a16="http://schemas.microsoft.com/office/drawing/2014/main" id="{974477C2-3CCC-4C03-8D93-A91FD1031748}"/>
                </a:ext>
              </a:extLst>
            </p:cNvPr>
            <p:cNvSpPr>
              <a:spLocks/>
            </p:cNvSpPr>
            <p:nvPr/>
          </p:nvSpPr>
          <p:spPr bwMode="auto">
            <a:xfrm>
              <a:off x="0" y="0"/>
              <a:ext cx="12992" cy="14566"/>
            </a:xfrm>
            <a:custGeom>
              <a:avLst/>
              <a:gdLst>
                <a:gd name="T0" fmla="*/ 6115 w 1299210"/>
                <a:gd name="T1" fmla="*/ 89 h 1456690"/>
                <a:gd name="T2" fmla="*/ 7328 w 1299210"/>
                <a:gd name="T3" fmla="*/ 641 h 1456690"/>
                <a:gd name="T4" fmla="*/ 7683 w 1299210"/>
                <a:gd name="T5" fmla="*/ 1346 h 1456690"/>
                <a:gd name="T6" fmla="*/ 7658 w 1299210"/>
                <a:gd name="T7" fmla="*/ 1930 h 1456690"/>
                <a:gd name="T8" fmla="*/ 7614 w 1299210"/>
                <a:gd name="T9" fmla="*/ 2495 h 1456690"/>
                <a:gd name="T10" fmla="*/ 8064 w 1299210"/>
                <a:gd name="T11" fmla="*/ 3022 h 1456690"/>
                <a:gd name="T12" fmla="*/ 8134 w 1299210"/>
                <a:gd name="T13" fmla="*/ 3568 h 1456690"/>
                <a:gd name="T14" fmla="*/ 7963 w 1299210"/>
                <a:gd name="T15" fmla="*/ 4134 h 1456690"/>
                <a:gd name="T16" fmla="*/ 7575 w 1299210"/>
                <a:gd name="T17" fmla="*/ 4953 h 1456690"/>
                <a:gd name="T18" fmla="*/ 8185 w 1299210"/>
                <a:gd name="T19" fmla="*/ 6000 h 1456690"/>
                <a:gd name="T20" fmla="*/ 8630 w 1299210"/>
                <a:gd name="T21" fmla="*/ 7308 h 1456690"/>
                <a:gd name="T22" fmla="*/ 8858 w 1299210"/>
                <a:gd name="T23" fmla="*/ 8312 h 1456690"/>
                <a:gd name="T24" fmla="*/ 8738 w 1299210"/>
                <a:gd name="T25" fmla="*/ 8832 h 1456690"/>
                <a:gd name="T26" fmla="*/ 8369 w 1299210"/>
                <a:gd name="T27" fmla="*/ 9359 h 1456690"/>
                <a:gd name="T28" fmla="*/ 9030 w 1299210"/>
                <a:gd name="T29" fmla="*/ 9321 h 1456690"/>
                <a:gd name="T30" fmla="*/ 10122 w 1299210"/>
                <a:gd name="T31" fmla="*/ 9277 h 1456690"/>
                <a:gd name="T32" fmla="*/ 10979 w 1299210"/>
                <a:gd name="T33" fmla="*/ 9251 h 1456690"/>
                <a:gd name="T34" fmla="*/ 11487 w 1299210"/>
                <a:gd name="T35" fmla="*/ 9613 h 1456690"/>
                <a:gd name="T36" fmla="*/ 11932 w 1299210"/>
                <a:gd name="T37" fmla="*/ 10128 h 1456690"/>
                <a:gd name="T38" fmla="*/ 12249 w 1299210"/>
                <a:gd name="T39" fmla="*/ 10693 h 1456690"/>
                <a:gd name="T40" fmla="*/ 11735 w 1299210"/>
                <a:gd name="T41" fmla="*/ 11207 h 1456690"/>
                <a:gd name="T42" fmla="*/ 12173 w 1299210"/>
                <a:gd name="T43" fmla="*/ 11582 h 1456690"/>
                <a:gd name="T44" fmla="*/ 12713 w 1299210"/>
                <a:gd name="T45" fmla="*/ 12147 h 1456690"/>
                <a:gd name="T46" fmla="*/ 12992 w 1299210"/>
                <a:gd name="T47" fmla="*/ 12693 h 1456690"/>
                <a:gd name="T48" fmla="*/ 12655 w 1299210"/>
                <a:gd name="T49" fmla="*/ 13233 h 1456690"/>
                <a:gd name="T50" fmla="*/ 12103 w 1299210"/>
                <a:gd name="T51" fmla="*/ 13709 h 1456690"/>
                <a:gd name="T52" fmla="*/ 11366 w 1299210"/>
                <a:gd name="T53" fmla="*/ 14109 h 1456690"/>
                <a:gd name="T54" fmla="*/ 10509 w 1299210"/>
                <a:gd name="T55" fmla="*/ 14356 h 1456690"/>
                <a:gd name="T56" fmla="*/ 9519 w 1299210"/>
                <a:gd name="T57" fmla="*/ 14490 h 1456690"/>
                <a:gd name="T58" fmla="*/ 8433 w 1299210"/>
                <a:gd name="T59" fmla="*/ 14553 h 1456690"/>
                <a:gd name="T60" fmla="*/ 7245 w 1299210"/>
                <a:gd name="T61" fmla="*/ 14566 h 1456690"/>
                <a:gd name="T62" fmla="*/ 5778 w 1299210"/>
                <a:gd name="T63" fmla="*/ 14566 h 1456690"/>
                <a:gd name="T64" fmla="*/ 4108 w 1299210"/>
                <a:gd name="T65" fmla="*/ 14541 h 1456690"/>
                <a:gd name="T66" fmla="*/ 2813 w 1299210"/>
                <a:gd name="T67" fmla="*/ 14426 h 1456690"/>
                <a:gd name="T68" fmla="*/ 2311 w 1299210"/>
                <a:gd name="T69" fmla="*/ 14109 h 1456690"/>
                <a:gd name="T70" fmla="*/ 1911 w 1299210"/>
                <a:gd name="T71" fmla="*/ 13658 h 1456690"/>
                <a:gd name="T72" fmla="*/ 749 w 1299210"/>
                <a:gd name="T73" fmla="*/ 13302 h 1456690"/>
                <a:gd name="T74" fmla="*/ 171 w 1299210"/>
                <a:gd name="T75" fmla="*/ 12807 h 1456690"/>
                <a:gd name="T76" fmla="*/ 0 w 1299210"/>
                <a:gd name="T77" fmla="*/ 12318 h 1456690"/>
                <a:gd name="T78" fmla="*/ 83 w 1299210"/>
                <a:gd name="T79" fmla="*/ 11740 h 1456690"/>
                <a:gd name="T80" fmla="*/ 248 w 1299210"/>
                <a:gd name="T81" fmla="*/ 11264 h 1456690"/>
                <a:gd name="T82" fmla="*/ 451 w 1299210"/>
                <a:gd name="T83" fmla="*/ 10724 h 1456690"/>
                <a:gd name="T84" fmla="*/ 425 w 1299210"/>
                <a:gd name="T85" fmla="*/ 10166 h 1456690"/>
                <a:gd name="T86" fmla="*/ 527 w 1299210"/>
                <a:gd name="T87" fmla="*/ 9582 h 1456690"/>
                <a:gd name="T88" fmla="*/ 1029 w 1299210"/>
                <a:gd name="T89" fmla="*/ 9518 h 1456690"/>
                <a:gd name="T90" fmla="*/ 1568 w 1299210"/>
                <a:gd name="T91" fmla="*/ 9455 h 1456690"/>
                <a:gd name="T92" fmla="*/ 1543 w 1299210"/>
                <a:gd name="T93" fmla="*/ 9093 h 1456690"/>
                <a:gd name="T94" fmla="*/ 1518 w 1299210"/>
                <a:gd name="T95" fmla="*/ 8489 h 1456690"/>
                <a:gd name="T96" fmla="*/ 1740 w 1299210"/>
                <a:gd name="T97" fmla="*/ 7493 h 1456690"/>
                <a:gd name="T98" fmla="*/ 2032 w 1299210"/>
                <a:gd name="T99" fmla="*/ 6331 h 1456690"/>
                <a:gd name="T100" fmla="*/ 2299 w 1299210"/>
                <a:gd name="T101" fmla="*/ 5562 h 1456690"/>
                <a:gd name="T102" fmla="*/ 2616 w 1299210"/>
                <a:gd name="T103" fmla="*/ 4997 h 1456690"/>
                <a:gd name="T104" fmla="*/ 2603 w 1299210"/>
                <a:gd name="T105" fmla="*/ 4254 h 1456690"/>
                <a:gd name="T106" fmla="*/ 2229 w 1299210"/>
                <a:gd name="T107" fmla="*/ 3689 h 1456690"/>
                <a:gd name="T108" fmla="*/ 2203 w 1299210"/>
                <a:gd name="T109" fmla="*/ 2984 h 1456690"/>
                <a:gd name="T110" fmla="*/ 2521 w 1299210"/>
                <a:gd name="T111" fmla="*/ 2470 h 1456690"/>
                <a:gd name="T112" fmla="*/ 2546 w 1299210"/>
                <a:gd name="T113" fmla="*/ 2006 h 1456690"/>
                <a:gd name="T114" fmla="*/ 2546 w 1299210"/>
                <a:gd name="T115" fmla="*/ 1454 h 1456690"/>
                <a:gd name="T116" fmla="*/ 2642 w 1299210"/>
                <a:gd name="T117" fmla="*/ 959 h 1456690"/>
                <a:gd name="T118" fmla="*/ 3105 w 1299210"/>
                <a:gd name="T119" fmla="*/ 356 h 1456690"/>
                <a:gd name="T120" fmla="*/ 3721 w 1299210"/>
                <a:gd name="T121" fmla="*/ 127 h 1456690"/>
                <a:gd name="T122" fmla="*/ 4661 w 1299210"/>
                <a:gd name="T123" fmla="*/ 0 h 14566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9210"/>
                <a:gd name="T187" fmla="*/ 0 h 1456690"/>
                <a:gd name="T188" fmla="*/ 1299210 w 1299210"/>
                <a:gd name="T189" fmla="*/ 1456690 h 14566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9210" h="1456690">
                  <a:moveTo>
                    <a:pt x="466090" y="0"/>
                  </a:moveTo>
                  <a:lnTo>
                    <a:pt x="472440" y="0"/>
                  </a:lnTo>
                  <a:lnTo>
                    <a:pt x="479425" y="0"/>
                  </a:lnTo>
                  <a:lnTo>
                    <a:pt x="485775" y="0"/>
                  </a:lnTo>
                  <a:lnTo>
                    <a:pt x="493395" y="0"/>
                  </a:lnTo>
                  <a:lnTo>
                    <a:pt x="499110" y="0"/>
                  </a:lnTo>
                  <a:lnTo>
                    <a:pt x="506730" y="0"/>
                  </a:lnTo>
                  <a:lnTo>
                    <a:pt x="513715" y="0"/>
                  </a:lnTo>
                  <a:lnTo>
                    <a:pt x="521335" y="0"/>
                  </a:lnTo>
                  <a:lnTo>
                    <a:pt x="528320" y="0"/>
                  </a:lnTo>
                  <a:lnTo>
                    <a:pt x="537210" y="1270"/>
                  </a:lnTo>
                  <a:lnTo>
                    <a:pt x="544830" y="1270"/>
                  </a:lnTo>
                  <a:lnTo>
                    <a:pt x="556895" y="2540"/>
                  </a:lnTo>
                  <a:lnTo>
                    <a:pt x="567690" y="2540"/>
                  </a:lnTo>
                  <a:lnTo>
                    <a:pt x="579755" y="3810"/>
                  </a:lnTo>
                  <a:lnTo>
                    <a:pt x="591185" y="6350"/>
                  </a:lnTo>
                  <a:lnTo>
                    <a:pt x="600710" y="7620"/>
                  </a:lnTo>
                  <a:lnTo>
                    <a:pt x="611505" y="8890"/>
                  </a:lnTo>
                  <a:lnTo>
                    <a:pt x="621665" y="10160"/>
                  </a:lnTo>
                  <a:lnTo>
                    <a:pt x="631190" y="12700"/>
                  </a:lnTo>
                  <a:lnTo>
                    <a:pt x="640080" y="15240"/>
                  </a:lnTo>
                  <a:lnTo>
                    <a:pt x="648335" y="17145"/>
                  </a:lnTo>
                  <a:lnTo>
                    <a:pt x="655955" y="19685"/>
                  </a:lnTo>
                  <a:lnTo>
                    <a:pt x="664210" y="22225"/>
                  </a:lnTo>
                  <a:lnTo>
                    <a:pt x="671830" y="24765"/>
                  </a:lnTo>
                  <a:lnTo>
                    <a:pt x="678815" y="28575"/>
                  </a:lnTo>
                  <a:lnTo>
                    <a:pt x="686435" y="31115"/>
                  </a:lnTo>
                  <a:lnTo>
                    <a:pt x="692785" y="34290"/>
                  </a:lnTo>
                  <a:lnTo>
                    <a:pt x="698500" y="36830"/>
                  </a:lnTo>
                  <a:lnTo>
                    <a:pt x="704850" y="40640"/>
                  </a:lnTo>
                  <a:lnTo>
                    <a:pt x="709930" y="44450"/>
                  </a:lnTo>
                  <a:lnTo>
                    <a:pt x="715645" y="47625"/>
                  </a:lnTo>
                  <a:lnTo>
                    <a:pt x="719455" y="51435"/>
                  </a:lnTo>
                  <a:lnTo>
                    <a:pt x="724535" y="55245"/>
                  </a:lnTo>
                  <a:lnTo>
                    <a:pt x="728980" y="59055"/>
                  </a:lnTo>
                  <a:lnTo>
                    <a:pt x="732790" y="64135"/>
                  </a:lnTo>
                  <a:lnTo>
                    <a:pt x="736600" y="67310"/>
                  </a:lnTo>
                  <a:lnTo>
                    <a:pt x="740410" y="71120"/>
                  </a:lnTo>
                  <a:lnTo>
                    <a:pt x="744220" y="74930"/>
                  </a:lnTo>
                  <a:lnTo>
                    <a:pt x="746125" y="80010"/>
                  </a:lnTo>
                  <a:lnTo>
                    <a:pt x="749935" y="83185"/>
                  </a:lnTo>
                  <a:lnTo>
                    <a:pt x="752475" y="88265"/>
                  </a:lnTo>
                  <a:lnTo>
                    <a:pt x="755015" y="92075"/>
                  </a:lnTo>
                  <a:lnTo>
                    <a:pt x="757555" y="95885"/>
                  </a:lnTo>
                  <a:lnTo>
                    <a:pt x="758825" y="100330"/>
                  </a:lnTo>
                  <a:lnTo>
                    <a:pt x="761365" y="104140"/>
                  </a:lnTo>
                  <a:lnTo>
                    <a:pt x="762635" y="107950"/>
                  </a:lnTo>
                  <a:lnTo>
                    <a:pt x="763270" y="111760"/>
                  </a:lnTo>
                  <a:lnTo>
                    <a:pt x="764540" y="116205"/>
                  </a:lnTo>
                  <a:lnTo>
                    <a:pt x="765810" y="120015"/>
                  </a:lnTo>
                  <a:lnTo>
                    <a:pt x="767080" y="123825"/>
                  </a:lnTo>
                  <a:lnTo>
                    <a:pt x="767080" y="127635"/>
                  </a:lnTo>
                  <a:lnTo>
                    <a:pt x="768350" y="130810"/>
                  </a:lnTo>
                  <a:lnTo>
                    <a:pt x="768350" y="134620"/>
                  </a:lnTo>
                  <a:lnTo>
                    <a:pt x="769620" y="139700"/>
                  </a:lnTo>
                  <a:lnTo>
                    <a:pt x="769620" y="143510"/>
                  </a:lnTo>
                  <a:lnTo>
                    <a:pt x="769620" y="146685"/>
                  </a:lnTo>
                  <a:lnTo>
                    <a:pt x="769620" y="150495"/>
                  </a:lnTo>
                  <a:lnTo>
                    <a:pt x="769620" y="154305"/>
                  </a:lnTo>
                  <a:lnTo>
                    <a:pt x="769620" y="156845"/>
                  </a:lnTo>
                  <a:lnTo>
                    <a:pt x="769620" y="160020"/>
                  </a:lnTo>
                  <a:lnTo>
                    <a:pt x="769620" y="162560"/>
                  </a:lnTo>
                  <a:lnTo>
                    <a:pt x="768350" y="166370"/>
                  </a:lnTo>
                  <a:lnTo>
                    <a:pt x="768350" y="168910"/>
                  </a:lnTo>
                  <a:lnTo>
                    <a:pt x="768350" y="172720"/>
                  </a:lnTo>
                  <a:lnTo>
                    <a:pt x="768350" y="175260"/>
                  </a:lnTo>
                  <a:lnTo>
                    <a:pt x="767080" y="177165"/>
                  </a:lnTo>
                  <a:lnTo>
                    <a:pt x="767080" y="179705"/>
                  </a:lnTo>
                  <a:lnTo>
                    <a:pt x="767080" y="183515"/>
                  </a:lnTo>
                  <a:lnTo>
                    <a:pt x="765810" y="188595"/>
                  </a:lnTo>
                  <a:lnTo>
                    <a:pt x="765810" y="191135"/>
                  </a:lnTo>
                  <a:lnTo>
                    <a:pt x="765810" y="193040"/>
                  </a:lnTo>
                  <a:lnTo>
                    <a:pt x="764540" y="195580"/>
                  </a:lnTo>
                  <a:lnTo>
                    <a:pt x="763270" y="200660"/>
                  </a:lnTo>
                  <a:lnTo>
                    <a:pt x="762635" y="204470"/>
                  </a:lnTo>
                  <a:lnTo>
                    <a:pt x="762635" y="208915"/>
                  </a:lnTo>
                  <a:lnTo>
                    <a:pt x="762635" y="212725"/>
                  </a:lnTo>
                  <a:lnTo>
                    <a:pt x="762635" y="217805"/>
                  </a:lnTo>
                  <a:lnTo>
                    <a:pt x="762635" y="220345"/>
                  </a:lnTo>
                  <a:lnTo>
                    <a:pt x="762635" y="222885"/>
                  </a:lnTo>
                  <a:lnTo>
                    <a:pt x="762635" y="224790"/>
                  </a:lnTo>
                  <a:lnTo>
                    <a:pt x="762635" y="227330"/>
                  </a:lnTo>
                  <a:lnTo>
                    <a:pt x="761365" y="232410"/>
                  </a:lnTo>
                  <a:lnTo>
                    <a:pt x="761365" y="236220"/>
                  </a:lnTo>
                  <a:lnTo>
                    <a:pt x="761365" y="240030"/>
                  </a:lnTo>
                  <a:lnTo>
                    <a:pt x="761365" y="243205"/>
                  </a:lnTo>
                  <a:lnTo>
                    <a:pt x="761365" y="244475"/>
                  </a:lnTo>
                  <a:lnTo>
                    <a:pt x="761365" y="247015"/>
                  </a:lnTo>
                  <a:lnTo>
                    <a:pt x="761365" y="248285"/>
                  </a:lnTo>
                  <a:lnTo>
                    <a:pt x="761365" y="249555"/>
                  </a:lnTo>
                  <a:lnTo>
                    <a:pt x="762635" y="249555"/>
                  </a:lnTo>
                  <a:lnTo>
                    <a:pt x="763270" y="250825"/>
                  </a:lnTo>
                  <a:lnTo>
                    <a:pt x="765810" y="252095"/>
                  </a:lnTo>
                  <a:lnTo>
                    <a:pt x="770890" y="254635"/>
                  </a:lnTo>
                  <a:lnTo>
                    <a:pt x="774700" y="257810"/>
                  </a:lnTo>
                  <a:lnTo>
                    <a:pt x="779145" y="261620"/>
                  </a:lnTo>
                  <a:lnTo>
                    <a:pt x="781685" y="264160"/>
                  </a:lnTo>
                  <a:lnTo>
                    <a:pt x="784225" y="266700"/>
                  </a:lnTo>
                  <a:lnTo>
                    <a:pt x="786765" y="270510"/>
                  </a:lnTo>
                  <a:lnTo>
                    <a:pt x="789305" y="273685"/>
                  </a:lnTo>
                  <a:lnTo>
                    <a:pt x="791845" y="276225"/>
                  </a:lnTo>
                  <a:lnTo>
                    <a:pt x="794385" y="280035"/>
                  </a:lnTo>
                  <a:lnTo>
                    <a:pt x="796290" y="283845"/>
                  </a:lnTo>
                  <a:lnTo>
                    <a:pt x="798830" y="288290"/>
                  </a:lnTo>
                  <a:lnTo>
                    <a:pt x="801370" y="292100"/>
                  </a:lnTo>
                  <a:lnTo>
                    <a:pt x="803910" y="297180"/>
                  </a:lnTo>
                  <a:lnTo>
                    <a:pt x="805180" y="298450"/>
                  </a:lnTo>
                  <a:lnTo>
                    <a:pt x="806450" y="302260"/>
                  </a:lnTo>
                  <a:lnTo>
                    <a:pt x="806450" y="304165"/>
                  </a:lnTo>
                  <a:lnTo>
                    <a:pt x="807720" y="306705"/>
                  </a:lnTo>
                  <a:lnTo>
                    <a:pt x="808990" y="309245"/>
                  </a:lnTo>
                  <a:lnTo>
                    <a:pt x="810260" y="311785"/>
                  </a:lnTo>
                  <a:lnTo>
                    <a:pt x="810260" y="314325"/>
                  </a:lnTo>
                  <a:lnTo>
                    <a:pt x="811530" y="318135"/>
                  </a:lnTo>
                  <a:lnTo>
                    <a:pt x="811530" y="320040"/>
                  </a:lnTo>
                  <a:lnTo>
                    <a:pt x="811530" y="322580"/>
                  </a:lnTo>
                  <a:lnTo>
                    <a:pt x="812800" y="326390"/>
                  </a:lnTo>
                  <a:lnTo>
                    <a:pt x="812800" y="330200"/>
                  </a:lnTo>
                  <a:lnTo>
                    <a:pt x="812800" y="332740"/>
                  </a:lnTo>
                  <a:lnTo>
                    <a:pt x="813435" y="335915"/>
                  </a:lnTo>
                  <a:lnTo>
                    <a:pt x="813435" y="338455"/>
                  </a:lnTo>
                  <a:lnTo>
                    <a:pt x="813435" y="342265"/>
                  </a:lnTo>
                  <a:lnTo>
                    <a:pt x="813435" y="346075"/>
                  </a:lnTo>
                  <a:lnTo>
                    <a:pt x="813435" y="348615"/>
                  </a:lnTo>
                  <a:lnTo>
                    <a:pt x="813435" y="353060"/>
                  </a:lnTo>
                  <a:lnTo>
                    <a:pt x="813435" y="356870"/>
                  </a:lnTo>
                  <a:lnTo>
                    <a:pt x="812800" y="359410"/>
                  </a:lnTo>
                  <a:lnTo>
                    <a:pt x="812800" y="363220"/>
                  </a:lnTo>
                  <a:lnTo>
                    <a:pt x="812800" y="367030"/>
                  </a:lnTo>
                  <a:lnTo>
                    <a:pt x="811530" y="370205"/>
                  </a:lnTo>
                  <a:lnTo>
                    <a:pt x="811530" y="374015"/>
                  </a:lnTo>
                  <a:lnTo>
                    <a:pt x="810260" y="376555"/>
                  </a:lnTo>
                  <a:lnTo>
                    <a:pt x="810260" y="380365"/>
                  </a:lnTo>
                  <a:lnTo>
                    <a:pt x="808990" y="382905"/>
                  </a:lnTo>
                  <a:lnTo>
                    <a:pt x="807720" y="386080"/>
                  </a:lnTo>
                  <a:lnTo>
                    <a:pt x="807720" y="388620"/>
                  </a:lnTo>
                  <a:lnTo>
                    <a:pt x="806450" y="391160"/>
                  </a:lnTo>
                  <a:lnTo>
                    <a:pt x="805180" y="393700"/>
                  </a:lnTo>
                  <a:lnTo>
                    <a:pt x="805180" y="397510"/>
                  </a:lnTo>
                  <a:lnTo>
                    <a:pt x="803910" y="400050"/>
                  </a:lnTo>
                  <a:lnTo>
                    <a:pt x="802640" y="401955"/>
                  </a:lnTo>
                  <a:lnTo>
                    <a:pt x="801370" y="404495"/>
                  </a:lnTo>
                  <a:lnTo>
                    <a:pt x="798830" y="409575"/>
                  </a:lnTo>
                  <a:lnTo>
                    <a:pt x="796290" y="413385"/>
                  </a:lnTo>
                  <a:lnTo>
                    <a:pt x="795655" y="417830"/>
                  </a:lnTo>
                  <a:lnTo>
                    <a:pt x="793115" y="421640"/>
                  </a:lnTo>
                  <a:lnTo>
                    <a:pt x="790575" y="424180"/>
                  </a:lnTo>
                  <a:lnTo>
                    <a:pt x="788035" y="427990"/>
                  </a:lnTo>
                  <a:lnTo>
                    <a:pt x="785495" y="431800"/>
                  </a:lnTo>
                  <a:lnTo>
                    <a:pt x="782955" y="434975"/>
                  </a:lnTo>
                  <a:lnTo>
                    <a:pt x="780415" y="436245"/>
                  </a:lnTo>
                  <a:lnTo>
                    <a:pt x="778510" y="440055"/>
                  </a:lnTo>
                  <a:lnTo>
                    <a:pt x="775970" y="441325"/>
                  </a:lnTo>
                  <a:lnTo>
                    <a:pt x="773430" y="443865"/>
                  </a:lnTo>
                  <a:lnTo>
                    <a:pt x="768350" y="447675"/>
                  </a:lnTo>
                  <a:lnTo>
                    <a:pt x="764540" y="449580"/>
                  </a:lnTo>
                  <a:lnTo>
                    <a:pt x="761365" y="452120"/>
                  </a:lnTo>
                  <a:lnTo>
                    <a:pt x="760095" y="453390"/>
                  </a:lnTo>
                  <a:lnTo>
                    <a:pt x="757555" y="454660"/>
                  </a:lnTo>
                  <a:lnTo>
                    <a:pt x="749935" y="488950"/>
                  </a:lnTo>
                  <a:lnTo>
                    <a:pt x="753745" y="491490"/>
                  </a:lnTo>
                  <a:lnTo>
                    <a:pt x="757555" y="495300"/>
                  </a:lnTo>
                  <a:lnTo>
                    <a:pt x="761365" y="499745"/>
                  </a:lnTo>
                  <a:lnTo>
                    <a:pt x="764540" y="504825"/>
                  </a:lnTo>
                  <a:lnTo>
                    <a:pt x="768350" y="508635"/>
                  </a:lnTo>
                  <a:lnTo>
                    <a:pt x="772160" y="513080"/>
                  </a:lnTo>
                  <a:lnTo>
                    <a:pt x="775970" y="518160"/>
                  </a:lnTo>
                  <a:lnTo>
                    <a:pt x="779145" y="524510"/>
                  </a:lnTo>
                  <a:lnTo>
                    <a:pt x="782955" y="528955"/>
                  </a:lnTo>
                  <a:lnTo>
                    <a:pt x="785495" y="535305"/>
                  </a:lnTo>
                  <a:lnTo>
                    <a:pt x="789305" y="540385"/>
                  </a:lnTo>
                  <a:lnTo>
                    <a:pt x="793115" y="546100"/>
                  </a:lnTo>
                  <a:lnTo>
                    <a:pt x="796290" y="552450"/>
                  </a:lnTo>
                  <a:lnTo>
                    <a:pt x="800100" y="560070"/>
                  </a:lnTo>
                  <a:lnTo>
                    <a:pt x="802640" y="565785"/>
                  </a:lnTo>
                  <a:lnTo>
                    <a:pt x="806450" y="573405"/>
                  </a:lnTo>
                  <a:lnTo>
                    <a:pt x="808990" y="579120"/>
                  </a:lnTo>
                  <a:lnTo>
                    <a:pt x="812800" y="585470"/>
                  </a:lnTo>
                  <a:lnTo>
                    <a:pt x="814705" y="592455"/>
                  </a:lnTo>
                  <a:lnTo>
                    <a:pt x="818515" y="600075"/>
                  </a:lnTo>
                  <a:lnTo>
                    <a:pt x="821055" y="606425"/>
                  </a:lnTo>
                  <a:lnTo>
                    <a:pt x="823595" y="614680"/>
                  </a:lnTo>
                  <a:lnTo>
                    <a:pt x="827405" y="621030"/>
                  </a:lnTo>
                  <a:lnTo>
                    <a:pt x="829310" y="629285"/>
                  </a:lnTo>
                  <a:lnTo>
                    <a:pt x="833120" y="636905"/>
                  </a:lnTo>
                  <a:lnTo>
                    <a:pt x="835660" y="643890"/>
                  </a:lnTo>
                  <a:lnTo>
                    <a:pt x="838200" y="650240"/>
                  </a:lnTo>
                  <a:lnTo>
                    <a:pt x="840740" y="658495"/>
                  </a:lnTo>
                  <a:lnTo>
                    <a:pt x="843280" y="664845"/>
                  </a:lnTo>
                  <a:lnTo>
                    <a:pt x="845820" y="673100"/>
                  </a:lnTo>
                  <a:lnTo>
                    <a:pt x="847725" y="680720"/>
                  </a:lnTo>
                  <a:lnTo>
                    <a:pt x="850265" y="688340"/>
                  </a:lnTo>
                  <a:lnTo>
                    <a:pt x="852805" y="695325"/>
                  </a:lnTo>
                  <a:lnTo>
                    <a:pt x="855345" y="702945"/>
                  </a:lnTo>
                  <a:lnTo>
                    <a:pt x="856615" y="708660"/>
                  </a:lnTo>
                  <a:lnTo>
                    <a:pt x="859155" y="716280"/>
                  </a:lnTo>
                  <a:lnTo>
                    <a:pt x="860425" y="723265"/>
                  </a:lnTo>
                  <a:lnTo>
                    <a:pt x="862965" y="730885"/>
                  </a:lnTo>
                  <a:lnTo>
                    <a:pt x="863600" y="736600"/>
                  </a:lnTo>
                  <a:lnTo>
                    <a:pt x="866140" y="744220"/>
                  </a:lnTo>
                  <a:lnTo>
                    <a:pt x="867410" y="750570"/>
                  </a:lnTo>
                  <a:lnTo>
                    <a:pt x="869950" y="757555"/>
                  </a:lnTo>
                  <a:lnTo>
                    <a:pt x="871220" y="763905"/>
                  </a:lnTo>
                  <a:lnTo>
                    <a:pt x="873760" y="769620"/>
                  </a:lnTo>
                  <a:lnTo>
                    <a:pt x="875030" y="775970"/>
                  </a:lnTo>
                  <a:lnTo>
                    <a:pt x="876300" y="782320"/>
                  </a:lnTo>
                  <a:lnTo>
                    <a:pt x="877570" y="788035"/>
                  </a:lnTo>
                  <a:lnTo>
                    <a:pt x="878840" y="794385"/>
                  </a:lnTo>
                  <a:lnTo>
                    <a:pt x="880110" y="799465"/>
                  </a:lnTo>
                  <a:lnTo>
                    <a:pt x="880110" y="803910"/>
                  </a:lnTo>
                  <a:lnTo>
                    <a:pt x="880745" y="808990"/>
                  </a:lnTo>
                  <a:lnTo>
                    <a:pt x="882015" y="814070"/>
                  </a:lnTo>
                  <a:lnTo>
                    <a:pt x="883285" y="818515"/>
                  </a:lnTo>
                  <a:lnTo>
                    <a:pt x="883285" y="823595"/>
                  </a:lnTo>
                  <a:lnTo>
                    <a:pt x="884555" y="827405"/>
                  </a:lnTo>
                  <a:lnTo>
                    <a:pt x="885825" y="831215"/>
                  </a:lnTo>
                  <a:lnTo>
                    <a:pt x="885825" y="834390"/>
                  </a:lnTo>
                  <a:lnTo>
                    <a:pt x="885825" y="838200"/>
                  </a:lnTo>
                  <a:lnTo>
                    <a:pt x="887095" y="840740"/>
                  </a:lnTo>
                  <a:lnTo>
                    <a:pt x="887095" y="843280"/>
                  </a:lnTo>
                  <a:lnTo>
                    <a:pt x="887095" y="845820"/>
                  </a:lnTo>
                  <a:lnTo>
                    <a:pt x="887095" y="848360"/>
                  </a:lnTo>
                  <a:lnTo>
                    <a:pt x="887095" y="850265"/>
                  </a:lnTo>
                  <a:lnTo>
                    <a:pt x="888365" y="851535"/>
                  </a:lnTo>
                  <a:lnTo>
                    <a:pt x="887095" y="855345"/>
                  </a:lnTo>
                  <a:lnTo>
                    <a:pt x="885825" y="857885"/>
                  </a:lnTo>
                  <a:lnTo>
                    <a:pt x="884555" y="860425"/>
                  </a:lnTo>
                  <a:lnTo>
                    <a:pt x="884555" y="864235"/>
                  </a:lnTo>
                  <a:lnTo>
                    <a:pt x="883285" y="866140"/>
                  </a:lnTo>
                  <a:lnTo>
                    <a:pt x="882015" y="869950"/>
                  </a:lnTo>
                  <a:lnTo>
                    <a:pt x="880110" y="872490"/>
                  </a:lnTo>
                  <a:lnTo>
                    <a:pt x="878840" y="877570"/>
                  </a:lnTo>
                  <a:lnTo>
                    <a:pt x="876300" y="880110"/>
                  </a:lnTo>
                  <a:lnTo>
                    <a:pt x="873760" y="883285"/>
                  </a:lnTo>
                  <a:lnTo>
                    <a:pt x="872490" y="887095"/>
                  </a:lnTo>
                  <a:lnTo>
                    <a:pt x="869950" y="890905"/>
                  </a:lnTo>
                  <a:lnTo>
                    <a:pt x="867410" y="894715"/>
                  </a:lnTo>
                  <a:lnTo>
                    <a:pt x="864870" y="896620"/>
                  </a:lnTo>
                  <a:lnTo>
                    <a:pt x="862965" y="900430"/>
                  </a:lnTo>
                  <a:lnTo>
                    <a:pt x="861695" y="904240"/>
                  </a:lnTo>
                  <a:lnTo>
                    <a:pt x="857885" y="908050"/>
                  </a:lnTo>
                  <a:lnTo>
                    <a:pt x="856615" y="910590"/>
                  </a:lnTo>
                  <a:lnTo>
                    <a:pt x="854075" y="913765"/>
                  </a:lnTo>
                  <a:lnTo>
                    <a:pt x="851535" y="916305"/>
                  </a:lnTo>
                  <a:lnTo>
                    <a:pt x="848995" y="918845"/>
                  </a:lnTo>
                  <a:lnTo>
                    <a:pt x="847725" y="921385"/>
                  </a:lnTo>
                  <a:lnTo>
                    <a:pt x="845820" y="923925"/>
                  </a:lnTo>
                  <a:lnTo>
                    <a:pt x="844550" y="927735"/>
                  </a:lnTo>
                  <a:lnTo>
                    <a:pt x="840740" y="929640"/>
                  </a:lnTo>
                  <a:lnTo>
                    <a:pt x="838200" y="933450"/>
                  </a:lnTo>
                  <a:lnTo>
                    <a:pt x="836930" y="934720"/>
                  </a:lnTo>
                  <a:lnTo>
                    <a:pt x="836930" y="935990"/>
                  </a:lnTo>
                  <a:lnTo>
                    <a:pt x="839470" y="935990"/>
                  </a:lnTo>
                  <a:lnTo>
                    <a:pt x="840740" y="934720"/>
                  </a:lnTo>
                  <a:lnTo>
                    <a:pt x="843280" y="934720"/>
                  </a:lnTo>
                  <a:lnTo>
                    <a:pt x="845820" y="934720"/>
                  </a:lnTo>
                  <a:lnTo>
                    <a:pt x="847725" y="934720"/>
                  </a:lnTo>
                  <a:lnTo>
                    <a:pt x="850265" y="934720"/>
                  </a:lnTo>
                  <a:lnTo>
                    <a:pt x="854075" y="934720"/>
                  </a:lnTo>
                  <a:lnTo>
                    <a:pt x="856615" y="934720"/>
                  </a:lnTo>
                  <a:lnTo>
                    <a:pt x="860425" y="934720"/>
                  </a:lnTo>
                  <a:lnTo>
                    <a:pt x="863600" y="933450"/>
                  </a:lnTo>
                  <a:lnTo>
                    <a:pt x="868680" y="933450"/>
                  </a:lnTo>
                  <a:lnTo>
                    <a:pt x="872490" y="933450"/>
                  </a:lnTo>
                  <a:lnTo>
                    <a:pt x="877570" y="933450"/>
                  </a:lnTo>
                  <a:lnTo>
                    <a:pt x="882015" y="933450"/>
                  </a:lnTo>
                  <a:lnTo>
                    <a:pt x="887095" y="933450"/>
                  </a:lnTo>
                  <a:lnTo>
                    <a:pt x="892175" y="932180"/>
                  </a:lnTo>
                  <a:lnTo>
                    <a:pt x="896620" y="932180"/>
                  </a:lnTo>
                  <a:lnTo>
                    <a:pt x="902970" y="932180"/>
                  </a:lnTo>
                  <a:lnTo>
                    <a:pt x="908050" y="932180"/>
                  </a:lnTo>
                  <a:lnTo>
                    <a:pt x="913765" y="932180"/>
                  </a:lnTo>
                  <a:lnTo>
                    <a:pt x="920115" y="932180"/>
                  </a:lnTo>
                  <a:lnTo>
                    <a:pt x="925195" y="930910"/>
                  </a:lnTo>
                  <a:lnTo>
                    <a:pt x="930910" y="930910"/>
                  </a:lnTo>
                  <a:lnTo>
                    <a:pt x="937260" y="929640"/>
                  </a:lnTo>
                  <a:lnTo>
                    <a:pt x="943610" y="929640"/>
                  </a:lnTo>
                  <a:lnTo>
                    <a:pt x="949325" y="929640"/>
                  </a:lnTo>
                  <a:lnTo>
                    <a:pt x="955675" y="929640"/>
                  </a:lnTo>
                  <a:lnTo>
                    <a:pt x="962025" y="929640"/>
                  </a:lnTo>
                  <a:lnTo>
                    <a:pt x="969010" y="929640"/>
                  </a:lnTo>
                  <a:lnTo>
                    <a:pt x="975360" y="928370"/>
                  </a:lnTo>
                  <a:lnTo>
                    <a:pt x="981075" y="928370"/>
                  </a:lnTo>
                  <a:lnTo>
                    <a:pt x="987425" y="928370"/>
                  </a:lnTo>
                  <a:lnTo>
                    <a:pt x="993775" y="928370"/>
                  </a:lnTo>
                  <a:lnTo>
                    <a:pt x="999490" y="927735"/>
                  </a:lnTo>
                  <a:lnTo>
                    <a:pt x="1005840" y="927735"/>
                  </a:lnTo>
                  <a:lnTo>
                    <a:pt x="1012190" y="927735"/>
                  </a:lnTo>
                  <a:lnTo>
                    <a:pt x="1017905" y="927735"/>
                  </a:lnTo>
                  <a:lnTo>
                    <a:pt x="1024255" y="926465"/>
                  </a:lnTo>
                  <a:lnTo>
                    <a:pt x="1029335" y="926465"/>
                  </a:lnTo>
                  <a:lnTo>
                    <a:pt x="1035050" y="926465"/>
                  </a:lnTo>
                  <a:lnTo>
                    <a:pt x="1041400" y="926465"/>
                  </a:lnTo>
                  <a:lnTo>
                    <a:pt x="1046480" y="926465"/>
                  </a:lnTo>
                  <a:lnTo>
                    <a:pt x="1050925" y="926465"/>
                  </a:lnTo>
                  <a:lnTo>
                    <a:pt x="1057275" y="926465"/>
                  </a:lnTo>
                  <a:lnTo>
                    <a:pt x="1062355" y="926465"/>
                  </a:lnTo>
                  <a:lnTo>
                    <a:pt x="1066800" y="925195"/>
                  </a:lnTo>
                  <a:lnTo>
                    <a:pt x="1071880" y="925195"/>
                  </a:lnTo>
                  <a:lnTo>
                    <a:pt x="1075690" y="925195"/>
                  </a:lnTo>
                  <a:lnTo>
                    <a:pt x="1080770" y="925195"/>
                  </a:lnTo>
                  <a:lnTo>
                    <a:pt x="1083945" y="925195"/>
                  </a:lnTo>
                  <a:lnTo>
                    <a:pt x="1087755" y="925195"/>
                  </a:lnTo>
                  <a:lnTo>
                    <a:pt x="1091565" y="925195"/>
                  </a:lnTo>
                  <a:lnTo>
                    <a:pt x="1095375" y="925195"/>
                  </a:lnTo>
                  <a:lnTo>
                    <a:pt x="1097915" y="925195"/>
                  </a:lnTo>
                  <a:lnTo>
                    <a:pt x="1099820" y="925195"/>
                  </a:lnTo>
                  <a:lnTo>
                    <a:pt x="1102360" y="925195"/>
                  </a:lnTo>
                  <a:lnTo>
                    <a:pt x="1104900" y="925195"/>
                  </a:lnTo>
                  <a:lnTo>
                    <a:pt x="1107440" y="925195"/>
                  </a:lnTo>
                  <a:lnTo>
                    <a:pt x="1109980" y="926465"/>
                  </a:lnTo>
                  <a:lnTo>
                    <a:pt x="1111250" y="926465"/>
                  </a:lnTo>
                  <a:lnTo>
                    <a:pt x="1112520" y="927735"/>
                  </a:lnTo>
                  <a:lnTo>
                    <a:pt x="1114425" y="928370"/>
                  </a:lnTo>
                  <a:lnTo>
                    <a:pt x="1118235" y="932180"/>
                  </a:lnTo>
                  <a:lnTo>
                    <a:pt x="1120775" y="934720"/>
                  </a:lnTo>
                  <a:lnTo>
                    <a:pt x="1124585" y="937260"/>
                  </a:lnTo>
                  <a:lnTo>
                    <a:pt x="1128395" y="941070"/>
                  </a:lnTo>
                  <a:lnTo>
                    <a:pt x="1132840" y="945515"/>
                  </a:lnTo>
                  <a:lnTo>
                    <a:pt x="1136650" y="949325"/>
                  </a:lnTo>
                  <a:lnTo>
                    <a:pt x="1141730" y="954405"/>
                  </a:lnTo>
                  <a:lnTo>
                    <a:pt x="1144270" y="956945"/>
                  </a:lnTo>
                  <a:lnTo>
                    <a:pt x="1145540" y="959485"/>
                  </a:lnTo>
                  <a:lnTo>
                    <a:pt x="1148715" y="961390"/>
                  </a:lnTo>
                  <a:lnTo>
                    <a:pt x="1151255" y="965200"/>
                  </a:lnTo>
                  <a:lnTo>
                    <a:pt x="1152525" y="967740"/>
                  </a:lnTo>
                  <a:lnTo>
                    <a:pt x="1156335" y="970280"/>
                  </a:lnTo>
                  <a:lnTo>
                    <a:pt x="1158875" y="972820"/>
                  </a:lnTo>
                  <a:lnTo>
                    <a:pt x="1161415" y="975360"/>
                  </a:lnTo>
                  <a:lnTo>
                    <a:pt x="1163955" y="978535"/>
                  </a:lnTo>
                  <a:lnTo>
                    <a:pt x="1165860" y="981075"/>
                  </a:lnTo>
                  <a:lnTo>
                    <a:pt x="1168400" y="984885"/>
                  </a:lnTo>
                  <a:lnTo>
                    <a:pt x="1172210" y="987425"/>
                  </a:lnTo>
                  <a:lnTo>
                    <a:pt x="1173480" y="989965"/>
                  </a:lnTo>
                  <a:lnTo>
                    <a:pt x="1176020" y="993140"/>
                  </a:lnTo>
                  <a:lnTo>
                    <a:pt x="1178560" y="995680"/>
                  </a:lnTo>
                  <a:lnTo>
                    <a:pt x="1181100" y="999490"/>
                  </a:lnTo>
                  <a:lnTo>
                    <a:pt x="1183005" y="1002030"/>
                  </a:lnTo>
                  <a:lnTo>
                    <a:pt x="1185545" y="1004570"/>
                  </a:lnTo>
                  <a:lnTo>
                    <a:pt x="1189355" y="1008380"/>
                  </a:lnTo>
                  <a:lnTo>
                    <a:pt x="1191895" y="1010285"/>
                  </a:lnTo>
                  <a:lnTo>
                    <a:pt x="1193165" y="1012825"/>
                  </a:lnTo>
                  <a:lnTo>
                    <a:pt x="1195705" y="1016635"/>
                  </a:lnTo>
                  <a:lnTo>
                    <a:pt x="1198245" y="1019175"/>
                  </a:lnTo>
                  <a:lnTo>
                    <a:pt x="1200150" y="1021715"/>
                  </a:lnTo>
                  <a:lnTo>
                    <a:pt x="1201420" y="1024255"/>
                  </a:lnTo>
                  <a:lnTo>
                    <a:pt x="1203960" y="1027430"/>
                  </a:lnTo>
                  <a:lnTo>
                    <a:pt x="1206500" y="1029970"/>
                  </a:lnTo>
                  <a:lnTo>
                    <a:pt x="1209040" y="1033780"/>
                  </a:lnTo>
                  <a:lnTo>
                    <a:pt x="1210310" y="1035050"/>
                  </a:lnTo>
                  <a:lnTo>
                    <a:pt x="1211580" y="1038860"/>
                  </a:lnTo>
                  <a:lnTo>
                    <a:pt x="1214120" y="1040130"/>
                  </a:lnTo>
                  <a:lnTo>
                    <a:pt x="1214755" y="1043305"/>
                  </a:lnTo>
                  <a:lnTo>
                    <a:pt x="1217295" y="1047115"/>
                  </a:lnTo>
                  <a:lnTo>
                    <a:pt x="1219835" y="1052195"/>
                  </a:lnTo>
                  <a:lnTo>
                    <a:pt x="1222375" y="1056005"/>
                  </a:lnTo>
                  <a:lnTo>
                    <a:pt x="1223645" y="1059180"/>
                  </a:lnTo>
                  <a:lnTo>
                    <a:pt x="1224915" y="1061720"/>
                  </a:lnTo>
                  <a:lnTo>
                    <a:pt x="1224915" y="1065530"/>
                  </a:lnTo>
                  <a:lnTo>
                    <a:pt x="1224915" y="1069340"/>
                  </a:lnTo>
                  <a:lnTo>
                    <a:pt x="1222375" y="1073785"/>
                  </a:lnTo>
                  <a:lnTo>
                    <a:pt x="1219835" y="1077595"/>
                  </a:lnTo>
                  <a:lnTo>
                    <a:pt x="1217295" y="1082675"/>
                  </a:lnTo>
                  <a:lnTo>
                    <a:pt x="1212850" y="1087755"/>
                  </a:lnTo>
                  <a:lnTo>
                    <a:pt x="1209040" y="1092200"/>
                  </a:lnTo>
                  <a:lnTo>
                    <a:pt x="1206500" y="1094740"/>
                  </a:lnTo>
                  <a:lnTo>
                    <a:pt x="1203960" y="1097280"/>
                  </a:lnTo>
                  <a:lnTo>
                    <a:pt x="1201420" y="1098550"/>
                  </a:lnTo>
                  <a:lnTo>
                    <a:pt x="1198880" y="1102360"/>
                  </a:lnTo>
                  <a:lnTo>
                    <a:pt x="1196975" y="1103630"/>
                  </a:lnTo>
                  <a:lnTo>
                    <a:pt x="1193165" y="1104900"/>
                  </a:lnTo>
                  <a:lnTo>
                    <a:pt x="1191895" y="1106805"/>
                  </a:lnTo>
                  <a:lnTo>
                    <a:pt x="1189355" y="1109345"/>
                  </a:lnTo>
                  <a:lnTo>
                    <a:pt x="1184275" y="1113155"/>
                  </a:lnTo>
                  <a:lnTo>
                    <a:pt x="1181100" y="1115695"/>
                  </a:lnTo>
                  <a:lnTo>
                    <a:pt x="1177290" y="1118235"/>
                  </a:lnTo>
                  <a:lnTo>
                    <a:pt x="1174750" y="1119505"/>
                  </a:lnTo>
                  <a:lnTo>
                    <a:pt x="1173480" y="1120775"/>
                  </a:lnTo>
                  <a:lnTo>
                    <a:pt x="1173480" y="1121410"/>
                  </a:lnTo>
                  <a:lnTo>
                    <a:pt x="1174750" y="1121410"/>
                  </a:lnTo>
                  <a:lnTo>
                    <a:pt x="1176020" y="1123950"/>
                  </a:lnTo>
                  <a:lnTo>
                    <a:pt x="1178560" y="1125220"/>
                  </a:lnTo>
                  <a:lnTo>
                    <a:pt x="1181735" y="1127760"/>
                  </a:lnTo>
                  <a:lnTo>
                    <a:pt x="1185545" y="1131570"/>
                  </a:lnTo>
                  <a:lnTo>
                    <a:pt x="1186815" y="1132840"/>
                  </a:lnTo>
                  <a:lnTo>
                    <a:pt x="1189355" y="1135380"/>
                  </a:lnTo>
                  <a:lnTo>
                    <a:pt x="1191895" y="1136650"/>
                  </a:lnTo>
                  <a:lnTo>
                    <a:pt x="1195705" y="1139825"/>
                  </a:lnTo>
                  <a:lnTo>
                    <a:pt x="1196975" y="1141095"/>
                  </a:lnTo>
                  <a:lnTo>
                    <a:pt x="1200150" y="1143635"/>
                  </a:lnTo>
                  <a:lnTo>
                    <a:pt x="1202690" y="1146175"/>
                  </a:lnTo>
                  <a:lnTo>
                    <a:pt x="1205230" y="1148715"/>
                  </a:lnTo>
                  <a:lnTo>
                    <a:pt x="1207770" y="1149985"/>
                  </a:lnTo>
                  <a:lnTo>
                    <a:pt x="1211580" y="1153160"/>
                  </a:lnTo>
                  <a:lnTo>
                    <a:pt x="1214120" y="1155700"/>
                  </a:lnTo>
                  <a:lnTo>
                    <a:pt x="1217295" y="1158240"/>
                  </a:lnTo>
                  <a:lnTo>
                    <a:pt x="1219835" y="1160780"/>
                  </a:lnTo>
                  <a:lnTo>
                    <a:pt x="1223645" y="1164590"/>
                  </a:lnTo>
                  <a:lnTo>
                    <a:pt x="1226185" y="1167130"/>
                  </a:lnTo>
                  <a:lnTo>
                    <a:pt x="1229995" y="1169035"/>
                  </a:lnTo>
                  <a:lnTo>
                    <a:pt x="1231900" y="1172845"/>
                  </a:lnTo>
                  <a:lnTo>
                    <a:pt x="1235710" y="1175385"/>
                  </a:lnTo>
                  <a:lnTo>
                    <a:pt x="1239520" y="1179195"/>
                  </a:lnTo>
                  <a:lnTo>
                    <a:pt x="1242060" y="1183005"/>
                  </a:lnTo>
                  <a:lnTo>
                    <a:pt x="1245870" y="1184910"/>
                  </a:lnTo>
                  <a:lnTo>
                    <a:pt x="1248410" y="1188720"/>
                  </a:lnTo>
                  <a:lnTo>
                    <a:pt x="1251585" y="1191260"/>
                  </a:lnTo>
                  <a:lnTo>
                    <a:pt x="1254125" y="1195070"/>
                  </a:lnTo>
                  <a:lnTo>
                    <a:pt x="1256665" y="1198880"/>
                  </a:lnTo>
                  <a:lnTo>
                    <a:pt x="1260475" y="1202055"/>
                  </a:lnTo>
                  <a:lnTo>
                    <a:pt x="1263015" y="1204595"/>
                  </a:lnTo>
                  <a:lnTo>
                    <a:pt x="1266190" y="1208405"/>
                  </a:lnTo>
                  <a:lnTo>
                    <a:pt x="1268730" y="1210945"/>
                  </a:lnTo>
                  <a:lnTo>
                    <a:pt x="1271270" y="1214755"/>
                  </a:lnTo>
                  <a:lnTo>
                    <a:pt x="1273810" y="1217930"/>
                  </a:lnTo>
                  <a:lnTo>
                    <a:pt x="1276350" y="1221740"/>
                  </a:lnTo>
                  <a:lnTo>
                    <a:pt x="1278890" y="1224280"/>
                  </a:lnTo>
                  <a:lnTo>
                    <a:pt x="1281430" y="1228090"/>
                  </a:lnTo>
                  <a:lnTo>
                    <a:pt x="1283335" y="1231900"/>
                  </a:lnTo>
                  <a:lnTo>
                    <a:pt x="1285875" y="1235075"/>
                  </a:lnTo>
                  <a:lnTo>
                    <a:pt x="1287145" y="1237615"/>
                  </a:lnTo>
                  <a:lnTo>
                    <a:pt x="1289685" y="1241425"/>
                  </a:lnTo>
                  <a:lnTo>
                    <a:pt x="1290955" y="1243965"/>
                  </a:lnTo>
                  <a:lnTo>
                    <a:pt x="1292225" y="1247775"/>
                  </a:lnTo>
                  <a:lnTo>
                    <a:pt x="1294765" y="1249680"/>
                  </a:lnTo>
                  <a:lnTo>
                    <a:pt x="1296035" y="1252220"/>
                  </a:lnTo>
                  <a:lnTo>
                    <a:pt x="1296035" y="1256030"/>
                  </a:lnTo>
                  <a:lnTo>
                    <a:pt x="1297305" y="1258570"/>
                  </a:lnTo>
                  <a:lnTo>
                    <a:pt x="1298575" y="1262380"/>
                  </a:lnTo>
                  <a:lnTo>
                    <a:pt x="1298575" y="1264920"/>
                  </a:lnTo>
                  <a:lnTo>
                    <a:pt x="1298575" y="1266825"/>
                  </a:lnTo>
                  <a:lnTo>
                    <a:pt x="1299210" y="1269365"/>
                  </a:lnTo>
                  <a:lnTo>
                    <a:pt x="1298575" y="1271905"/>
                  </a:lnTo>
                  <a:lnTo>
                    <a:pt x="1298575" y="1274445"/>
                  </a:lnTo>
                  <a:lnTo>
                    <a:pt x="1298575" y="1276985"/>
                  </a:lnTo>
                  <a:lnTo>
                    <a:pt x="1298575" y="1279525"/>
                  </a:lnTo>
                  <a:lnTo>
                    <a:pt x="1296035" y="1283970"/>
                  </a:lnTo>
                  <a:lnTo>
                    <a:pt x="1293495" y="1289050"/>
                  </a:lnTo>
                  <a:lnTo>
                    <a:pt x="1289685" y="1292860"/>
                  </a:lnTo>
                  <a:lnTo>
                    <a:pt x="1287145" y="1297305"/>
                  </a:lnTo>
                  <a:lnTo>
                    <a:pt x="1284605" y="1299845"/>
                  </a:lnTo>
                  <a:lnTo>
                    <a:pt x="1283335" y="1302385"/>
                  </a:lnTo>
                  <a:lnTo>
                    <a:pt x="1281430" y="1304925"/>
                  </a:lnTo>
                  <a:lnTo>
                    <a:pt x="1280160" y="1307465"/>
                  </a:lnTo>
                  <a:lnTo>
                    <a:pt x="1277620" y="1311275"/>
                  </a:lnTo>
                  <a:lnTo>
                    <a:pt x="1275080" y="1313180"/>
                  </a:lnTo>
                  <a:lnTo>
                    <a:pt x="1272540" y="1315720"/>
                  </a:lnTo>
                  <a:lnTo>
                    <a:pt x="1271270" y="1318260"/>
                  </a:lnTo>
                  <a:lnTo>
                    <a:pt x="1268730" y="1320800"/>
                  </a:lnTo>
                  <a:lnTo>
                    <a:pt x="1265555" y="1323340"/>
                  </a:lnTo>
                  <a:lnTo>
                    <a:pt x="1263015" y="1325880"/>
                  </a:lnTo>
                  <a:lnTo>
                    <a:pt x="1261745" y="1328420"/>
                  </a:lnTo>
                  <a:lnTo>
                    <a:pt x="1257935" y="1331595"/>
                  </a:lnTo>
                  <a:lnTo>
                    <a:pt x="1255395" y="1334135"/>
                  </a:lnTo>
                  <a:lnTo>
                    <a:pt x="1252855" y="1336675"/>
                  </a:lnTo>
                  <a:lnTo>
                    <a:pt x="1250315" y="1339215"/>
                  </a:lnTo>
                  <a:lnTo>
                    <a:pt x="1247140" y="1341755"/>
                  </a:lnTo>
                  <a:lnTo>
                    <a:pt x="1244600" y="1344930"/>
                  </a:lnTo>
                  <a:lnTo>
                    <a:pt x="1240790" y="1347470"/>
                  </a:lnTo>
                  <a:lnTo>
                    <a:pt x="1238250" y="1350010"/>
                  </a:lnTo>
                  <a:lnTo>
                    <a:pt x="1234440" y="1352550"/>
                  </a:lnTo>
                  <a:lnTo>
                    <a:pt x="1231265" y="1355090"/>
                  </a:lnTo>
                  <a:lnTo>
                    <a:pt x="1228725" y="1357630"/>
                  </a:lnTo>
                  <a:lnTo>
                    <a:pt x="1224915" y="1360805"/>
                  </a:lnTo>
                  <a:lnTo>
                    <a:pt x="1221105" y="1363345"/>
                  </a:lnTo>
                  <a:lnTo>
                    <a:pt x="1217295" y="1365885"/>
                  </a:lnTo>
                  <a:lnTo>
                    <a:pt x="1214120" y="1368425"/>
                  </a:lnTo>
                  <a:lnTo>
                    <a:pt x="1210310" y="1370965"/>
                  </a:lnTo>
                  <a:lnTo>
                    <a:pt x="1206500" y="1373505"/>
                  </a:lnTo>
                  <a:lnTo>
                    <a:pt x="1202690" y="1376045"/>
                  </a:lnTo>
                  <a:lnTo>
                    <a:pt x="1198880" y="1377950"/>
                  </a:lnTo>
                  <a:lnTo>
                    <a:pt x="1195705" y="1380490"/>
                  </a:lnTo>
                  <a:lnTo>
                    <a:pt x="1190625" y="1383030"/>
                  </a:lnTo>
                  <a:lnTo>
                    <a:pt x="1186815" y="1385570"/>
                  </a:lnTo>
                  <a:lnTo>
                    <a:pt x="1183005" y="1388110"/>
                  </a:lnTo>
                  <a:lnTo>
                    <a:pt x="1179830" y="1390650"/>
                  </a:lnTo>
                  <a:lnTo>
                    <a:pt x="1174750" y="1392555"/>
                  </a:lnTo>
                  <a:lnTo>
                    <a:pt x="1170940" y="1395095"/>
                  </a:lnTo>
                  <a:lnTo>
                    <a:pt x="1167130" y="1397635"/>
                  </a:lnTo>
                  <a:lnTo>
                    <a:pt x="1162685" y="1400175"/>
                  </a:lnTo>
                  <a:lnTo>
                    <a:pt x="1158875" y="1401445"/>
                  </a:lnTo>
                  <a:lnTo>
                    <a:pt x="1153795" y="1403985"/>
                  </a:lnTo>
                  <a:lnTo>
                    <a:pt x="1149985" y="1406525"/>
                  </a:lnTo>
                  <a:lnTo>
                    <a:pt x="1145540" y="1407795"/>
                  </a:lnTo>
                  <a:lnTo>
                    <a:pt x="1140460" y="1409700"/>
                  </a:lnTo>
                  <a:lnTo>
                    <a:pt x="1136650" y="1410970"/>
                  </a:lnTo>
                  <a:lnTo>
                    <a:pt x="1131570" y="1413510"/>
                  </a:lnTo>
                  <a:lnTo>
                    <a:pt x="1128395" y="1416050"/>
                  </a:lnTo>
                  <a:lnTo>
                    <a:pt x="1123315" y="1417320"/>
                  </a:lnTo>
                  <a:lnTo>
                    <a:pt x="1118235" y="1418590"/>
                  </a:lnTo>
                  <a:lnTo>
                    <a:pt x="1113790" y="1421130"/>
                  </a:lnTo>
                  <a:lnTo>
                    <a:pt x="1108710" y="1422400"/>
                  </a:lnTo>
                  <a:lnTo>
                    <a:pt x="1103630" y="1423670"/>
                  </a:lnTo>
                  <a:lnTo>
                    <a:pt x="1099820" y="1424940"/>
                  </a:lnTo>
                  <a:lnTo>
                    <a:pt x="1095375" y="1425575"/>
                  </a:lnTo>
                  <a:lnTo>
                    <a:pt x="1091565" y="1428115"/>
                  </a:lnTo>
                  <a:lnTo>
                    <a:pt x="1085215" y="1428115"/>
                  </a:lnTo>
                  <a:lnTo>
                    <a:pt x="1080770" y="1429385"/>
                  </a:lnTo>
                  <a:lnTo>
                    <a:pt x="1076960" y="1430655"/>
                  </a:lnTo>
                  <a:lnTo>
                    <a:pt x="1071880" y="1431925"/>
                  </a:lnTo>
                  <a:lnTo>
                    <a:pt x="1065530" y="1433195"/>
                  </a:lnTo>
                  <a:lnTo>
                    <a:pt x="1061085" y="1433195"/>
                  </a:lnTo>
                  <a:lnTo>
                    <a:pt x="1056005" y="1434465"/>
                  </a:lnTo>
                  <a:lnTo>
                    <a:pt x="1050925" y="1435735"/>
                  </a:lnTo>
                  <a:lnTo>
                    <a:pt x="1046480" y="1437005"/>
                  </a:lnTo>
                  <a:lnTo>
                    <a:pt x="1041400" y="1438275"/>
                  </a:lnTo>
                  <a:lnTo>
                    <a:pt x="1035050" y="1438275"/>
                  </a:lnTo>
                  <a:lnTo>
                    <a:pt x="1030605" y="1439545"/>
                  </a:lnTo>
                  <a:lnTo>
                    <a:pt x="1025525" y="1439545"/>
                  </a:lnTo>
                  <a:lnTo>
                    <a:pt x="1019175" y="1440815"/>
                  </a:lnTo>
                  <a:lnTo>
                    <a:pt x="1014095" y="1441450"/>
                  </a:lnTo>
                  <a:lnTo>
                    <a:pt x="1009650" y="1442720"/>
                  </a:lnTo>
                  <a:lnTo>
                    <a:pt x="1003300" y="1442720"/>
                  </a:lnTo>
                  <a:lnTo>
                    <a:pt x="998220" y="1443990"/>
                  </a:lnTo>
                  <a:lnTo>
                    <a:pt x="992505" y="1443990"/>
                  </a:lnTo>
                  <a:lnTo>
                    <a:pt x="987425" y="1445260"/>
                  </a:lnTo>
                  <a:lnTo>
                    <a:pt x="981075" y="1445260"/>
                  </a:lnTo>
                  <a:lnTo>
                    <a:pt x="975360" y="1446530"/>
                  </a:lnTo>
                  <a:lnTo>
                    <a:pt x="969010" y="1446530"/>
                  </a:lnTo>
                  <a:lnTo>
                    <a:pt x="963930" y="1447800"/>
                  </a:lnTo>
                  <a:lnTo>
                    <a:pt x="958215" y="1447800"/>
                  </a:lnTo>
                  <a:lnTo>
                    <a:pt x="951865" y="1449070"/>
                  </a:lnTo>
                  <a:lnTo>
                    <a:pt x="946785" y="1449070"/>
                  </a:lnTo>
                  <a:lnTo>
                    <a:pt x="941070" y="1449070"/>
                  </a:lnTo>
                  <a:lnTo>
                    <a:pt x="934720" y="1450340"/>
                  </a:lnTo>
                  <a:lnTo>
                    <a:pt x="929005" y="1450340"/>
                  </a:lnTo>
                  <a:lnTo>
                    <a:pt x="923925" y="1450340"/>
                  </a:lnTo>
                  <a:lnTo>
                    <a:pt x="917575" y="1451610"/>
                  </a:lnTo>
                  <a:lnTo>
                    <a:pt x="911860" y="1451610"/>
                  </a:lnTo>
                  <a:lnTo>
                    <a:pt x="905510" y="1451610"/>
                  </a:lnTo>
                  <a:lnTo>
                    <a:pt x="899160" y="1452880"/>
                  </a:lnTo>
                  <a:lnTo>
                    <a:pt x="893445" y="1452880"/>
                  </a:lnTo>
                  <a:lnTo>
                    <a:pt x="885825" y="1452880"/>
                  </a:lnTo>
                  <a:lnTo>
                    <a:pt x="880745" y="1454150"/>
                  </a:lnTo>
                  <a:lnTo>
                    <a:pt x="873760" y="1454150"/>
                  </a:lnTo>
                  <a:lnTo>
                    <a:pt x="868680" y="1454150"/>
                  </a:lnTo>
                  <a:lnTo>
                    <a:pt x="861695" y="1454150"/>
                  </a:lnTo>
                  <a:lnTo>
                    <a:pt x="855345" y="1454150"/>
                  </a:lnTo>
                  <a:lnTo>
                    <a:pt x="848995" y="1454150"/>
                  </a:lnTo>
                  <a:lnTo>
                    <a:pt x="843280" y="1455420"/>
                  </a:lnTo>
                  <a:lnTo>
                    <a:pt x="836930" y="1455420"/>
                  </a:lnTo>
                  <a:lnTo>
                    <a:pt x="829310" y="1455420"/>
                  </a:lnTo>
                  <a:lnTo>
                    <a:pt x="823595" y="1455420"/>
                  </a:lnTo>
                  <a:lnTo>
                    <a:pt x="817245" y="1455420"/>
                  </a:lnTo>
                  <a:lnTo>
                    <a:pt x="811530" y="1455420"/>
                  </a:lnTo>
                  <a:lnTo>
                    <a:pt x="803910" y="1455420"/>
                  </a:lnTo>
                  <a:lnTo>
                    <a:pt x="797560" y="1455420"/>
                  </a:lnTo>
                  <a:lnTo>
                    <a:pt x="790575" y="1456690"/>
                  </a:lnTo>
                  <a:lnTo>
                    <a:pt x="784225" y="1456690"/>
                  </a:lnTo>
                  <a:lnTo>
                    <a:pt x="778510" y="1456690"/>
                  </a:lnTo>
                  <a:lnTo>
                    <a:pt x="770890" y="1456690"/>
                  </a:lnTo>
                  <a:lnTo>
                    <a:pt x="764540" y="1456690"/>
                  </a:lnTo>
                  <a:lnTo>
                    <a:pt x="757555" y="1456690"/>
                  </a:lnTo>
                  <a:lnTo>
                    <a:pt x="751205" y="1456690"/>
                  </a:lnTo>
                  <a:lnTo>
                    <a:pt x="744220" y="1456690"/>
                  </a:lnTo>
                  <a:lnTo>
                    <a:pt x="737870" y="1456690"/>
                  </a:lnTo>
                  <a:lnTo>
                    <a:pt x="730250" y="1456690"/>
                  </a:lnTo>
                  <a:lnTo>
                    <a:pt x="724535" y="1456690"/>
                  </a:lnTo>
                  <a:lnTo>
                    <a:pt x="716915" y="1456690"/>
                  </a:lnTo>
                  <a:lnTo>
                    <a:pt x="711200" y="1456690"/>
                  </a:lnTo>
                  <a:lnTo>
                    <a:pt x="703580" y="1456690"/>
                  </a:lnTo>
                  <a:lnTo>
                    <a:pt x="695325" y="1456690"/>
                  </a:lnTo>
                  <a:lnTo>
                    <a:pt x="687705" y="1456690"/>
                  </a:lnTo>
                  <a:lnTo>
                    <a:pt x="680085" y="1456690"/>
                  </a:lnTo>
                  <a:lnTo>
                    <a:pt x="673100" y="1456690"/>
                  </a:lnTo>
                  <a:lnTo>
                    <a:pt x="664210" y="1456690"/>
                  </a:lnTo>
                  <a:lnTo>
                    <a:pt x="655955" y="1456690"/>
                  </a:lnTo>
                  <a:lnTo>
                    <a:pt x="648335" y="1456690"/>
                  </a:lnTo>
                  <a:lnTo>
                    <a:pt x="640080" y="1456690"/>
                  </a:lnTo>
                  <a:lnTo>
                    <a:pt x="631190" y="1456690"/>
                  </a:lnTo>
                  <a:lnTo>
                    <a:pt x="621665" y="1456690"/>
                  </a:lnTo>
                  <a:lnTo>
                    <a:pt x="614045" y="1456690"/>
                  </a:lnTo>
                  <a:lnTo>
                    <a:pt x="604520" y="1456690"/>
                  </a:lnTo>
                  <a:lnTo>
                    <a:pt x="595630" y="1456690"/>
                  </a:lnTo>
                  <a:lnTo>
                    <a:pt x="587375" y="1456690"/>
                  </a:lnTo>
                  <a:lnTo>
                    <a:pt x="577850" y="1456690"/>
                  </a:lnTo>
                  <a:lnTo>
                    <a:pt x="567690" y="1456690"/>
                  </a:lnTo>
                  <a:lnTo>
                    <a:pt x="559435" y="1456690"/>
                  </a:lnTo>
                  <a:lnTo>
                    <a:pt x="549275" y="1456690"/>
                  </a:lnTo>
                  <a:lnTo>
                    <a:pt x="541020" y="1456690"/>
                  </a:lnTo>
                  <a:lnTo>
                    <a:pt x="530860" y="1456690"/>
                  </a:lnTo>
                  <a:lnTo>
                    <a:pt x="521335" y="1456690"/>
                  </a:lnTo>
                  <a:lnTo>
                    <a:pt x="512445" y="1456690"/>
                  </a:lnTo>
                  <a:lnTo>
                    <a:pt x="502920" y="1456690"/>
                  </a:lnTo>
                  <a:lnTo>
                    <a:pt x="493395" y="1456690"/>
                  </a:lnTo>
                  <a:lnTo>
                    <a:pt x="484505" y="1456690"/>
                  </a:lnTo>
                  <a:lnTo>
                    <a:pt x="474980" y="1455420"/>
                  </a:lnTo>
                  <a:lnTo>
                    <a:pt x="466090" y="1455420"/>
                  </a:lnTo>
                  <a:lnTo>
                    <a:pt x="456565" y="1455420"/>
                  </a:lnTo>
                  <a:lnTo>
                    <a:pt x="447675" y="1455420"/>
                  </a:lnTo>
                  <a:lnTo>
                    <a:pt x="438150" y="1455420"/>
                  </a:lnTo>
                  <a:lnTo>
                    <a:pt x="429260" y="1455420"/>
                  </a:lnTo>
                  <a:lnTo>
                    <a:pt x="421005" y="1455420"/>
                  </a:lnTo>
                  <a:lnTo>
                    <a:pt x="410845" y="1454150"/>
                  </a:lnTo>
                  <a:lnTo>
                    <a:pt x="402590" y="1454150"/>
                  </a:lnTo>
                  <a:lnTo>
                    <a:pt x="393700" y="1454150"/>
                  </a:lnTo>
                  <a:lnTo>
                    <a:pt x="386715" y="1452880"/>
                  </a:lnTo>
                  <a:lnTo>
                    <a:pt x="377825" y="1452880"/>
                  </a:lnTo>
                  <a:lnTo>
                    <a:pt x="369570" y="1451610"/>
                  </a:lnTo>
                  <a:lnTo>
                    <a:pt x="361950" y="1451610"/>
                  </a:lnTo>
                  <a:lnTo>
                    <a:pt x="353695" y="1451610"/>
                  </a:lnTo>
                  <a:lnTo>
                    <a:pt x="346075" y="1450340"/>
                  </a:lnTo>
                  <a:lnTo>
                    <a:pt x="339090" y="1450340"/>
                  </a:lnTo>
                  <a:lnTo>
                    <a:pt x="331470" y="1449070"/>
                  </a:lnTo>
                  <a:lnTo>
                    <a:pt x="324485" y="1449070"/>
                  </a:lnTo>
                  <a:lnTo>
                    <a:pt x="316865" y="1447800"/>
                  </a:lnTo>
                  <a:lnTo>
                    <a:pt x="310515" y="1447800"/>
                  </a:lnTo>
                  <a:lnTo>
                    <a:pt x="304800" y="1447800"/>
                  </a:lnTo>
                  <a:lnTo>
                    <a:pt x="298450" y="1445260"/>
                  </a:lnTo>
                  <a:lnTo>
                    <a:pt x="292735" y="1445260"/>
                  </a:lnTo>
                  <a:lnTo>
                    <a:pt x="286385" y="1443990"/>
                  </a:lnTo>
                  <a:lnTo>
                    <a:pt x="281305" y="1442720"/>
                  </a:lnTo>
                  <a:lnTo>
                    <a:pt x="276225" y="1441450"/>
                  </a:lnTo>
                  <a:lnTo>
                    <a:pt x="271780" y="1440815"/>
                  </a:lnTo>
                  <a:lnTo>
                    <a:pt x="266700" y="1440815"/>
                  </a:lnTo>
                  <a:lnTo>
                    <a:pt x="262890" y="1439545"/>
                  </a:lnTo>
                  <a:lnTo>
                    <a:pt x="258445" y="1438275"/>
                  </a:lnTo>
                  <a:lnTo>
                    <a:pt x="254635" y="1437005"/>
                  </a:lnTo>
                  <a:lnTo>
                    <a:pt x="252095" y="1435735"/>
                  </a:lnTo>
                  <a:lnTo>
                    <a:pt x="249555" y="1434465"/>
                  </a:lnTo>
                  <a:lnTo>
                    <a:pt x="247015" y="1433195"/>
                  </a:lnTo>
                  <a:lnTo>
                    <a:pt x="244475" y="1431925"/>
                  </a:lnTo>
                  <a:lnTo>
                    <a:pt x="242570" y="1430655"/>
                  </a:lnTo>
                  <a:lnTo>
                    <a:pt x="242570" y="1429385"/>
                  </a:lnTo>
                  <a:lnTo>
                    <a:pt x="238760" y="1425575"/>
                  </a:lnTo>
                  <a:lnTo>
                    <a:pt x="237490" y="1422400"/>
                  </a:lnTo>
                  <a:lnTo>
                    <a:pt x="234950" y="1419860"/>
                  </a:lnTo>
                  <a:lnTo>
                    <a:pt x="233680" y="1417320"/>
                  </a:lnTo>
                  <a:lnTo>
                    <a:pt x="232410" y="1413510"/>
                  </a:lnTo>
                  <a:lnTo>
                    <a:pt x="231140" y="1410970"/>
                  </a:lnTo>
                  <a:lnTo>
                    <a:pt x="229870" y="1409065"/>
                  </a:lnTo>
                  <a:lnTo>
                    <a:pt x="228600" y="1406525"/>
                  </a:lnTo>
                  <a:lnTo>
                    <a:pt x="227330" y="1402715"/>
                  </a:lnTo>
                  <a:lnTo>
                    <a:pt x="226060" y="1400175"/>
                  </a:lnTo>
                  <a:lnTo>
                    <a:pt x="226060" y="1397635"/>
                  </a:lnTo>
                  <a:lnTo>
                    <a:pt x="225425" y="1395095"/>
                  </a:lnTo>
                  <a:lnTo>
                    <a:pt x="225425" y="1391920"/>
                  </a:lnTo>
                  <a:lnTo>
                    <a:pt x="225425" y="1388110"/>
                  </a:lnTo>
                  <a:lnTo>
                    <a:pt x="224155" y="1384300"/>
                  </a:lnTo>
                  <a:lnTo>
                    <a:pt x="224155" y="1380490"/>
                  </a:lnTo>
                  <a:lnTo>
                    <a:pt x="225425" y="1377950"/>
                  </a:lnTo>
                  <a:lnTo>
                    <a:pt x="225425" y="1376045"/>
                  </a:lnTo>
                  <a:lnTo>
                    <a:pt x="225425" y="1372235"/>
                  </a:lnTo>
                  <a:lnTo>
                    <a:pt x="226060" y="1372235"/>
                  </a:lnTo>
                  <a:lnTo>
                    <a:pt x="216535" y="1369695"/>
                  </a:lnTo>
                  <a:lnTo>
                    <a:pt x="208280" y="1368425"/>
                  </a:lnTo>
                  <a:lnTo>
                    <a:pt x="198120" y="1367155"/>
                  </a:lnTo>
                  <a:lnTo>
                    <a:pt x="191135" y="1365885"/>
                  </a:lnTo>
                  <a:lnTo>
                    <a:pt x="182245" y="1364615"/>
                  </a:lnTo>
                  <a:lnTo>
                    <a:pt x="173990" y="1363345"/>
                  </a:lnTo>
                  <a:lnTo>
                    <a:pt x="166370" y="1360805"/>
                  </a:lnTo>
                  <a:lnTo>
                    <a:pt x="159385" y="1360170"/>
                  </a:lnTo>
                  <a:lnTo>
                    <a:pt x="150495" y="1357630"/>
                  </a:lnTo>
                  <a:lnTo>
                    <a:pt x="142875" y="1356360"/>
                  </a:lnTo>
                  <a:lnTo>
                    <a:pt x="137160" y="1355090"/>
                  </a:lnTo>
                  <a:lnTo>
                    <a:pt x="130810" y="1352550"/>
                  </a:lnTo>
                  <a:lnTo>
                    <a:pt x="123825" y="1350010"/>
                  </a:lnTo>
                  <a:lnTo>
                    <a:pt x="117475" y="1348740"/>
                  </a:lnTo>
                  <a:lnTo>
                    <a:pt x="111125" y="1346200"/>
                  </a:lnTo>
                  <a:lnTo>
                    <a:pt x="105410" y="1344930"/>
                  </a:lnTo>
                  <a:lnTo>
                    <a:pt x="99060" y="1341755"/>
                  </a:lnTo>
                  <a:lnTo>
                    <a:pt x="93980" y="1340485"/>
                  </a:lnTo>
                  <a:lnTo>
                    <a:pt x="89535" y="1337945"/>
                  </a:lnTo>
                  <a:lnTo>
                    <a:pt x="84455" y="1335405"/>
                  </a:lnTo>
                  <a:lnTo>
                    <a:pt x="78105" y="1332865"/>
                  </a:lnTo>
                  <a:lnTo>
                    <a:pt x="74930" y="1330325"/>
                  </a:lnTo>
                  <a:lnTo>
                    <a:pt x="69850" y="1328420"/>
                  </a:lnTo>
                  <a:lnTo>
                    <a:pt x="64770" y="1325880"/>
                  </a:lnTo>
                  <a:lnTo>
                    <a:pt x="60960" y="1322070"/>
                  </a:lnTo>
                  <a:lnTo>
                    <a:pt x="57785" y="1319530"/>
                  </a:lnTo>
                  <a:lnTo>
                    <a:pt x="52705" y="1316990"/>
                  </a:lnTo>
                  <a:lnTo>
                    <a:pt x="48895" y="1314450"/>
                  </a:lnTo>
                  <a:lnTo>
                    <a:pt x="45085" y="1312545"/>
                  </a:lnTo>
                  <a:lnTo>
                    <a:pt x="42545" y="1308735"/>
                  </a:lnTo>
                  <a:lnTo>
                    <a:pt x="39370" y="1306195"/>
                  </a:lnTo>
                  <a:lnTo>
                    <a:pt x="36830" y="1303655"/>
                  </a:lnTo>
                  <a:lnTo>
                    <a:pt x="33020" y="1301115"/>
                  </a:lnTo>
                  <a:lnTo>
                    <a:pt x="30480" y="1297305"/>
                  </a:lnTo>
                  <a:lnTo>
                    <a:pt x="27940" y="1295400"/>
                  </a:lnTo>
                  <a:lnTo>
                    <a:pt x="25400" y="1292860"/>
                  </a:lnTo>
                  <a:lnTo>
                    <a:pt x="22225" y="1289050"/>
                  </a:lnTo>
                  <a:lnTo>
                    <a:pt x="20955" y="1286510"/>
                  </a:lnTo>
                  <a:lnTo>
                    <a:pt x="18415" y="1283970"/>
                  </a:lnTo>
                  <a:lnTo>
                    <a:pt x="17145" y="1280795"/>
                  </a:lnTo>
                  <a:lnTo>
                    <a:pt x="14605" y="1278255"/>
                  </a:lnTo>
                  <a:lnTo>
                    <a:pt x="13335" y="1274445"/>
                  </a:lnTo>
                  <a:lnTo>
                    <a:pt x="10795" y="1271905"/>
                  </a:lnTo>
                  <a:lnTo>
                    <a:pt x="9525" y="1269365"/>
                  </a:lnTo>
                  <a:lnTo>
                    <a:pt x="8255" y="1266825"/>
                  </a:lnTo>
                  <a:lnTo>
                    <a:pt x="7620" y="1263650"/>
                  </a:lnTo>
                  <a:lnTo>
                    <a:pt x="6350" y="1261110"/>
                  </a:lnTo>
                  <a:lnTo>
                    <a:pt x="6350" y="1258570"/>
                  </a:lnTo>
                  <a:lnTo>
                    <a:pt x="3810" y="1256030"/>
                  </a:lnTo>
                  <a:lnTo>
                    <a:pt x="3810" y="1252220"/>
                  </a:lnTo>
                  <a:lnTo>
                    <a:pt x="2540" y="1249680"/>
                  </a:lnTo>
                  <a:lnTo>
                    <a:pt x="2540" y="1247775"/>
                  </a:lnTo>
                  <a:lnTo>
                    <a:pt x="1270" y="1245235"/>
                  </a:lnTo>
                  <a:lnTo>
                    <a:pt x="1270" y="1241425"/>
                  </a:lnTo>
                  <a:lnTo>
                    <a:pt x="0" y="1238885"/>
                  </a:lnTo>
                  <a:lnTo>
                    <a:pt x="0" y="1236345"/>
                  </a:lnTo>
                  <a:lnTo>
                    <a:pt x="0" y="1233805"/>
                  </a:lnTo>
                  <a:lnTo>
                    <a:pt x="0" y="1231900"/>
                  </a:lnTo>
                  <a:lnTo>
                    <a:pt x="0" y="1229360"/>
                  </a:lnTo>
                  <a:lnTo>
                    <a:pt x="0" y="1226820"/>
                  </a:lnTo>
                  <a:lnTo>
                    <a:pt x="0" y="1223010"/>
                  </a:lnTo>
                  <a:lnTo>
                    <a:pt x="0" y="1217930"/>
                  </a:lnTo>
                  <a:lnTo>
                    <a:pt x="0" y="1213485"/>
                  </a:lnTo>
                  <a:lnTo>
                    <a:pt x="1270" y="1209675"/>
                  </a:lnTo>
                  <a:lnTo>
                    <a:pt x="1270" y="1204595"/>
                  </a:lnTo>
                  <a:lnTo>
                    <a:pt x="2540" y="1200150"/>
                  </a:lnTo>
                  <a:lnTo>
                    <a:pt x="2540" y="1197610"/>
                  </a:lnTo>
                  <a:lnTo>
                    <a:pt x="3810" y="1195070"/>
                  </a:lnTo>
                  <a:lnTo>
                    <a:pt x="3810" y="1192530"/>
                  </a:lnTo>
                  <a:lnTo>
                    <a:pt x="5080" y="1188720"/>
                  </a:lnTo>
                  <a:lnTo>
                    <a:pt x="5080" y="1186180"/>
                  </a:lnTo>
                  <a:lnTo>
                    <a:pt x="6350" y="1184275"/>
                  </a:lnTo>
                  <a:lnTo>
                    <a:pt x="6350" y="1181735"/>
                  </a:lnTo>
                  <a:lnTo>
                    <a:pt x="7620" y="1179195"/>
                  </a:lnTo>
                  <a:lnTo>
                    <a:pt x="8255" y="1176655"/>
                  </a:lnTo>
                  <a:lnTo>
                    <a:pt x="8255" y="1174115"/>
                  </a:lnTo>
                  <a:lnTo>
                    <a:pt x="9525" y="1170305"/>
                  </a:lnTo>
                  <a:lnTo>
                    <a:pt x="9525" y="1168400"/>
                  </a:lnTo>
                  <a:lnTo>
                    <a:pt x="10795" y="1165860"/>
                  </a:lnTo>
                  <a:lnTo>
                    <a:pt x="12065" y="1163320"/>
                  </a:lnTo>
                  <a:lnTo>
                    <a:pt x="12065" y="1160780"/>
                  </a:lnTo>
                  <a:lnTo>
                    <a:pt x="13335" y="1158240"/>
                  </a:lnTo>
                  <a:lnTo>
                    <a:pt x="14605" y="1154430"/>
                  </a:lnTo>
                  <a:lnTo>
                    <a:pt x="15875" y="1152525"/>
                  </a:lnTo>
                  <a:lnTo>
                    <a:pt x="15875" y="1149985"/>
                  </a:lnTo>
                  <a:lnTo>
                    <a:pt x="17145" y="1147445"/>
                  </a:lnTo>
                  <a:lnTo>
                    <a:pt x="18415" y="1144905"/>
                  </a:lnTo>
                  <a:lnTo>
                    <a:pt x="19685" y="1142365"/>
                  </a:lnTo>
                  <a:lnTo>
                    <a:pt x="19685" y="1139825"/>
                  </a:lnTo>
                  <a:lnTo>
                    <a:pt x="20955" y="1136650"/>
                  </a:lnTo>
                  <a:lnTo>
                    <a:pt x="22225" y="1134110"/>
                  </a:lnTo>
                  <a:lnTo>
                    <a:pt x="22225" y="1131570"/>
                  </a:lnTo>
                  <a:lnTo>
                    <a:pt x="23495" y="1129030"/>
                  </a:lnTo>
                  <a:lnTo>
                    <a:pt x="24765" y="1126490"/>
                  </a:lnTo>
                  <a:lnTo>
                    <a:pt x="25400" y="1123950"/>
                  </a:lnTo>
                  <a:lnTo>
                    <a:pt x="25400" y="1120775"/>
                  </a:lnTo>
                  <a:lnTo>
                    <a:pt x="26670" y="1118235"/>
                  </a:lnTo>
                  <a:lnTo>
                    <a:pt x="27940" y="1115695"/>
                  </a:lnTo>
                  <a:lnTo>
                    <a:pt x="29210" y="1113155"/>
                  </a:lnTo>
                  <a:lnTo>
                    <a:pt x="30480" y="1110615"/>
                  </a:lnTo>
                  <a:lnTo>
                    <a:pt x="30480" y="1108075"/>
                  </a:lnTo>
                  <a:lnTo>
                    <a:pt x="31750" y="1106805"/>
                  </a:lnTo>
                  <a:lnTo>
                    <a:pt x="33020" y="1102360"/>
                  </a:lnTo>
                  <a:lnTo>
                    <a:pt x="35560" y="1098550"/>
                  </a:lnTo>
                  <a:lnTo>
                    <a:pt x="36830" y="1093470"/>
                  </a:lnTo>
                  <a:lnTo>
                    <a:pt x="38100" y="1089660"/>
                  </a:lnTo>
                  <a:lnTo>
                    <a:pt x="39370" y="1086485"/>
                  </a:lnTo>
                  <a:lnTo>
                    <a:pt x="41910" y="1082675"/>
                  </a:lnTo>
                  <a:lnTo>
                    <a:pt x="41910" y="1080135"/>
                  </a:lnTo>
                  <a:lnTo>
                    <a:pt x="42545" y="1077595"/>
                  </a:lnTo>
                  <a:lnTo>
                    <a:pt x="43815" y="1075055"/>
                  </a:lnTo>
                  <a:lnTo>
                    <a:pt x="45085" y="1072515"/>
                  </a:lnTo>
                  <a:lnTo>
                    <a:pt x="45085" y="1068070"/>
                  </a:lnTo>
                  <a:lnTo>
                    <a:pt x="46355" y="1064260"/>
                  </a:lnTo>
                  <a:lnTo>
                    <a:pt x="46355" y="1059180"/>
                  </a:lnTo>
                  <a:lnTo>
                    <a:pt x="47625" y="1054735"/>
                  </a:lnTo>
                  <a:lnTo>
                    <a:pt x="47625" y="1052195"/>
                  </a:lnTo>
                  <a:lnTo>
                    <a:pt x="47625" y="1049655"/>
                  </a:lnTo>
                  <a:lnTo>
                    <a:pt x="47625" y="1047115"/>
                  </a:lnTo>
                  <a:lnTo>
                    <a:pt x="47625" y="1044575"/>
                  </a:lnTo>
                  <a:lnTo>
                    <a:pt x="46355" y="1042035"/>
                  </a:lnTo>
                  <a:lnTo>
                    <a:pt x="46355" y="1040130"/>
                  </a:lnTo>
                  <a:lnTo>
                    <a:pt x="46355" y="1037590"/>
                  </a:lnTo>
                  <a:lnTo>
                    <a:pt x="46355" y="1035050"/>
                  </a:lnTo>
                  <a:lnTo>
                    <a:pt x="45085" y="1032510"/>
                  </a:lnTo>
                  <a:lnTo>
                    <a:pt x="45085" y="1029970"/>
                  </a:lnTo>
                  <a:lnTo>
                    <a:pt x="43815" y="1027430"/>
                  </a:lnTo>
                  <a:lnTo>
                    <a:pt x="43815" y="1024890"/>
                  </a:lnTo>
                  <a:lnTo>
                    <a:pt x="42545" y="1020445"/>
                  </a:lnTo>
                  <a:lnTo>
                    <a:pt x="42545" y="1016635"/>
                  </a:lnTo>
                  <a:lnTo>
                    <a:pt x="41910" y="1011555"/>
                  </a:lnTo>
                  <a:lnTo>
                    <a:pt x="40640" y="1007110"/>
                  </a:lnTo>
                  <a:lnTo>
                    <a:pt x="38100" y="1002030"/>
                  </a:lnTo>
                  <a:lnTo>
                    <a:pt x="36830" y="998220"/>
                  </a:lnTo>
                  <a:lnTo>
                    <a:pt x="35560" y="994410"/>
                  </a:lnTo>
                  <a:lnTo>
                    <a:pt x="34290" y="989965"/>
                  </a:lnTo>
                  <a:lnTo>
                    <a:pt x="34290" y="986155"/>
                  </a:lnTo>
                  <a:lnTo>
                    <a:pt x="34290" y="982345"/>
                  </a:lnTo>
                  <a:lnTo>
                    <a:pt x="34290" y="978535"/>
                  </a:lnTo>
                  <a:lnTo>
                    <a:pt x="35560" y="975360"/>
                  </a:lnTo>
                  <a:lnTo>
                    <a:pt x="36830" y="972820"/>
                  </a:lnTo>
                  <a:lnTo>
                    <a:pt x="38100" y="970280"/>
                  </a:lnTo>
                  <a:lnTo>
                    <a:pt x="39370" y="966470"/>
                  </a:lnTo>
                  <a:lnTo>
                    <a:pt x="40640" y="965200"/>
                  </a:lnTo>
                  <a:lnTo>
                    <a:pt x="41910" y="962660"/>
                  </a:lnTo>
                  <a:lnTo>
                    <a:pt x="43815" y="961390"/>
                  </a:lnTo>
                  <a:lnTo>
                    <a:pt x="47625" y="958215"/>
                  </a:lnTo>
                  <a:lnTo>
                    <a:pt x="52705" y="958215"/>
                  </a:lnTo>
                  <a:lnTo>
                    <a:pt x="53975" y="958215"/>
                  </a:lnTo>
                  <a:lnTo>
                    <a:pt x="55245" y="958215"/>
                  </a:lnTo>
                  <a:lnTo>
                    <a:pt x="57785" y="956945"/>
                  </a:lnTo>
                  <a:lnTo>
                    <a:pt x="59690" y="956945"/>
                  </a:lnTo>
                  <a:lnTo>
                    <a:pt x="63500" y="956945"/>
                  </a:lnTo>
                  <a:lnTo>
                    <a:pt x="67310" y="956945"/>
                  </a:lnTo>
                  <a:lnTo>
                    <a:pt x="71120" y="955675"/>
                  </a:lnTo>
                  <a:lnTo>
                    <a:pt x="74930" y="955675"/>
                  </a:lnTo>
                  <a:lnTo>
                    <a:pt x="79375" y="955675"/>
                  </a:lnTo>
                  <a:lnTo>
                    <a:pt x="83185" y="954405"/>
                  </a:lnTo>
                  <a:lnTo>
                    <a:pt x="85725" y="954405"/>
                  </a:lnTo>
                  <a:lnTo>
                    <a:pt x="88265" y="954405"/>
                  </a:lnTo>
                  <a:lnTo>
                    <a:pt x="90805" y="953135"/>
                  </a:lnTo>
                  <a:lnTo>
                    <a:pt x="92710" y="953135"/>
                  </a:lnTo>
                  <a:lnTo>
                    <a:pt x="95250" y="953135"/>
                  </a:lnTo>
                  <a:lnTo>
                    <a:pt x="97790" y="951865"/>
                  </a:lnTo>
                  <a:lnTo>
                    <a:pt x="100330" y="951865"/>
                  </a:lnTo>
                  <a:lnTo>
                    <a:pt x="102870" y="951865"/>
                  </a:lnTo>
                  <a:lnTo>
                    <a:pt x="105410" y="951865"/>
                  </a:lnTo>
                  <a:lnTo>
                    <a:pt x="107950" y="951865"/>
                  </a:lnTo>
                  <a:lnTo>
                    <a:pt x="109855" y="950595"/>
                  </a:lnTo>
                  <a:lnTo>
                    <a:pt x="113665" y="950595"/>
                  </a:lnTo>
                  <a:lnTo>
                    <a:pt x="114935" y="950595"/>
                  </a:lnTo>
                  <a:lnTo>
                    <a:pt x="118745" y="950595"/>
                  </a:lnTo>
                  <a:lnTo>
                    <a:pt x="120015" y="949325"/>
                  </a:lnTo>
                  <a:lnTo>
                    <a:pt x="123825" y="949325"/>
                  </a:lnTo>
                  <a:lnTo>
                    <a:pt x="125095" y="949325"/>
                  </a:lnTo>
                  <a:lnTo>
                    <a:pt x="127000" y="949325"/>
                  </a:lnTo>
                  <a:lnTo>
                    <a:pt x="129540" y="948055"/>
                  </a:lnTo>
                  <a:lnTo>
                    <a:pt x="132080" y="948055"/>
                  </a:lnTo>
                  <a:lnTo>
                    <a:pt x="137160" y="946785"/>
                  </a:lnTo>
                  <a:lnTo>
                    <a:pt x="142240" y="946785"/>
                  </a:lnTo>
                  <a:lnTo>
                    <a:pt x="145415" y="946785"/>
                  </a:lnTo>
                  <a:lnTo>
                    <a:pt x="149225" y="946785"/>
                  </a:lnTo>
                  <a:lnTo>
                    <a:pt x="153035" y="945515"/>
                  </a:lnTo>
                  <a:lnTo>
                    <a:pt x="156845" y="945515"/>
                  </a:lnTo>
                  <a:lnTo>
                    <a:pt x="159385" y="945515"/>
                  </a:lnTo>
                  <a:lnTo>
                    <a:pt x="161290" y="945515"/>
                  </a:lnTo>
                  <a:lnTo>
                    <a:pt x="165100" y="945515"/>
                  </a:lnTo>
                  <a:lnTo>
                    <a:pt x="166370" y="945515"/>
                  </a:lnTo>
                  <a:lnTo>
                    <a:pt x="166370" y="943610"/>
                  </a:lnTo>
                  <a:lnTo>
                    <a:pt x="166370" y="941070"/>
                  </a:lnTo>
                  <a:lnTo>
                    <a:pt x="166370" y="937260"/>
                  </a:lnTo>
                  <a:lnTo>
                    <a:pt x="166370" y="933450"/>
                  </a:lnTo>
                  <a:lnTo>
                    <a:pt x="167640" y="930910"/>
                  </a:lnTo>
                  <a:lnTo>
                    <a:pt x="168910" y="928370"/>
                  </a:lnTo>
                  <a:lnTo>
                    <a:pt x="170180" y="928370"/>
                  </a:lnTo>
                  <a:lnTo>
                    <a:pt x="168910" y="927735"/>
                  </a:lnTo>
                  <a:lnTo>
                    <a:pt x="165100" y="923925"/>
                  </a:lnTo>
                  <a:lnTo>
                    <a:pt x="163830" y="921385"/>
                  </a:lnTo>
                  <a:lnTo>
                    <a:pt x="161290" y="918845"/>
                  </a:lnTo>
                  <a:lnTo>
                    <a:pt x="159385" y="916305"/>
                  </a:lnTo>
                  <a:lnTo>
                    <a:pt x="158115" y="912495"/>
                  </a:lnTo>
                  <a:lnTo>
                    <a:pt x="154305" y="909320"/>
                  </a:lnTo>
                  <a:lnTo>
                    <a:pt x="153035" y="905510"/>
                  </a:lnTo>
                  <a:lnTo>
                    <a:pt x="150495" y="900430"/>
                  </a:lnTo>
                  <a:lnTo>
                    <a:pt x="149225" y="896620"/>
                  </a:lnTo>
                  <a:lnTo>
                    <a:pt x="147955" y="892175"/>
                  </a:lnTo>
                  <a:lnTo>
                    <a:pt x="146685" y="888365"/>
                  </a:lnTo>
                  <a:lnTo>
                    <a:pt x="146685" y="884555"/>
                  </a:lnTo>
                  <a:lnTo>
                    <a:pt x="146685" y="880110"/>
                  </a:lnTo>
                  <a:lnTo>
                    <a:pt x="146685" y="878840"/>
                  </a:lnTo>
                  <a:lnTo>
                    <a:pt x="146685" y="877570"/>
                  </a:lnTo>
                  <a:lnTo>
                    <a:pt x="146685" y="875030"/>
                  </a:lnTo>
                  <a:lnTo>
                    <a:pt x="147955" y="872490"/>
                  </a:lnTo>
                  <a:lnTo>
                    <a:pt x="147955" y="869950"/>
                  </a:lnTo>
                  <a:lnTo>
                    <a:pt x="147955" y="867410"/>
                  </a:lnTo>
                  <a:lnTo>
                    <a:pt x="149225" y="864235"/>
                  </a:lnTo>
                  <a:lnTo>
                    <a:pt x="149225" y="861695"/>
                  </a:lnTo>
                  <a:lnTo>
                    <a:pt x="150495" y="857885"/>
                  </a:lnTo>
                  <a:lnTo>
                    <a:pt x="151765" y="852805"/>
                  </a:lnTo>
                  <a:lnTo>
                    <a:pt x="151765" y="848995"/>
                  </a:lnTo>
                  <a:lnTo>
                    <a:pt x="153035" y="845820"/>
                  </a:lnTo>
                  <a:lnTo>
                    <a:pt x="153035" y="840740"/>
                  </a:lnTo>
                  <a:lnTo>
                    <a:pt x="154305" y="835660"/>
                  </a:lnTo>
                  <a:lnTo>
                    <a:pt x="155575" y="831215"/>
                  </a:lnTo>
                  <a:lnTo>
                    <a:pt x="156845" y="826135"/>
                  </a:lnTo>
                  <a:lnTo>
                    <a:pt x="158115" y="821055"/>
                  </a:lnTo>
                  <a:lnTo>
                    <a:pt x="159385" y="815340"/>
                  </a:lnTo>
                  <a:lnTo>
                    <a:pt x="160020" y="810260"/>
                  </a:lnTo>
                  <a:lnTo>
                    <a:pt x="161290" y="803910"/>
                  </a:lnTo>
                  <a:lnTo>
                    <a:pt x="162560" y="798195"/>
                  </a:lnTo>
                  <a:lnTo>
                    <a:pt x="163830" y="793115"/>
                  </a:lnTo>
                  <a:lnTo>
                    <a:pt x="165100" y="786765"/>
                  </a:lnTo>
                  <a:lnTo>
                    <a:pt x="166370" y="781050"/>
                  </a:lnTo>
                  <a:lnTo>
                    <a:pt x="167640" y="774700"/>
                  </a:lnTo>
                  <a:lnTo>
                    <a:pt x="168910" y="768350"/>
                  </a:lnTo>
                  <a:lnTo>
                    <a:pt x="171450" y="762635"/>
                  </a:lnTo>
                  <a:lnTo>
                    <a:pt x="172720" y="755015"/>
                  </a:lnTo>
                  <a:lnTo>
                    <a:pt x="173990" y="749300"/>
                  </a:lnTo>
                  <a:lnTo>
                    <a:pt x="175895" y="742950"/>
                  </a:lnTo>
                  <a:lnTo>
                    <a:pt x="177165" y="735965"/>
                  </a:lnTo>
                  <a:lnTo>
                    <a:pt x="179705" y="729615"/>
                  </a:lnTo>
                  <a:lnTo>
                    <a:pt x="180975" y="723265"/>
                  </a:lnTo>
                  <a:lnTo>
                    <a:pt x="182245" y="716280"/>
                  </a:lnTo>
                  <a:lnTo>
                    <a:pt x="183515" y="709930"/>
                  </a:lnTo>
                  <a:lnTo>
                    <a:pt x="186055" y="702945"/>
                  </a:lnTo>
                  <a:lnTo>
                    <a:pt x="187325" y="696595"/>
                  </a:lnTo>
                  <a:lnTo>
                    <a:pt x="188595" y="688975"/>
                  </a:lnTo>
                  <a:lnTo>
                    <a:pt x="191135" y="683260"/>
                  </a:lnTo>
                  <a:lnTo>
                    <a:pt x="192405" y="676910"/>
                  </a:lnTo>
                  <a:lnTo>
                    <a:pt x="193040" y="669925"/>
                  </a:lnTo>
                  <a:lnTo>
                    <a:pt x="194310" y="663575"/>
                  </a:lnTo>
                  <a:lnTo>
                    <a:pt x="196850" y="657225"/>
                  </a:lnTo>
                  <a:lnTo>
                    <a:pt x="198120" y="651510"/>
                  </a:lnTo>
                  <a:lnTo>
                    <a:pt x="199390" y="643890"/>
                  </a:lnTo>
                  <a:lnTo>
                    <a:pt x="201930" y="639445"/>
                  </a:lnTo>
                  <a:lnTo>
                    <a:pt x="203200" y="633095"/>
                  </a:lnTo>
                  <a:lnTo>
                    <a:pt x="205740" y="626745"/>
                  </a:lnTo>
                  <a:lnTo>
                    <a:pt x="207010" y="621030"/>
                  </a:lnTo>
                  <a:lnTo>
                    <a:pt x="209550" y="615950"/>
                  </a:lnTo>
                  <a:lnTo>
                    <a:pt x="210185" y="609600"/>
                  </a:lnTo>
                  <a:lnTo>
                    <a:pt x="211455" y="605155"/>
                  </a:lnTo>
                  <a:lnTo>
                    <a:pt x="212725" y="600075"/>
                  </a:lnTo>
                  <a:lnTo>
                    <a:pt x="215265" y="594995"/>
                  </a:lnTo>
                  <a:lnTo>
                    <a:pt x="216535" y="590550"/>
                  </a:lnTo>
                  <a:lnTo>
                    <a:pt x="217805" y="585470"/>
                  </a:lnTo>
                  <a:lnTo>
                    <a:pt x="219075" y="581660"/>
                  </a:lnTo>
                  <a:lnTo>
                    <a:pt x="220345" y="577850"/>
                  </a:lnTo>
                  <a:lnTo>
                    <a:pt x="221615" y="573405"/>
                  </a:lnTo>
                  <a:lnTo>
                    <a:pt x="224155" y="569595"/>
                  </a:lnTo>
                  <a:lnTo>
                    <a:pt x="225425" y="565785"/>
                  </a:lnTo>
                  <a:lnTo>
                    <a:pt x="226060" y="563245"/>
                  </a:lnTo>
                  <a:lnTo>
                    <a:pt x="227330" y="560705"/>
                  </a:lnTo>
                  <a:lnTo>
                    <a:pt x="228600" y="558800"/>
                  </a:lnTo>
                  <a:lnTo>
                    <a:pt x="229870" y="556260"/>
                  </a:lnTo>
                  <a:lnTo>
                    <a:pt x="231140" y="552450"/>
                  </a:lnTo>
                  <a:lnTo>
                    <a:pt x="231140" y="549910"/>
                  </a:lnTo>
                  <a:lnTo>
                    <a:pt x="232410" y="547370"/>
                  </a:lnTo>
                  <a:lnTo>
                    <a:pt x="234950" y="544830"/>
                  </a:lnTo>
                  <a:lnTo>
                    <a:pt x="236220" y="542925"/>
                  </a:lnTo>
                  <a:lnTo>
                    <a:pt x="237490" y="540385"/>
                  </a:lnTo>
                  <a:lnTo>
                    <a:pt x="238760" y="537845"/>
                  </a:lnTo>
                  <a:lnTo>
                    <a:pt x="238760" y="535305"/>
                  </a:lnTo>
                  <a:lnTo>
                    <a:pt x="241300" y="532765"/>
                  </a:lnTo>
                  <a:lnTo>
                    <a:pt x="242570" y="530225"/>
                  </a:lnTo>
                  <a:lnTo>
                    <a:pt x="243205" y="528320"/>
                  </a:lnTo>
                  <a:lnTo>
                    <a:pt x="245745" y="524510"/>
                  </a:lnTo>
                  <a:lnTo>
                    <a:pt x="248285" y="520700"/>
                  </a:lnTo>
                  <a:lnTo>
                    <a:pt x="250825" y="515620"/>
                  </a:lnTo>
                  <a:lnTo>
                    <a:pt x="254635" y="511175"/>
                  </a:lnTo>
                  <a:lnTo>
                    <a:pt x="257175" y="507365"/>
                  </a:lnTo>
                  <a:lnTo>
                    <a:pt x="259715" y="503555"/>
                  </a:lnTo>
                  <a:lnTo>
                    <a:pt x="261620" y="499745"/>
                  </a:lnTo>
                  <a:lnTo>
                    <a:pt x="265430" y="495935"/>
                  </a:lnTo>
                  <a:lnTo>
                    <a:pt x="267970" y="492760"/>
                  </a:lnTo>
                  <a:lnTo>
                    <a:pt x="270510" y="490220"/>
                  </a:lnTo>
                  <a:lnTo>
                    <a:pt x="273050" y="486410"/>
                  </a:lnTo>
                  <a:lnTo>
                    <a:pt x="275590" y="483870"/>
                  </a:lnTo>
                  <a:lnTo>
                    <a:pt x="277495" y="481330"/>
                  </a:lnTo>
                  <a:lnTo>
                    <a:pt x="280035" y="479425"/>
                  </a:lnTo>
                  <a:lnTo>
                    <a:pt x="283845" y="474345"/>
                  </a:lnTo>
                  <a:lnTo>
                    <a:pt x="287655" y="470535"/>
                  </a:lnTo>
                  <a:lnTo>
                    <a:pt x="291465" y="466725"/>
                  </a:lnTo>
                  <a:lnTo>
                    <a:pt x="293370" y="464185"/>
                  </a:lnTo>
                  <a:lnTo>
                    <a:pt x="294640" y="463550"/>
                  </a:lnTo>
                  <a:lnTo>
                    <a:pt x="295910" y="463550"/>
                  </a:lnTo>
                  <a:lnTo>
                    <a:pt x="273050" y="425450"/>
                  </a:lnTo>
                  <a:lnTo>
                    <a:pt x="270510" y="426720"/>
                  </a:lnTo>
                  <a:lnTo>
                    <a:pt x="266700" y="426720"/>
                  </a:lnTo>
                  <a:lnTo>
                    <a:pt x="262890" y="426720"/>
                  </a:lnTo>
                  <a:lnTo>
                    <a:pt x="260350" y="425450"/>
                  </a:lnTo>
                  <a:lnTo>
                    <a:pt x="258445" y="425450"/>
                  </a:lnTo>
                  <a:lnTo>
                    <a:pt x="254635" y="424180"/>
                  </a:lnTo>
                  <a:lnTo>
                    <a:pt x="250825" y="422910"/>
                  </a:lnTo>
                  <a:lnTo>
                    <a:pt x="248285" y="419100"/>
                  </a:lnTo>
                  <a:lnTo>
                    <a:pt x="244475" y="416560"/>
                  </a:lnTo>
                  <a:lnTo>
                    <a:pt x="241300" y="413385"/>
                  </a:lnTo>
                  <a:lnTo>
                    <a:pt x="237490" y="409575"/>
                  </a:lnTo>
                  <a:lnTo>
                    <a:pt x="236220" y="407035"/>
                  </a:lnTo>
                  <a:lnTo>
                    <a:pt x="233680" y="403225"/>
                  </a:lnTo>
                  <a:lnTo>
                    <a:pt x="232410" y="400685"/>
                  </a:lnTo>
                  <a:lnTo>
                    <a:pt x="231140" y="397510"/>
                  </a:lnTo>
                  <a:lnTo>
                    <a:pt x="229870" y="393700"/>
                  </a:lnTo>
                  <a:lnTo>
                    <a:pt x="228600" y="389890"/>
                  </a:lnTo>
                  <a:lnTo>
                    <a:pt x="226060" y="386080"/>
                  </a:lnTo>
                  <a:lnTo>
                    <a:pt x="226060" y="382905"/>
                  </a:lnTo>
                  <a:lnTo>
                    <a:pt x="225425" y="377825"/>
                  </a:lnTo>
                  <a:lnTo>
                    <a:pt x="224155" y="374015"/>
                  </a:lnTo>
                  <a:lnTo>
                    <a:pt x="222885" y="368935"/>
                  </a:lnTo>
                  <a:lnTo>
                    <a:pt x="222885" y="365760"/>
                  </a:lnTo>
                  <a:lnTo>
                    <a:pt x="221615" y="360680"/>
                  </a:lnTo>
                  <a:lnTo>
                    <a:pt x="220345" y="355600"/>
                  </a:lnTo>
                  <a:lnTo>
                    <a:pt x="220345" y="352425"/>
                  </a:lnTo>
                  <a:lnTo>
                    <a:pt x="220345" y="347345"/>
                  </a:lnTo>
                  <a:lnTo>
                    <a:pt x="220345" y="344805"/>
                  </a:lnTo>
                  <a:lnTo>
                    <a:pt x="219075" y="342265"/>
                  </a:lnTo>
                  <a:lnTo>
                    <a:pt x="219075" y="339725"/>
                  </a:lnTo>
                  <a:lnTo>
                    <a:pt x="219075" y="337185"/>
                  </a:lnTo>
                  <a:lnTo>
                    <a:pt x="219075" y="332740"/>
                  </a:lnTo>
                  <a:lnTo>
                    <a:pt x="219075" y="328930"/>
                  </a:lnTo>
                  <a:lnTo>
                    <a:pt x="219075" y="323850"/>
                  </a:lnTo>
                  <a:lnTo>
                    <a:pt x="219075" y="319405"/>
                  </a:lnTo>
                  <a:lnTo>
                    <a:pt x="219075" y="314325"/>
                  </a:lnTo>
                  <a:lnTo>
                    <a:pt x="220345" y="310515"/>
                  </a:lnTo>
                  <a:lnTo>
                    <a:pt x="220345" y="306705"/>
                  </a:lnTo>
                  <a:lnTo>
                    <a:pt x="220345" y="302260"/>
                  </a:lnTo>
                  <a:lnTo>
                    <a:pt x="220345" y="298450"/>
                  </a:lnTo>
                  <a:lnTo>
                    <a:pt x="221615" y="294640"/>
                  </a:lnTo>
                  <a:lnTo>
                    <a:pt x="221615" y="290830"/>
                  </a:lnTo>
                  <a:lnTo>
                    <a:pt x="222885" y="287655"/>
                  </a:lnTo>
                  <a:lnTo>
                    <a:pt x="224155" y="285115"/>
                  </a:lnTo>
                  <a:lnTo>
                    <a:pt x="225425" y="282575"/>
                  </a:lnTo>
                  <a:lnTo>
                    <a:pt x="225425" y="280035"/>
                  </a:lnTo>
                  <a:lnTo>
                    <a:pt x="226060" y="277495"/>
                  </a:lnTo>
                  <a:lnTo>
                    <a:pt x="227330" y="274955"/>
                  </a:lnTo>
                  <a:lnTo>
                    <a:pt x="228600" y="272415"/>
                  </a:lnTo>
                  <a:lnTo>
                    <a:pt x="231140" y="269240"/>
                  </a:lnTo>
                  <a:lnTo>
                    <a:pt x="233680" y="265430"/>
                  </a:lnTo>
                  <a:lnTo>
                    <a:pt x="236220" y="260350"/>
                  </a:lnTo>
                  <a:lnTo>
                    <a:pt x="238760" y="257810"/>
                  </a:lnTo>
                  <a:lnTo>
                    <a:pt x="242570" y="255905"/>
                  </a:lnTo>
                  <a:lnTo>
                    <a:pt x="244475" y="253365"/>
                  </a:lnTo>
                  <a:lnTo>
                    <a:pt x="247015" y="250825"/>
                  </a:lnTo>
                  <a:lnTo>
                    <a:pt x="249555" y="248285"/>
                  </a:lnTo>
                  <a:lnTo>
                    <a:pt x="252095" y="247015"/>
                  </a:lnTo>
                  <a:lnTo>
                    <a:pt x="254635" y="245745"/>
                  </a:lnTo>
                  <a:lnTo>
                    <a:pt x="258445" y="244475"/>
                  </a:lnTo>
                  <a:lnTo>
                    <a:pt x="259715" y="244475"/>
                  </a:lnTo>
                  <a:lnTo>
                    <a:pt x="258445" y="240665"/>
                  </a:lnTo>
                  <a:lnTo>
                    <a:pt x="258445" y="238760"/>
                  </a:lnTo>
                  <a:lnTo>
                    <a:pt x="258445" y="236220"/>
                  </a:lnTo>
                  <a:lnTo>
                    <a:pt x="258445" y="232410"/>
                  </a:lnTo>
                  <a:lnTo>
                    <a:pt x="257175" y="229870"/>
                  </a:lnTo>
                  <a:lnTo>
                    <a:pt x="257175" y="227330"/>
                  </a:lnTo>
                  <a:lnTo>
                    <a:pt x="255905" y="224155"/>
                  </a:lnTo>
                  <a:lnTo>
                    <a:pt x="255905" y="221615"/>
                  </a:lnTo>
                  <a:lnTo>
                    <a:pt x="255905" y="217805"/>
                  </a:lnTo>
                  <a:lnTo>
                    <a:pt x="255905" y="215265"/>
                  </a:lnTo>
                  <a:lnTo>
                    <a:pt x="254635" y="211455"/>
                  </a:lnTo>
                  <a:lnTo>
                    <a:pt x="254635" y="208915"/>
                  </a:lnTo>
                  <a:lnTo>
                    <a:pt x="254635" y="207010"/>
                  </a:lnTo>
                  <a:lnTo>
                    <a:pt x="254635" y="204470"/>
                  </a:lnTo>
                  <a:lnTo>
                    <a:pt x="254635" y="200660"/>
                  </a:lnTo>
                  <a:lnTo>
                    <a:pt x="254635" y="198120"/>
                  </a:lnTo>
                  <a:lnTo>
                    <a:pt x="254635" y="194310"/>
                  </a:lnTo>
                  <a:lnTo>
                    <a:pt x="254635" y="191135"/>
                  </a:lnTo>
                  <a:lnTo>
                    <a:pt x="253365" y="188595"/>
                  </a:lnTo>
                  <a:lnTo>
                    <a:pt x="253365" y="184785"/>
                  </a:lnTo>
                  <a:lnTo>
                    <a:pt x="253365" y="182245"/>
                  </a:lnTo>
                  <a:lnTo>
                    <a:pt x="253365" y="178435"/>
                  </a:lnTo>
                  <a:lnTo>
                    <a:pt x="253365" y="175895"/>
                  </a:lnTo>
                  <a:lnTo>
                    <a:pt x="253365" y="173990"/>
                  </a:lnTo>
                  <a:lnTo>
                    <a:pt x="253365" y="170180"/>
                  </a:lnTo>
                  <a:lnTo>
                    <a:pt x="253365" y="166370"/>
                  </a:lnTo>
                  <a:lnTo>
                    <a:pt x="253365" y="163830"/>
                  </a:lnTo>
                  <a:lnTo>
                    <a:pt x="253365" y="161290"/>
                  </a:lnTo>
                  <a:lnTo>
                    <a:pt x="253365" y="158115"/>
                  </a:lnTo>
                  <a:lnTo>
                    <a:pt x="254635" y="155575"/>
                  </a:lnTo>
                  <a:lnTo>
                    <a:pt x="254635" y="151765"/>
                  </a:lnTo>
                  <a:lnTo>
                    <a:pt x="254635" y="149225"/>
                  </a:lnTo>
                  <a:lnTo>
                    <a:pt x="254635" y="145415"/>
                  </a:lnTo>
                  <a:lnTo>
                    <a:pt x="254635" y="143510"/>
                  </a:lnTo>
                  <a:lnTo>
                    <a:pt x="254635" y="139700"/>
                  </a:lnTo>
                  <a:lnTo>
                    <a:pt x="255905" y="137160"/>
                  </a:lnTo>
                  <a:lnTo>
                    <a:pt x="255905" y="133350"/>
                  </a:lnTo>
                  <a:lnTo>
                    <a:pt x="255905" y="130810"/>
                  </a:lnTo>
                  <a:lnTo>
                    <a:pt x="255905" y="128270"/>
                  </a:lnTo>
                  <a:lnTo>
                    <a:pt x="257175" y="126365"/>
                  </a:lnTo>
                  <a:lnTo>
                    <a:pt x="257175" y="122555"/>
                  </a:lnTo>
                  <a:lnTo>
                    <a:pt x="258445" y="118745"/>
                  </a:lnTo>
                  <a:lnTo>
                    <a:pt x="258445" y="116205"/>
                  </a:lnTo>
                  <a:lnTo>
                    <a:pt x="259715" y="113665"/>
                  </a:lnTo>
                  <a:lnTo>
                    <a:pt x="259715" y="111760"/>
                  </a:lnTo>
                  <a:lnTo>
                    <a:pt x="260350" y="109220"/>
                  </a:lnTo>
                  <a:lnTo>
                    <a:pt x="260350" y="106680"/>
                  </a:lnTo>
                  <a:lnTo>
                    <a:pt x="261620" y="104140"/>
                  </a:lnTo>
                  <a:lnTo>
                    <a:pt x="261620" y="100330"/>
                  </a:lnTo>
                  <a:lnTo>
                    <a:pt x="262890" y="97790"/>
                  </a:lnTo>
                  <a:lnTo>
                    <a:pt x="264160" y="95885"/>
                  </a:lnTo>
                  <a:lnTo>
                    <a:pt x="264160" y="93345"/>
                  </a:lnTo>
                  <a:lnTo>
                    <a:pt x="266700" y="88265"/>
                  </a:lnTo>
                  <a:lnTo>
                    <a:pt x="269240" y="83185"/>
                  </a:lnTo>
                  <a:lnTo>
                    <a:pt x="270510" y="78740"/>
                  </a:lnTo>
                  <a:lnTo>
                    <a:pt x="273050" y="74930"/>
                  </a:lnTo>
                  <a:lnTo>
                    <a:pt x="275590" y="69850"/>
                  </a:lnTo>
                  <a:lnTo>
                    <a:pt x="278765" y="67310"/>
                  </a:lnTo>
                  <a:lnTo>
                    <a:pt x="281305" y="62865"/>
                  </a:lnTo>
                  <a:lnTo>
                    <a:pt x="285115" y="59055"/>
                  </a:lnTo>
                  <a:lnTo>
                    <a:pt x="287655" y="55245"/>
                  </a:lnTo>
                  <a:lnTo>
                    <a:pt x="291465" y="51435"/>
                  </a:lnTo>
                  <a:lnTo>
                    <a:pt x="294640" y="47625"/>
                  </a:lnTo>
                  <a:lnTo>
                    <a:pt x="299720" y="44450"/>
                  </a:lnTo>
                  <a:lnTo>
                    <a:pt x="302260" y="43180"/>
                  </a:lnTo>
                  <a:lnTo>
                    <a:pt x="303530" y="40640"/>
                  </a:lnTo>
                  <a:lnTo>
                    <a:pt x="307340" y="39370"/>
                  </a:lnTo>
                  <a:lnTo>
                    <a:pt x="309880" y="38100"/>
                  </a:lnTo>
                  <a:lnTo>
                    <a:pt x="310515" y="35560"/>
                  </a:lnTo>
                  <a:lnTo>
                    <a:pt x="314325" y="34290"/>
                  </a:lnTo>
                  <a:lnTo>
                    <a:pt x="316865" y="33020"/>
                  </a:lnTo>
                  <a:lnTo>
                    <a:pt x="319405" y="31115"/>
                  </a:lnTo>
                  <a:lnTo>
                    <a:pt x="321945" y="29845"/>
                  </a:lnTo>
                  <a:lnTo>
                    <a:pt x="325755" y="28575"/>
                  </a:lnTo>
                  <a:lnTo>
                    <a:pt x="327660" y="27305"/>
                  </a:lnTo>
                  <a:lnTo>
                    <a:pt x="331470" y="26035"/>
                  </a:lnTo>
                  <a:lnTo>
                    <a:pt x="334010" y="24765"/>
                  </a:lnTo>
                  <a:lnTo>
                    <a:pt x="337820" y="23495"/>
                  </a:lnTo>
                  <a:lnTo>
                    <a:pt x="341630" y="20955"/>
                  </a:lnTo>
                  <a:lnTo>
                    <a:pt x="344805" y="19685"/>
                  </a:lnTo>
                  <a:lnTo>
                    <a:pt x="348615" y="18415"/>
                  </a:lnTo>
                  <a:lnTo>
                    <a:pt x="352425" y="18415"/>
                  </a:lnTo>
                  <a:lnTo>
                    <a:pt x="356235" y="17145"/>
                  </a:lnTo>
                  <a:lnTo>
                    <a:pt x="360045" y="15875"/>
                  </a:lnTo>
                  <a:lnTo>
                    <a:pt x="363220" y="15240"/>
                  </a:lnTo>
                  <a:lnTo>
                    <a:pt x="367030" y="13970"/>
                  </a:lnTo>
                  <a:lnTo>
                    <a:pt x="372110" y="12700"/>
                  </a:lnTo>
                  <a:lnTo>
                    <a:pt x="375920" y="11430"/>
                  </a:lnTo>
                  <a:lnTo>
                    <a:pt x="380365" y="10160"/>
                  </a:lnTo>
                  <a:lnTo>
                    <a:pt x="385445" y="8890"/>
                  </a:lnTo>
                  <a:lnTo>
                    <a:pt x="389255" y="7620"/>
                  </a:lnTo>
                  <a:lnTo>
                    <a:pt x="393700" y="7620"/>
                  </a:lnTo>
                  <a:lnTo>
                    <a:pt x="398780" y="6350"/>
                  </a:lnTo>
                  <a:lnTo>
                    <a:pt x="403860" y="6350"/>
                  </a:lnTo>
                  <a:lnTo>
                    <a:pt x="408940" y="5080"/>
                  </a:lnTo>
                  <a:lnTo>
                    <a:pt x="414655" y="3810"/>
                  </a:lnTo>
                  <a:lnTo>
                    <a:pt x="419735" y="3810"/>
                  </a:lnTo>
                  <a:lnTo>
                    <a:pt x="424815" y="2540"/>
                  </a:lnTo>
                  <a:lnTo>
                    <a:pt x="430530" y="2540"/>
                  </a:lnTo>
                  <a:lnTo>
                    <a:pt x="436880" y="2540"/>
                  </a:lnTo>
                  <a:lnTo>
                    <a:pt x="441960" y="1270"/>
                  </a:lnTo>
                  <a:lnTo>
                    <a:pt x="447675" y="1270"/>
                  </a:lnTo>
                  <a:lnTo>
                    <a:pt x="454025" y="1270"/>
                  </a:lnTo>
                  <a:lnTo>
                    <a:pt x="460375" y="1270"/>
                  </a:lnTo>
                  <a:lnTo>
                    <a:pt x="466090" y="0"/>
                  </a:lnTo>
                  <a:close/>
                </a:path>
              </a:pathLst>
            </a:custGeom>
            <a:solidFill>
              <a:srgbClr val="F2CC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Shape 3055">
              <a:extLst>
                <a:ext uri="{FF2B5EF4-FFF2-40B4-BE49-F238E27FC236}">
                  <a16:creationId xmlns:a16="http://schemas.microsoft.com/office/drawing/2014/main" id="{3B743AC7-F65D-4677-BC8B-6EA6CD11762F}"/>
                </a:ext>
              </a:extLst>
            </p:cNvPr>
            <p:cNvSpPr>
              <a:spLocks/>
            </p:cNvSpPr>
            <p:nvPr/>
          </p:nvSpPr>
          <p:spPr bwMode="auto">
            <a:xfrm>
              <a:off x="2298" y="9347"/>
              <a:ext cx="616" cy="438"/>
            </a:xfrm>
            <a:custGeom>
              <a:avLst/>
              <a:gdLst>
                <a:gd name="T0" fmla="*/ 64 w 61595"/>
                <a:gd name="T1" fmla="*/ 0 h 43815"/>
                <a:gd name="T2" fmla="*/ 616 w 61595"/>
                <a:gd name="T3" fmla="*/ 438 h 43815"/>
                <a:gd name="T4" fmla="*/ 0 w 61595"/>
                <a:gd name="T5" fmla="*/ 406 h 43815"/>
                <a:gd name="T6" fmla="*/ 64 w 61595"/>
                <a:gd name="T7" fmla="*/ 0 h 43815"/>
                <a:gd name="T8" fmla="*/ 0 60000 65536"/>
                <a:gd name="T9" fmla="*/ 0 60000 65536"/>
                <a:gd name="T10" fmla="*/ 0 60000 65536"/>
                <a:gd name="T11" fmla="*/ 0 60000 65536"/>
                <a:gd name="T12" fmla="*/ 0 w 61595"/>
                <a:gd name="T13" fmla="*/ 0 h 43815"/>
                <a:gd name="T14" fmla="*/ 61595 w 61595"/>
                <a:gd name="T15" fmla="*/ 43815 h 43815"/>
              </a:gdLst>
              <a:ahLst/>
              <a:cxnLst>
                <a:cxn ang="T8">
                  <a:pos x="T0" y="T1"/>
                </a:cxn>
                <a:cxn ang="T9">
                  <a:pos x="T2" y="T3"/>
                </a:cxn>
                <a:cxn ang="T10">
                  <a:pos x="T4" y="T5"/>
                </a:cxn>
                <a:cxn ang="T11">
                  <a:pos x="T6" y="T7"/>
                </a:cxn>
              </a:cxnLst>
              <a:rect l="T12" t="T13" r="T14" b="T15"/>
              <a:pathLst>
                <a:path w="61595" h="43815">
                  <a:moveTo>
                    <a:pt x="6350" y="0"/>
                  </a:moveTo>
                  <a:lnTo>
                    <a:pt x="61595" y="43815"/>
                  </a:lnTo>
                  <a:lnTo>
                    <a:pt x="0" y="40640"/>
                  </a:lnTo>
                  <a:lnTo>
                    <a:pt x="6350" y="0"/>
                  </a:lnTo>
                  <a:close/>
                </a:path>
              </a:pathLst>
            </a:custGeom>
            <a:solidFill>
              <a:srgbClr val="FF4DB3"/>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Shape 3056">
              <a:extLst>
                <a:ext uri="{FF2B5EF4-FFF2-40B4-BE49-F238E27FC236}">
                  <a16:creationId xmlns:a16="http://schemas.microsoft.com/office/drawing/2014/main" id="{14A6290C-18F9-4E3A-89CF-9F897E23338C}"/>
                </a:ext>
              </a:extLst>
            </p:cNvPr>
            <p:cNvSpPr>
              <a:spLocks/>
            </p:cNvSpPr>
            <p:nvPr/>
          </p:nvSpPr>
          <p:spPr bwMode="auto">
            <a:xfrm>
              <a:off x="317" y="9544"/>
              <a:ext cx="12338" cy="4737"/>
            </a:xfrm>
            <a:custGeom>
              <a:avLst/>
              <a:gdLst>
                <a:gd name="T0" fmla="*/ 10757 w 1233805"/>
                <a:gd name="T1" fmla="*/ 146 h 473710"/>
                <a:gd name="T2" fmla="*/ 10992 w 1233805"/>
                <a:gd name="T3" fmla="*/ 343 h 473710"/>
                <a:gd name="T4" fmla="*/ 11208 w 1233805"/>
                <a:gd name="T5" fmla="*/ 546 h 473710"/>
                <a:gd name="T6" fmla="*/ 11430 w 1233805"/>
                <a:gd name="T7" fmla="*/ 806 h 473710"/>
                <a:gd name="T8" fmla="*/ 11525 w 1233805"/>
                <a:gd name="T9" fmla="*/ 1086 h 473710"/>
                <a:gd name="T10" fmla="*/ 11392 w 1233805"/>
                <a:gd name="T11" fmla="*/ 1270 h 473710"/>
                <a:gd name="T12" fmla="*/ 11151 w 1233805"/>
                <a:gd name="T13" fmla="*/ 1403 h 473710"/>
                <a:gd name="T14" fmla="*/ 10903 w 1233805"/>
                <a:gd name="T15" fmla="*/ 1505 h 473710"/>
                <a:gd name="T16" fmla="*/ 10706 w 1233805"/>
                <a:gd name="T17" fmla="*/ 1549 h 473710"/>
                <a:gd name="T18" fmla="*/ 10827 w 1233805"/>
                <a:gd name="T19" fmla="*/ 1664 h 473710"/>
                <a:gd name="T20" fmla="*/ 11036 w 1233805"/>
                <a:gd name="T21" fmla="*/ 1810 h 473710"/>
                <a:gd name="T22" fmla="*/ 11309 w 1233805"/>
                <a:gd name="T23" fmla="*/ 1981 h 473710"/>
                <a:gd name="T24" fmla="*/ 11601 w 1233805"/>
                <a:gd name="T25" fmla="*/ 2197 h 473710"/>
                <a:gd name="T26" fmla="*/ 11881 w 1233805"/>
                <a:gd name="T27" fmla="*/ 2419 h 473710"/>
                <a:gd name="T28" fmla="*/ 12116 w 1233805"/>
                <a:gd name="T29" fmla="*/ 2648 h 473710"/>
                <a:gd name="T30" fmla="*/ 12275 w 1233805"/>
                <a:gd name="T31" fmla="*/ 2883 h 473710"/>
                <a:gd name="T32" fmla="*/ 12338 w 1233805"/>
                <a:gd name="T33" fmla="*/ 3092 h 473710"/>
                <a:gd name="T34" fmla="*/ 12275 w 1233805"/>
                <a:gd name="T35" fmla="*/ 3264 h 473710"/>
                <a:gd name="T36" fmla="*/ 12116 w 1233805"/>
                <a:gd name="T37" fmla="*/ 3454 h 473710"/>
                <a:gd name="T38" fmla="*/ 11868 w 1233805"/>
                <a:gd name="T39" fmla="*/ 3677 h 473710"/>
                <a:gd name="T40" fmla="*/ 11551 w 1233805"/>
                <a:gd name="T41" fmla="*/ 3886 h 473710"/>
                <a:gd name="T42" fmla="*/ 11182 w 1233805"/>
                <a:gd name="T43" fmla="*/ 4102 h 473710"/>
                <a:gd name="T44" fmla="*/ 10757 w 1233805"/>
                <a:gd name="T45" fmla="*/ 4286 h 473710"/>
                <a:gd name="T46" fmla="*/ 10281 w 1233805"/>
                <a:gd name="T47" fmla="*/ 4458 h 473710"/>
                <a:gd name="T48" fmla="*/ 9779 w 1233805"/>
                <a:gd name="T49" fmla="*/ 4578 h 473710"/>
                <a:gd name="T50" fmla="*/ 9252 w 1233805"/>
                <a:gd name="T51" fmla="*/ 4667 h 473710"/>
                <a:gd name="T52" fmla="*/ 8699 w 1233805"/>
                <a:gd name="T53" fmla="*/ 4680 h 473710"/>
                <a:gd name="T54" fmla="*/ 7976 w 1233805"/>
                <a:gd name="T55" fmla="*/ 4693 h 473710"/>
                <a:gd name="T56" fmla="*/ 7125 w 1233805"/>
                <a:gd name="T57" fmla="*/ 4712 h 473710"/>
                <a:gd name="T58" fmla="*/ 6179 w 1233805"/>
                <a:gd name="T59" fmla="*/ 4724 h 473710"/>
                <a:gd name="T60" fmla="*/ 5213 w 1233805"/>
                <a:gd name="T61" fmla="*/ 4724 h 473710"/>
                <a:gd name="T62" fmla="*/ 4293 w 1233805"/>
                <a:gd name="T63" fmla="*/ 4724 h 473710"/>
                <a:gd name="T64" fmla="*/ 3486 w 1233805"/>
                <a:gd name="T65" fmla="*/ 4705 h 473710"/>
                <a:gd name="T66" fmla="*/ 2838 w 1233805"/>
                <a:gd name="T67" fmla="*/ 4667 h 473710"/>
                <a:gd name="T68" fmla="*/ 2426 w 1233805"/>
                <a:gd name="T69" fmla="*/ 4591 h 473710"/>
                <a:gd name="T70" fmla="*/ 2267 w 1233805"/>
                <a:gd name="T71" fmla="*/ 4483 h 473710"/>
                <a:gd name="T72" fmla="*/ 2254 w 1233805"/>
                <a:gd name="T73" fmla="*/ 4299 h 473710"/>
                <a:gd name="T74" fmla="*/ 2400 w 1233805"/>
                <a:gd name="T75" fmla="*/ 4089 h 473710"/>
                <a:gd name="T76" fmla="*/ 2483 w 1233805"/>
                <a:gd name="T77" fmla="*/ 3994 h 473710"/>
                <a:gd name="T78" fmla="*/ 2267 w 1233805"/>
                <a:gd name="T79" fmla="*/ 3969 h 473710"/>
                <a:gd name="T80" fmla="*/ 2070 w 1233805"/>
                <a:gd name="T81" fmla="*/ 3943 h 473710"/>
                <a:gd name="T82" fmla="*/ 1848 w 1233805"/>
                <a:gd name="T83" fmla="*/ 3905 h 473710"/>
                <a:gd name="T84" fmla="*/ 1613 w 1233805"/>
                <a:gd name="T85" fmla="*/ 3873 h 473710"/>
                <a:gd name="T86" fmla="*/ 1372 w 1233805"/>
                <a:gd name="T87" fmla="*/ 3810 h 473710"/>
                <a:gd name="T88" fmla="*/ 1149 w 1233805"/>
                <a:gd name="T89" fmla="*/ 3746 h 473710"/>
                <a:gd name="T90" fmla="*/ 965 w 1233805"/>
                <a:gd name="T91" fmla="*/ 3677 h 473710"/>
                <a:gd name="T92" fmla="*/ 724 w 1233805"/>
                <a:gd name="T93" fmla="*/ 3543 h 473710"/>
                <a:gd name="T94" fmla="*/ 419 w 1233805"/>
                <a:gd name="T95" fmla="*/ 3296 h 473710"/>
                <a:gd name="T96" fmla="*/ 171 w 1233805"/>
                <a:gd name="T97" fmla="*/ 3016 h 473710"/>
                <a:gd name="T98" fmla="*/ 25 w 1233805"/>
                <a:gd name="T99" fmla="*/ 2724 h 473710"/>
                <a:gd name="T100" fmla="*/ 0 w 1233805"/>
                <a:gd name="T101" fmla="*/ 2553 h 473710"/>
                <a:gd name="T102" fmla="*/ 13 w 1233805"/>
                <a:gd name="T103" fmla="*/ 2381 h 473710"/>
                <a:gd name="T104" fmla="*/ 63 w 1233805"/>
                <a:gd name="T105" fmla="*/ 2159 h 473710"/>
                <a:gd name="T106" fmla="*/ 171 w 1233805"/>
                <a:gd name="T107" fmla="*/ 1854 h 473710"/>
                <a:gd name="T108" fmla="*/ 305 w 1233805"/>
                <a:gd name="T109" fmla="*/ 1587 h 473710"/>
                <a:gd name="T110" fmla="*/ 419 w 1233805"/>
                <a:gd name="T111" fmla="*/ 1340 h 473710"/>
                <a:gd name="T112" fmla="*/ 489 w 1233805"/>
                <a:gd name="T113" fmla="*/ 1124 h 473710"/>
                <a:gd name="T114" fmla="*/ 489 w 1233805"/>
                <a:gd name="T115" fmla="*/ 876 h 473710"/>
                <a:gd name="T116" fmla="*/ 476 w 1233805"/>
                <a:gd name="T117" fmla="*/ 660 h 473710"/>
                <a:gd name="T118" fmla="*/ 451 w 1233805"/>
                <a:gd name="T119" fmla="*/ 438 h 473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3805"/>
                <a:gd name="T181" fmla="*/ 0 h 473710"/>
                <a:gd name="T182" fmla="*/ 1233805 w 1233805"/>
                <a:gd name="T183" fmla="*/ 473710 h 473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3805" h="473710">
                  <a:moveTo>
                    <a:pt x="1056005" y="0"/>
                  </a:moveTo>
                  <a:lnTo>
                    <a:pt x="1059815" y="2539"/>
                  </a:lnTo>
                  <a:lnTo>
                    <a:pt x="1062355" y="3810"/>
                  </a:lnTo>
                  <a:lnTo>
                    <a:pt x="1064895" y="6985"/>
                  </a:lnTo>
                  <a:lnTo>
                    <a:pt x="1068070" y="9525"/>
                  </a:lnTo>
                  <a:lnTo>
                    <a:pt x="1071880" y="12064"/>
                  </a:lnTo>
                  <a:lnTo>
                    <a:pt x="1075690" y="14605"/>
                  </a:lnTo>
                  <a:lnTo>
                    <a:pt x="1080770" y="18414"/>
                  </a:lnTo>
                  <a:lnTo>
                    <a:pt x="1083945" y="22225"/>
                  </a:lnTo>
                  <a:lnTo>
                    <a:pt x="1089025" y="25400"/>
                  </a:lnTo>
                  <a:lnTo>
                    <a:pt x="1091565" y="27939"/>
                  </a:lnTo>
                  <a:lnTo>
                    <a:pt x="1094105" y="30480"/>
                  </a:lnTo>
                  <a:lnTo>
                    <a:pt x="1096645" y="31750"/>
                  </a:lnTo>
                  <a:lnTo>
                    <a:pt x="1099185" y="34289"/>
                  </a:lnTo>
                  <a:lnTo>
                    <a:pt x="1101090" y="36830"/>
                  </a:lnTo>
                  <a:lnTo>
                    <a:pt x="1103630" y="38735"/>
                  </a:lnTo>
                  <a:lnTo>
                    <a:pt x="1106170" y="41275"/>
                  </a:lnTo>
                  <a:lnTo>
                    <a:pt x="1108710" y="43814"/>
                  </a:lnTo>
                  <a:lnTo>
                    <a:pt x="1113790" y="47625"/>
                  </a:lnTo>
                  <a:lnTo>
                    <a:pt x="1118235" y="52705"/>
                  </a:lnTo>
                  <a:lnTo>
                    <a:pt x="1120775" y="54610"/>
                  </a:lnTo>
                  <a:lnTo>
                    <a:pt x="1123315" y="57150"/>
                  </a:lnTo>
                  <a:lnTo>
                    <a:pt x="1124585" y="59689"/>
                  </a:lnTo>
                  <a:lnTo>
                    <a:pt x="1128395" y="62230"/>
                  </a:lnTo>
                  <a:lnTo>
                    <a:pt x="1132205" y="67310"/>
                  </a:lnTo>
                  <a:lnTo>
                    <a:pt x="1135380" y="71755"/>
                  </a:lnTo>
                  <a:lnTo>
                    <a:pt x="1139190" y="75564"/>
                  </a:lnTo>
                  <a:lnTo>
                    <a:pt x="1143000" y="80645"/>
                  </a:lnTo>
                  <a:lnTo>
                    <a:pt x="1145540" y="85725"/>
                  </a:lnTo>
                  <a:lnTo>
                    <a:pt x="1148080" y="88900"/>
                  </a:lnTo>
                  <a:lnTo>
                    <a:pt x="1149985" y="93980"/>
                  </a:lnTo>
                  <a:lnTo>
                    <a:pt x="1152525" y="97789"/>
                  </a:lnTo>
                  <a:lnTo>
                    <a:pt x="1152525" y="101600"/>
                  </a:lnTo>
                  <a:lnTo>
                    <a:pt x="1153795" y="104775"/>
                  </a:lnTo>
                  <a:lnTo>
                    <a:pt x="1152525" y="108585"/>
                  </a:lnTo>
                  <a:lnTo>
                    <a:pt x="1152525" y="112395"/>
                  </a:lnTo>
                  <a:lnTo>
                    <a:pt x="1149985" y="114935"/>
                  </a:lnTo>
                  <a:lnTo>
                    <a:pt x="1149350" y="117475"/>
                  </a:lnTo>
                  <a:lnTo>
                    <a:pt x="1146810" y="119380"/>
                  </a:lnTo>
                  <a:lnTo>
                    <a:pt x="1144270" y="121920"/>
                  </a:lnTo>
                  <a:lnTo>
                    <a:pt x="1141730" y="124460"/>
                  </a:lnTo>
                  <a:lnTo>
                    <a:pt x="1139190" y="127000"/>
                  </a:lnTo>
                  <a:lnTo>
                    <a:pt x="1136650" y="129539"/>
                  </a:lnTo>
                  <a:lnTo>
                    <a:pt x="1132840" y="132080"/>
                  </a:lnTo>
                  <a:lnTo>
                    <a:pt x="1129665" y="133350"/>
                  </a:lnTo>
                  <a:lnTo>
                    <a:pt x="1125855" y="135255"/>
                  </a:lnTo>
                  <a:lnTo>
                    <a:pt x="1123315" y="136525"/>
                  </a:lnTo>
                  <a:lnTo>
                    <a:pt x="1119505" y="139064"/>
                  </a:lnTo>
                  <a:lnTo>
                    <a:pt x="1115060" y="140335"/>
                  </a:lnTo>
                  <a:lnTo>
                    <a:pt x="1112520" y="142875"/>
                  </a:lnTo>
                  <a:lnTo>
                    <a:pt x="1108710" y="144145"/>
                  </a:lnTo>
                  <a:lnTo>
                    <a:pt x="1104900" y="145414"/>
                  </a:lnTo>
                  <a:lnTo>
                    <a:pt x="1101090" y="146685"/>
                  </a:lnTo>
                  <a:lnTo>
                    <a:pt x="1096645" y="147955"/>
                  </a:lnTo>
                  <a:lnTo>
                    <a:pt x="1092835" y="149225"/>
                  </a:lnTo>
                  <a:lnTo>
                    <a:pt x="1090295" y="150495"/>
                  </a:lnTo>
                  <a:lnTo>
                    <a:pt x="1086485" y="151130"/>
                  </a:lnTo>
                  <a:lnTo>
                    <a:pt x="1082675" y="152400"/>
                  </a:lnTo>
                  <a:lnTo>
                    <a:pt x="1080770" y="152400"/>
                  </a:lnTo>
                  <a:lnTo>
                    <a:pt x="1078230" y="153670"/>
                  </a:lnTo>
                  <a:lnTo>
                    <a:pt x="1075690" y="153670"/>
                  </a:lnTo>
                  <a:lnTo>
                    <a:pt x="1073150" y="154939"/>
                  </a:lnTo>
                  <a:lnTo>
                    <a:pt x="1070610" y="154939"/>
                  </a:lnTo>
                  <a:lnTo>
                    <a:pt x="1069340" y="156210"/>
                  </a:lnTo>
                  <a:lnTo>
                    <a:pt x="1066800" y="156210"/>
                  </a:lnTo>
                  <a:lnTo>
                    <a:pt x="1068070" y="157480"/>
                  </a:lnTo>
                  <a:lnTo>
                    <a:pt x="1070610" y="158750"/>
                  </a:lnTo>
                  <a:lnTo>
                    <a:pt x="1074420" y="161289"/>
                  </a:lnTo>
                  <a:lnTo>
                    <a:pt x="1078230" y="163830"/>
                  </a:lnTo>
                  <a:lnTo>
                    <a:pt x="1082675" y="166370"/>
                  </a:lnTo>
                  <a:lnTo>
                    <a:pt x="1085215" y="167005"/>
                  </a:lnTo>
                  <a:lnTo>
                    <a:pt x="1087755" y="169545"/>
                  </a:lnTo>
                  <a:lnTo>
                    <a:pt x="1091565" y="172085"/>
                  </a:lnTo>
                  <a:lnTo>
                    <a:pt x="1095375" y="174625"/>
                  </a:lnTo>
                  <a:lnTo>
                    <a:pt x="1097915" y="175895"/>
                  </a:lnTo>
                  <a:lnTo>
                    <a:pt x="1101090" y="178435"/>
                  </a:lnTo>
                  <a:lnTo>
                    <a:pt x="1103630" y="180975"/>
                  </a:lnTo>
                  <a:lnTo>
                    <a:pt x="1108710" y="182880"/>
                  </a:lnTo>
                  <a:lnTo>
                    <a:pt x="1112520" y="185420"/>
                  </a:lnTo>
                  <a:lnTo>
                    <a:pt x="1116330" y="187960"/>
                  </a:lnTo>
                  <a:lnTo>
                    <a:pt x="1119505" y="190500"/>
                  </a:lnTo>
                  <a:lnTo>
                    <a:pt x="1123315" y="193039"/>
                  </a:lnTo>
                  <a:lnTo>
                    <a:pt x="1127125" y="195580"/>
                  </a:lnTo>
                  <a:lnTo>
                    <a:pt x="1130935" y="198120"/>
                  </a:lnTo>
                  <a:lnTo>
                    <a:pt x="1135380" y="201295"/>
                  </a:lnTo>
                  <a:lnTo>
                    <a:pt x="1139190" y="203835"/>
                  </a:lnTo>
                  <a:lnTo>
                    <a:pt x="1143000" y="206375"/>
                  </a:lnTo>
                  <a:lnTo>
                    <a:pt x="1148080" y="210185"/>
                  </a:lnTo>
                  <a:lnTo>
                    <a:pt x="1151255" y="212725"/>
                  </a:lnTo>
                  <a:lnTo>
                    <a:pt x="1156335" y="215900"/>
                  </a:lnTo>
                  <a:lnTo>
                    <a:pt x="1160145" y="219710"/>
                  </a:lnTo>
                  <a:lnTo>
                    <a:pt x="1163955" y="222250"/>
                  </a:lnTo>
                  <a:lnTo>
                    <a:pt x="1168400" y="226060"/>
                  </a:lnTo>
                  <a:lnTo>
                    <a:pt x="1172210" y="228600"/>
                  </a:lnTo>
                  <a:lnTo>
                    <a:pt x="1176020" y="231775"/>
                  </a:lnTo>
                  <a:lnTo>
                    <a:pt x="1179830" y="235585"/>
                  </a:lnTo>
                  <a:lnTo>
                    <a:pt x="1184275" y="238125"/>
                  </a:lnTo>
                  <a:lnTo>
                    <a:pt x="1188085" y="241935"/>
                  </a:lnTo>
                  <a:lnTo>
                    <a:pt x="1190625" y="245745"/>
                  </a:lnTo>
                  <a:lnTo>
                    <a:pt x="1194435" y="248920"/>
                  </a:lnTo>
                  <a:lnTo>
                    <a:pt x="1198245" y="251460"/>
                  </a:lnTo>
                  <a:lnTo>
                    <a:pt x="1201420" y="255270"/>
                  </a:lnTo>
                  <a:lnTo>
                    <a:pt x="1203960" y="259080"/>
                  </a:lnTo>
                  <a:lnTo>
                    <a:pt x="1207770" y="261620"/>
                  </a:lnTo>
                  <a:lnTo>
                    <a:pt x="1211580" y="264795"/>
                  </a:lnTo>
                  <a:lnTo>
                    <a:pt x="1214120" y="268605"/>
                  </a:lnTo>
                  <a:lnTo>
                    <a:pt x="1216660" y="272414"/>
                  </a:lnTo>
                  <a:lnTo>
                    <a:pt x="1218565" y="274955"/>
                  </a:lnTo>
                  <a:lnTo>
                    <a:pt x="1221105" y="278130"/>
                  </a:lnTo>
                  <a:lnTo>
                    <a:pt x="1223645" y="281939"/>
                  </a:lnTo>
                  <a:lnTo>
                    <a:pt x="1224915" y="284480"/>
                  </a:lnTo>
                  <a:lnTo>
                    <a:pt x="1227455" y="288289"/>
                  </a:lnTo>
                  <a:lnTo>
                    <a:pt x="1228725" y="290830"/>
                  </a:lnTo>
                  <a:lnTo>
                    <a:pt x="1231265" y="294005"/>
                  </a:lnTo>
                  <a:lnTo>
                    <a:pt x="1231265" y="296545"/>
                  </a:lnTo>
                  <a:lnTo>
                    <a:pt x="1232535" y="299085"/>
                  </a:lnTo>
                  <a:lnTo>
                    <a:pt x="1232535" y="302895"/>
                  </a:lnTo>
                  <a:lnTo>
                    <a:pt x="1233805" y="305435"/>
                  </a:lnTo>
                  <a:lnTo>
                    <a:pt x="1233805" y="309245"/>
                  </a:lnTo>
                  <a:lnTo>
                    <a:pt x="1233805" y="311150"/>
                  </a:lnTo>
                  <a:lnTo>
                    <a:pt x="1233805" y="313689"/>
                  </a:lnTo>
                  <a:lnTo>
                    <a:pt x="1232535" y="316230"/>
                  </a:lnTo>
                  <a:lnTo>
                    <a:pt x="1231265" y="318770"/>
                  </a:lnTo>
                  <a:lnTo>
                    <a:pt x="1229995" y="321310"/>
                  </a:lnTo>
                  <a:lnTo>
                    <a:pt x="1228725" y="323850"/>
                  </a:lnTo>
                  <a:lnTo>
                    <a:pt x="1227455" y="326389"/>
                  </a:lnTo>
                  <a:lnTo>
                    <a:pt x="1224915" y="328295"/>
                  </a:lnTo>
                  <a:lnTo>
                    <a:pt x="1223645" y="330835"/>
                  </a:lnTo>
                  <a:lnTo>
                    <a:pt x="1221105" y="334645"/>
                  </a:lnTo>
                  <a:lnTo>
                    <a:pt x="1219835" y="337185"/>
                  </a:lnTo>
                  <a:lnTo>
                    <a:pt x="1216660" y="340995"/>
                  </a:lnTo>
                  <a:lnTo>
                    <a:pt x="1214120" y="342900"/>
                  </a:lnTo>
                  <a:lnTo>
                    <a:pt x="1211580" y="345439"/>
                  </a:lnTo>
                  <a:lnTo>
                    <a:pt x="1209040" y="349250"/>
                  </a:lnTo>
                  <a:lnTo>
                    <a:pt x="1205230" y="351789"/>
                  </a:lnTo>
                  <a:lnTo>
                    <a:pt x="1201420" y="354330"/>
                  </a:lnTo>
                  <a:lnTo>
                    <a:pt x="1198245" y="358139"/>
                  </a:lnTo>
                  <a:lnTo>
                    <a:pt x="1195705" y="361314"/>
                  </a:lnTo>
                  <a:lnTo>
                    <a:pt x="1190625" y="363855"/>
                  </a:lnTo>
                  <a:lnTo>
                    <a:pt x="1186815" y="367664"/>
                  </a:lnTo>
                  <a:lnTo>
                    <a:pt x="1183005" y="370205"/>
                  </a:lnTo>
                  <a:lnTo>
                    <a:pt x="1179830" y="374014"/>
                  </a:lnTo>
                  <a:lnTo>
                    <a:pt x="1174750" y="375920"/>
                  </a:lnTo>
                  <a:lnTo>
                    <a:pt x="1169670" y="379730"/>
                  </a:lnTo>
                  <a:lnTo>
                    <a:pt x="1165225" y="382270"/>
                  </a:lnTo>
                  <a:lnTo>
                    <a:pt x="1161415" y="386080"/>
                  </a:lnTo>
                  <a:lnTo>
                    <a:pt x="1155065" y="388620"/>
                  </a:lnTo>
                  <a:lnTo>
                    <a:pt x="1149985" y="391795"/>
                  </a:lnTo>
                  <a:lnTo>
                    <a:pt x="1145540" y="394335"/>
                  </a:lnTo>
                  <a:lnTo>
                    <a:pt x="1140460" y="398145"/>
                  </a:lnTo>
                  <a:lnTo>
                    <a:pt x="1135380" y="400685"/>
                  </a:lnTo>
                  <a:lnTo>
                    <a:pt x="1129665" y="404495"/>
                  </a:lnTo>
                  <a:lnTo>
                    <a:pt x="1124585" y="406400"/>
                  </a:lnTo>
                  <a:lnTo>
                    <a:pt x="1118235" y="410210"/>
                  </a:lnTo>
                  <a:lnTo>
                    <a:pt x="1112520" y="412750"/>
                  </a:lnTo>
                  <a:lnTo>
                    <a:pt x="1106170" y="415289"/>
                  </a:lnTo>
                  <a:lnTo>
                    <a:pt x="1099820" y="417830"/>
                  </a:lnTo>
                  <a:lnTo>
                    <a:pt x="1094105" y="421639"/>
                  </a:lnTo>
                  <a:lnTo>
                    <a:pt x="1087755" y="423545"/>
                  </a:lnTo>
                  <a:lnTo>
                    <a:pt x="1082040" y="426085"/>
                  </a:lnTo>
                  <a:lnTo>
                    <a:pt x="1075690" y="428625"/>
                  </a:lnTo>
                  <a:lnTo>
                    <a:pt x="1069340" y="431164"/>
                  </a:lnTo>
                  <a:lnTo>
                    <a:pt x="1062355" y="433705"/>
                  </a:lnTo>
                  <a:lnTo>
                    <a:pt x="1056005" y="436245"/>
                  </a:lnTo>
                  <a:lnTo>
                    <a:pt x="1049020" y="438150"/>
                  </a:lnTo>
                  <a:lnTo>
                    <a:pt x="1042670" y="440689"/>
                  </a:lnTo>
                  <a:lnTo>
                    <a:pt x="1035050" y="443230"/>
                  </a:lnTo>
                  <a:lnTo>
                    <a:pt x="1028065" y="445770"/>
                  </a:lnTo>
                  <a:lnTo>
                    <a:pt x="1020445" y="447039"/>
                  </a:lnTo>
                  <a:lnTo>
                    <a:pt x="1014730" y="449580"/>
                  </a:lnTo>
                  <a:lnTo>
                    <a:pt x="1007110" y="452120"/>
                  </a:lnTo>
                  <a:lnTo>
                    <a:pt x="999490" y="453389"/>
                  </a:lnTo>
                  <a:lnTo>
                    <a:pt x="992505" y="454660"/>
                  </a:lnTo>
                  <a:lnTo>
                    <a:pt x="984885" y="456564"/>
                  </a:lnTo>
                  <a:lnTo>
                    <a:pt x="977900" y="457835"/>
                  </a:lnTo>
                  <a:lnTo>
                    <a:pt x="970280" y="459105"/>
                  </a:lnTo>
                  <a:lnTo>
                    <a:pt x="963295" y="460375"/>
                  </a:lnTo>
                  <a:lnTo>
                    <a:pt x="955675" y="461645"/>
                  </a:lnTo>
                  <a:lnTo>
                    <a:pt x="948690" y="462914"/>
                  </a:lnTo>
                  <a:lnTo>
                    <a:pt x="941070" y="464185"/>
                  </a:lnTo>
                  <a:lnTo>
                    <a:pt x="932180" y="465455"/>
                  </a:lnTo>
                  <a:lnTo>
                    <a:pt x="925195" y="466725"/>
                  </a:lnTo>
                  <a:lnTo>
                    <a:pt x="917575" y="466725"/>
                  </a:lnTo>
                  <a:lnTo>
                    <a:pt x="910590" y="466725"/>
                  </a:lnTo>
                  <a:lnTo>
                    <a:pt x="902970" y="467995"/>
                  </a:lnTo>
                  <a:lnTo>
                    <a:pt x="895985" y="467995"/>
                  </a:lnTo>
                  <a:lnTo>
                    <a:pt x="887095" y="467995"/>
                  </a:lnTo>
                  <a:lnTo>
                    <a:pt x="878840" y="467995"/>
                  </a:lnTo>
                  <a:lnTo>
                    <a:pt x="869950" y="467995"/>
                  </a:lnTo>
                  <a:lnTo>
                    <a:pt x="861695" y="469264"/>
                  </a:lnTo>
                  <a:lnTo>
                    <a:pt x="851535" y="469264"/>
                  </a:lnTo>
                  <a:lnTo>
                    <a:pt x="840740" y="469264"/>
                  </a:lnTo>
                  <a:lnTo>
                    <a:pt x="831215" y="469264"/>
                  </a:lnTo>
                  <a:lnTo>
                    <a:pt x="819785" y="469264"/>
                  </a:lnTo>
                  <a:lnTo>
                    <a:pt x="808990" y="469264"/>
                  </a:lnTo>
                  <a:lnTo>
                    <a:pt x="797560" y="469264"/>
                  </a:lnTo>
                  <a:lnTo>
                    <a:pt x="785495" y="470535"/>
                  </a:lnTo>
                  <a:lnTo>
                    <a:pt x="774700" y="470535"/>
                  </a:lnTo>
                  <a:lnTo>
                    <a:pt x="762635" y="470535"/>
                  </a:lnTo>
                  <a:lnTo>
                    <a:pt x="749935" y="470535"/>
                  </a:lnTo>
                  <a:lnTo>
                    <a:pt x="737870" y="471170"/>
                  </a:lnTo>
                  <a:lnTo>
                    <a:pt x="724535" y="471170"/>
                  </a:lnTo>
                  <a:lnTo>
                    <a:pt x="712470" y="471170"/>
                  </a:lnTo>
                  <a:lnTo>
                    <a:pt x="698500" y="471170"/>
                  </a:lnTo>
                  <a:lnTo>
                    <a:pt x="685165" y="471170"/>
                  </a:lnTo>
                  <a:lnTo>
                    <a:pt x="671830" y="471170"/>
                  </a:lnTo>
                  <a:lnTo>
                    <a:pt x="658495" y="471170"/>
                  </a:lnTo>
                  <a:lnTo>
                    <a:pt x="645160" y="472439"/>
                  </a:lnTo>
                  <a:lnTo>
                    <a:pt x="630555" y="472439"/>
                  </a:lnTo>
                  <a:lnTo>
                    <a:pt x="617855" y="472439"/>
                  </a:lnTo>
                  <a:lnTo>
                    <a:pt x="603250" y="472439"/>
                  </a:lnTo>
                  <a:lnTo>
                    <a:pt x="589915" y="472439"/>
                  </a:lnTo>
                  <a:lnTo>
                    <a:pt x="576580" y="472439"/>
                  </a:lnTo>
                  <a:lnTo>
                    <a:pt x="563245" y="472439"/>
                  </a:lnTo>
                  <a:lnTo>
                    <a:pt x="548005" y="472439"/>
                  </a:lnTo>
                  <a:lnTo>
                    <a:pt x="534670" y="472439"/>
                  </a:lnTo>
                  <a:lnTo>
                    <a:pt x="521335" y="472439"/>
                  </a:lnTo>
                  <a:lnTo>
                    <a:pt x="508000" y="473710"/>
                  </a:lnTo>
                  <a:lnTo>
                    <a:pt x="494665" y="472439"/>
                  </a:lnTo>
                  <a:lnTo>
                    <a:pt x="480695" y="472439"/>
                  </a:lnTo>
                  <a:lnTo>
                    <a:pt x="467360" y="472439"/>
                  </a:lnTo>
                  <a:lnTo>
                    <a:pt x="455295" y="472439"/>
                  </a:lnTo>
                  <a:lnTo>
                    <a:pt x="441960" y="472439"/>
                  </a:lnTo>
                  <a:lnTo>
                    <a:pt x="429260" y="472439"/>
                  </a:lnTo>
                  <a:lnTo>
                    <a:pt x="417195" y="471170"/>
                  </a:lnTo>
                  <a:lnTo>
                    <a:pt x="405130" y="471170"/>
                  </a:lnTo>
                  <a:lnTo>
                    <a:pt x="393065" y="471170"/>
                  </a:lnTo>
                  <a:lnTo>
                    <a:pt x="381635" y="471170"/>
                  </a:lnTo>
                  <a:lnTo>
                    <a:pt x="369570" y="470535"/>
                  </a:lnTo>
                  <a:lnTo>
                    <a:pt x="360045" y="470535"/>
                  </a:lnTo>
                  <a:lnTo>
                    <a:pt x="348615" y="470535"/>
                  </a:lnTo>
                  <a:lnTo>
                    <a:pt x="339090" y="469264"/>
                  </a:lnTo>
                  <a:lnTo>
                    <a:pt x="328295" y="469264"/>
                  </a:lnTo>
                  <a:lnTo>
                    <a:pt x="319405" y="469264"/>
                  </a:lnTo>
                  <a:lnTo>
                    <a:pt x="309880" y="467995"/>
                  </a:lnTo>
                  <a:lnTo>
                    <a:pt x="300990" y="467995"/>
                  </a:lnTo>
                  <a:lnTo>
                    <a:pt x="291465" y="466725"/>
                  </a:lnTo>
                  <a:lnTo>
                    <a:pt x="283845" y="466725"/>
                  </a:lnTo>
                  <a:lnTo>
                    <a:pt x="276860" y="465455"/>
                  </a:lnTo>
                  <a:lnTo>
                    <a:pt x="269240" y="464185"/>
                  </a:lnTo>
                  <a:lnTo>
                    <a:pt x="262890" y="462914"/>
                  </a:lnTo>
                  <a:lnTo>
                    <a:pt x="257175" y="462914"/>
                  </a:lnTo>
                  <a:lnTo>
                    <a:pt x="252095" y="461645"/>
                  </a:lnTo>
                  <a:lnTo>
                    <a:pt x="245745" y="460375"/>
                  </a:lnTo>
                  <a:lnTo>
                    <a:pt x="242570" y="459105"/>
                  </a:lnTo>
                  <a:lnTo>
                    <a:pt x="238760" y="457835"/>
                  </a:lnTo>
                  <a:lnTo>
                    <a:pt x="234950" y="456564"/>
                  </a:lnTo>
                  <a:lnTo>
                    <a:pt x="232410" y="456564"/>
                  </a:lnTo>
                  <a:lnTo>
                    <a:pt x="231140" y="455295"/>
                  </a:lnTo>
                  <a:lnTo>
                    <a:pt x="229870" y="454660"/>
                  </a:lnTo>
                  <a:lnTo>
                    <a:pt x="227965" y="450850"/>
                  </a:lnTo>
                  <a:lnTo>
                    <a:pt x="226695" y="448310"/>
                  </a:lnTo>
                  <a:lnTo>
                    <a:pt x="225425" y="445770"/>
                  </a:lnTo>
                  <a:lnTo>
                    <a:pt x="225425" y="443230"/>
                  </a:lnTo>
                  <a:lnTo>
                    <a:pt x="224155" y="440689"/>
                  </a:lnTo>
                  <a:lnTo>
                    <a:pt x="224155" y="437514"/>
                  </a:lnTo>
                  <a:lnTo>
                    <a:pt x="224155" y="434975"/>
                  </a:lnTo>
                  <a:lnTo>
                    <a:pt x="225425" y="433705"/>
                  </a:lnTo>
                  <a:lnTo>
                    <a:pt x="225425" y="429895"/>
                  </a:lnTo>
                  <a:lnTo>
                    <a:pt x="226695" y="427355"/>
                  </a:lnTo>
                  <a:lnTo>
                    <a:pt x="226695" y="424814"/>
                  </a:lnTo>
                  <a:lnTo>
                    <a:pt x="227965" y="423545"/>
                  </a:lnTo>
                  <a:lnTo>
                    <a:pt x="229870" y="419100"/>
                  </a:lnTo>
                  <a:lnTo>
                    <a:pt x="233680" y="415289"/>
                  </a:lnTo>
                  <a:lnTo>
                    <a:pt x="236220" y="411480"/>
                  </a:lnTo>
                  <a:lnTo>
                    <a:pt x="240030" y="408939"/>
                  </a:lnTo>
                  <a:lnTo>
                    <a:pt x="243840" y="406400"/>
                  </a:lnTo>
                  <a:lnTo>
                    <a:pt x="245745" y="404495"/>
                  </a:lnTo>
                  <a:lnTo>
                    <a:pt x="248285" y="401955"/>
                  </a:lnTo>
                  <a:lnTo>
                    <a:pt x="250825" y="401955"/>
                  </a:lnTo>
                  <a:lnTo>
                    <a:pt x="252095" y="400685"/>
                  </a:lnTo>
                  <a:lnTo>
                    <a:pt x="250825" y="400685"/>
                  </a:lnTo>
                  <a:lnTo>
                    <a:pt x="248285" y="399414"/>
                  </a:lnTo>
                  <a:lnTo>
                    <a:pt x="244475" y="399414"/>
                  </a:lnTo>
                  <a:lnTo>
                    <a:pt x="241300" y="398145"/>
                  </a:lnTo>
                  <a:lnTo>
                    <a:pt x="237490" y="398145"/>
                  </a:lnTo>
                  <a:lnTo>
                    <a:pt x="233680" y="398145"/>
                  </a:lnTo>
                  <a:lnTo>
                    <a:pt x="231140" y="398145"/>
                  </a:lnTo>
                  <a:lnTo>
                    <a:pt x="228600" y="396875"/>
                  </a:lnTo>
                  <a:lnTo>
                    <a:pt x="226695" y="396875"/>
                  </a:lnTo>
                  <a:lnTo>
                    <a:pt x="224155" y="396875"/>
                  </a:lnTo>
                  <a:lnTo>
                    <a:pt x="221615" y="396875"/>
                  </a:lnTo>
                  <a:lnTo>
                    <a:pt x="217805" y="395605"/>
                  </a:lnTo>
                  <a:lnTo>
                    <a:pt x="215265" y="395605"/>
                  </a:lnTo>
                  <a:lnTo>
                    <a:pt x="212725" y="395605"/>
                  </a:lnTo>
                  <a:lnTo>
                    <a:pt x="210820" y="394335"/>
                  </a:lnTo>
                  <a:lnTo>
                    <a:pt x="207010" y="394335"/>
                  </a:lnTo>
                  <a:lnTo>
                    <a:pt x="204470" y="394335"/>
                  </a:lnTo>
                  <a:lnTo>
                    <a:pt x="200660" y="394335"/>
                  </a:lnTo>
                  <a:lnTo>
                    <a:pt x="198120" y="393064"/>
                  </a:lnTo>
                  <a:lnTo>
                    <a:pt x="194310" y="391795"/>
                  </a:lnTo>
                  <a:lnTo>
                    <a:pt x="192405" y="391795"/>
                  </a:lnTo>
                  <a:lnTo>
                    <a:pt x="188595" y="391795"/>
                  </a:lnTo>
                  <a:lnTo>
                    <a:pt x="184785" y="390525"/>
                  </a:lnTo>
                  <a:lnTo>
                    <a:pt x="180975" y="390525"/>
                  </a:lnTo>
                  <a:lnTo>
                    <a:pt x="177800" y="389889"/>
                  </a:lnTo>
                  <a:lnTo>
                    <a:pt x="175260" y="389889"/>
                  </a:lnTo>
                  <a:lnTo>
                    <a:pt x="171450" y="388620"/>
                  </a:lnTo>
                  <a:lnTo>
                    <a:pt x="167640" y="388620"/>
                  </a:lnTo>
                  <a:lnTo>
                    <a:pt x="163830" y="387350"/>
                  </a:lnTo>
                  <a:lnTo>
                    <a:pt x="161290" y="387350"/>
                  </a:lnTo>
                  <a:lnTo>
                    <a:pt x="156845" y="386080"/>
                  </a:lnTo>
                  <a:lnTo>
                    <a:pt x="154305" y="384810"/>
                  </a:lnTo>
                  <a:lnTo>
                    <a:pt x="150495" y="384810"/>
                  </a:lnTo>
                  <a:lnTo>
                    <a:pt x="147955" y="383539"/>
                  </a:lnTo>
                  <a:lnTo>
                    <a:pt x="144145" y="383539"/>
                  </a:lnTo>
                  <a:lnTo>
                    <a:pt x="140970" y="382270"/>
                  </a:lnTo>
                  <a:lnTo>
                    <a:pt x="137160" y="381000"/>
                  </a:lnTo>
                  <a:lnTo>
                    <a:pt x="134620" y="381000"/>
                  </a:lnTo>
                  <a:lnTo>
                    <a:pt x="130810" y="379730"/>
                  </a:lnTo>
                  <a:lnTo>
                    <a:pt x="127635" y="378460"/>
                  </a:lnTo>
                  <a:lnTo>
                    <a:pt x="125095" y="378460"/>
                  </a:lnTo>
                  <a:lnTo>
                    <a:pt x="121285" y="377189"/>
                  </a:lnTo>
                  <a:lnTo>
                    <a:pt x="117475" y="375920"/>
                  </a:lnTo>
                  <a:lnTo>
                    <a:pt x="114935" y="374650"/>
                  </a:lnTo>
                  <a:lnTo>
                    <a:pt x="112395" y="374014"/>
                  </a:lnTo>
                  <a:lnTo>
                    <a:pt x="110490" y="374014"/>
                  </a:lnTo>
                  <a:lnTo>
                    <a:pt x="106680" y="372745"/>
                  </a:lnTo>
                  <a:lnTo>
                    <a:pt x="104140" y="371475"/>
                  </a:lnTo>
                  <a:lnTo>
                    <a:pt x="101600" y="370205"/>
                  </a:lnTo>
                  <a:lnTo>
                    <a:pt x="99060" y="368935"/>
                  </a:lnTo>
                  <a:lnTo>
                    <a:pt x="96520" y="367664"/>
                  </a:lnTo>
                  <a:lnTo>
                    <a:pt x="93980" y="366395"/>
                  </a:lnTo>
                  <a:lnTo>
                    <a:pt x="92075" y="366395"/>
                  </a:lnTo>
                  <a:lnTo>
                    <a:pt x="89535" y="365125"/>
                  </a:lnTo>
                  <a:lnTo>
                    <a:pt x="84455" y="361314"/>
                  </a:lnTo>
                  <a:lnTo>
                    <a:pt x="80645" y="358775"/>
                  </a:lnTo>
                  <a:lnTo>
                    <a:pt x="76200" y="356870"/>
                  </a:lnTo>
                  <a:lnTo>
                    <a:pt x="72390" y="354330"/>
                  </a:lnTo>
                  <a:lnTo>
                    <a:pt x="67310" y="350520"/>
                  </a:lnTo>
                  <a:lnTo>
                    <a:pt x="62230" y="346710"/>
                  </a:lnTo>
                  <a:lnTo>
                    <a:pt x="59055" y="344170"/>
                  </a:lnTo>
                  <a:lnTo>
                    <a:pt x="53975" y="340995"/>
                  </a:lnTo>
                  <a:lnTo>
                    <a:pt x="50165" y="337185"/>
                  </a:lnTo>
                  <a:lnTo>
                    <a:pt x="46355" y="334645"/>
                  </a:lnTo>
                  <a:lnTo>
                    <a:pt x="41910" y="329564"/>
                  </a:lnTo>
                  <a:lnTo>
                    <a:pt x="38100" y="326389"/>
                  </a:lnTo>
                  <a:lnTo>
                    <a:pt x="34290" y="322580"/>
                  </a:lnTo>
                  <a:lnTo>
                    <a:pt x="30480" y="318770"/>
                  </a:lnTo>
                  <a:lnTo>
                    <a:pt x="26670" y="314960"/>
                  </a:lnTo>
                  <a:lnTo>
                    <a:pt x="24765" y="310514"/>
                  </a:lnTo>
                  <a:lnTo>
                    <a:pt x="20955" y="305435"/>
                  </a:lnTo>
                  <a:lnTo>
                    <a:pt x="17145" y="301625"/>
                  </a:lnTo>
                  <a:lnTo>
                    <a:pt x="14605" y="296545"/>
                  </a:lnTo>
                  <a:lnTo>
                    <a:pt x="12065" y="293370"/>
                  </a:lnTo>
                  <a:lnTo>
                    <a:pt x="10160" y="288289"/>
                  </a:lnTo>
                  <a:lnTo>
                    <a:pt x="7620" y="283210"/>
                  </a:lnTo>
                  <a:lnTo>
                    <a:pt x="5080" y="279400"/>
                  </a:lnTo>
                  <a:lnTo>
                    <a:pt x="3810" y="274955"/>
                  </a:lnTo>
                  <a:lnTo>
                    <a:pt x="2540" y="272414"/>
                  </a:lnTo>
                  <a:lnTo>
                    <a:pt x="2540" y="269875"/>
                  </a:lnTo>
                  <a:lnTo>
                    <a:pt x="1270" y="267335"/>
                  </a:lnTo>
                  <a:lnTo>
                    <a:pt x="1270" y="264795"/>
                  </a:lnTo>
                  <a:lnTo>
                    <a:pt x="0" y="262255"/>
                  </a:lnTo>
                  <a:lnTo>
                    <a:pt x="0" y="260350"/>
                  </a:lnTo>
                  <a:lnTo>
                    <a:pt x="0" y="257810"/>
                  </a:lnTo>
                  <a:lnTo>
                    <a:pt x="0" y="255270"/>
                  </a:lnTo>
                  <a:lnTo>
                    <a:pt x="0" y="252730"/>
                  </a:lnTo>
                  <a:lnTo>
                    <a:pt x="0" y="250189"/>
                  </a:lnTo>
                  <a:lnTo>
                    <a:pt x="0" y="247650"/>
                  </a:lnTo>
                  <a:lnTo>
                    <a:pt x="0" y="245745"/>
                  </a:lnTo>
                  <a:lnTo>
                    <a:pt x="0" y="243205"/>
                  </a:lnTo>
                  <a:lnTo>
                    <a:pt x="0" y="240664"/>
                  </a:lnTo>
                  <a:lnTo>
                    <a:pt x="1270" y="238125"/>
                  </a:lnTo>
                  <a:lnTo>
                    <a:pt x="1270" y="235585"/>
                  </a:lnTo>
                  <a:lnTo>
                    <a:pt x="1270" y="233045"/>
                  </a:lnTo>
                  <a:lnTo>
                    <a:pt x="2540" y="230505"/>
                  </a:lnTo>
                  <a:lnTo>
                    <a:pt x="2540" y="228600"/>
                  </a:lnTo>
                  <a:lnTo>
                    <a:pt x="3810" y="226060"/>
                  </a:lnTo>
                  <a:lnTo>
                    <a:pt x="5080" y="220980"/>
                  </a:lnTo>
                  <a:lnTo>
                    <a:pt x="6350" y="215900"/>
                  </a:lnTo>
                  <a:lnTo>
                    <a:pt x="8890" y="211455"/>
                  </a:lnTo>
                  <a:lnTo>
                    <a:pt x="10160" y="207645"/>
                  </a:lnTo>
                  <a:lnTo>
                    <a:pt x="10795" y="202564"/>
                  </a:lnTo>
                  <a:lnTo>
                    <a:pt x="12065" y="198755"/>
                  </a:lnTo>
                  <a:lnTo>
                    <a:pt x="14605" y="194310"/>
                  </a:lnTo>
                  <a:lnTo>
                    <a:pt x="15875" y="190500"/>
                  </a:lnTo>
                  <a:lnTo>
                    <a:pt x="17145" y="185420"/>
                  </a:lnTo>
                  <a:lnTo>
                    <a:pt x="19685" y="182245"/>
                  </a:lnTo>
                  <a:lnTo>
                    <a:pt x="20955" y="178435"/>
                  </a:lnTo>
                  <a:lnTo>
                    <a:pt x="23495" y="174625"/>
                  </a:lnTo>
                  <a:lnTo>
                    <a:pt x="26035" y="169545"/>
                  </a:lnTo>
                  <a:lnTo>
                    <a:pt x="26670" y="166370"/>
                  </a:lnTo>
                  <a:lnTo>
                    <a:pt x="27940" y="162560"/>
                  </a:lnTo>
                  <a:lnTo>
                    <a:pt x="30480" y="158750"/>
                  </a:lnTo>
                  <a:lnTo>
                    <a:pt x="31750" y="154939"/>
                  </a:lnTo>
                  <a:lnTo>
                    <a:pt x="34290" y="151130"/>
                  </a:lnTo>
                  <a:lnTo>
                    <a:pt x="35560" y="147955"/>
                  </a:lnTo>
                  <a:lnTo>
                    <a:pt x="36830" y="144145"/>
                  </a:lnTo>
                  <a:lnTo>
                    <a:pt x="39370" y="140335"/>
                  </a:lnTo>
                  <a:lnTo>
                    <a:pt x="40640" y="137795"/>
                  </a:lnTo>
                  <a:lnTo>
                    <a:pt x="41910" y="133985"/>
                  </a:lnTo>
                  <a:lnTo>
                    <a:pt x="43180" y="130810"/>
                  </a:lnTo>
                  <a:lnTo>
                    <a:pt x="43815" y="127000"/>
                  </a:lnTo>
                  <a:lnTo>
                    <a:pt x="45085" y="124460"/>
                  </a:lnTo>
                  <a:lnTo>
                    <a:pt x="46355" y="120650"/>
                  </a:lnTo>
                  <a:lnTo>
                    <a:pt x="47625" y="118110"/>
                  </a:lnTo>
                  <a:lnTo>
                    <a:pt x="47625" y="114935"/>
                  </a:lnTo>
                  <a:lnTo>
                    <a:pt x="48895" y="112395"/>
                  </a:lnTo>
                  <a:lnTo>
                    <a:pt x="48895" y="108585"/>
                  </a:lnTo>
                  <a:lnTo>
                    <a:pt x="48895" y="104775"/>
                  </a:lnTo>
                  <a:lnTo>
                    <a:pt x="48895" y="101600"/>
                  </a:lnTo>
                  <a:lnTo>
                    <a:pt x="48895" y="99060"/>
                  </a:lnTo>
                  <a:lnTo>
                    <a:pt x="48895" y="95250"/>
                  </a:lnTo>
                  <a:lnTo>
                    <a:pt x="48895" y="91439"/>
                  </a:lnTo>
                  <a:lnTo>
                    <a:pt x="48895" y="87630"/>
                  </a:lnTo>
                  <a:lnTo>
                    <a:pt x="48895" y="85725"/>
                  </a:lnTo>
                  <a:lnTo>
                    <a:pt x="48895" y="81914"/>
                  </a:lnTo>
                  <a:lnTo>
                    <a:pt x="48895" y="78105"/>
                  </a:lnTo>
                  <a:lnTo>
                    <a:pt x="48895" y="74295"/>
                  </a:lnTo>
                  <a:lnTo>
                    <a:pt x="48895" y="71755"/>
                  </a:lnTo>
                  <a:lnTo>
                    <a:pt x="47625" y="68580"/>
                  </a:lnTo>
                  <a:lnTo>
                    <a:pt x="47625" y="66039"/>
                  </a:lnTo>
                  <a:lnTo>
                    <a:pt x="47625" y="62230"/>
                  </a:lnTo>
                  <a:lnTo>
                    <a:pt x="47625" y="59689"/>
                  </a:lnTo>
                  <a:lnTo>
                    <a:pt x="46355" y="55880"/>
                  </a:lnTo>
                  <a:lnTo>
                    <a:pt x="46355" y="53975"/>
                  </a:lnTo>
                  <a:lnTo>
                    <a:pt x="46355" y="51435"/>
                  </a:lnTo>
                  <a:lnTo>
                    <a:pt x="46355" y="48895"/>
                  </a:lnTo>
                  <a:lnTo>
                    <a:pt x="45085" y="43814"/>
                  </a:lnTo>
                  <a:lnTo>
                    <a:pt x="45085" y="40005"/>
                  </a:lnTo>
                  <a:lnTo>
                    <a:pt x="43815" y="36830"/>
                  </a:lnTo>
                  <a:lnTo>
                    <a:pt x="43815" y="34289"/>
                  </a:lnTo>
                  <a:lnTo>
                    <a:pt x="43815" y="33020"/>
                  </a:lnTo>
                  <a:lnTo>
                    <a:pt x="1056005" y="0"/>
                  </a:lnTo>
                  <a:close/>
                </a:path>
              </a:pathLst>
            </a:custGeom>
            <a:solidFill>
              <a:srgbClr val="A1B0FA"/>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Shape 3057">
              <a:extLst>
                <a:ext uri="{FF2B5EF4-FFF2-40B4-BE49-F238E27FC236}">
                  <a16:creationId xmlns:a16="http://schemas.microsoft.com/office/drawing/2014/main" id="{4007CBAC-56CE-4317-AD9D-4383574A2083}"/>
                </a:ext>
              </a:extLst>
            </p:cNvPr>
            <p:cNvSpPr>
              <a:spLocks/>
            </p:cNvSpPr>
            <p:nvPr/>
          </p:nvSpPr>
          <p:spPr bwMode="auto">
            <a:xfrm>
              <a:off x="8845" y="12426"/>
              <a:ext cx="1676" cy="1112"/>
            </a:xfrm>
            <a:custGeom>
              <a:avLst/>
              <a:gdLst>
                <a:gd name="T0" fmla="*/ 578 w 167640"/>
                <a:gd name="T1" fmla="*/ 0 h 111125"/>
                <a:gd name="T2" fmla="*/ 1676 w 167640"/>
                <a:gd name="T3" fmla="*/ 966 h 111125"/>
                <a:gd name="T4" fmla="*/ 673 w 167640"/>
                <a:gd name="T5" fmla="*/ 1112 h 111125"/>
                <a:gd name="T6" fmla="*/ 616 w 167640"/>
                <a:gd name="T7" fmla="*/ 623 h 111125"/>
                <a:gd name="T8" fmla="*/ 286 w 167640"/>
                <a:gd name="T9" fmla="*/ 699 h 111125"/>
                <a:gd name="T10" fmla="*/ 89 w 167640"/>
                <a:gd name="T11" fmla="*/ 559 h 111125"/>
                <a:gd name="T12" fmla="*/ 0 w 167640"/>
                <a:gd name="T13" fmla="*/ 330 h 111125"/>
                <a:gd name="T14" fmla="*/ 76 w 167640"/>
                <a:gd name="T15" fmla="*/ 133 h 111125"/>
                <a:gd name="T16" fmla="*/ 578 w 167640"/>
                <a:gd name="T17" fmla="*/ 0 h 111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640"/>
                <a:gd name="T28" fmla="*/ 0 h 111125"/>
                <a:gd name="T29" fmla="*/ 167640 w 167640"/>
                <a:gd name="T30" fmla="*/ 111125 h 111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640" h="111125">
                  <a:moveTo>
                    <a:pt x="57785" y="0"/>
                  </a:moveTo>
                  <a:lnTo>
                    <a:pt x="167640" y="96520"/>
                  </a:lnTo>
                  <a:lnTo>
                    <a:pt x="67310" y="111125"/>
                  </a:lnTo>
                  <a:lnTo>
                    <a:pt x="61595" y="62230"/>
                  </a:lnTo>
                  <a:lnTo>
                    <a:pt x="28575" y="69850"/>
                  </a:lnTo>
                  <a:lnTo>
                    <a:pt x="8890" y="55880"/>
                  </a:lnTo>
                  <a:lnTo>
                    <a:pt x="0" y="33020"/>
                  </a:lnTo>
                  <a:lnTo>
                    <a:pt x="7620" y="13336"/>
                  </a:lnTo>
                  <a:lnTo>
                    <a:pt x="5778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Shape 3058">
              <a:extLst>
                <a:ext uri="{FF2B5EF4-FFF2-40B4-BE49-F238E27FC236}">
                  <a16:creationId xmlns:a16="http://schemas.microsoft.com/office/drawing/2014/main" id="{A1934623-6497-4D36-BFD3-E13C2D81845F}"/>
                </a:ext>
              </a:extLst>
            </p:cNvPr>
            <p:cNvSpPr>
              <a:spLocks/>
            </p:cNvSpPr>
            <p:nvPr/>
          </p:nvSpPr>
          <p:spPr bwMode="auto">
            <a:xfrm>
              <a:off x="7829" y="10242"/>
              <a:ext cx="2337" cy="1289"/>
            </a:xfrm>
            <a:custGeom>
              <a:avLst/>
              <a:gdLst>
                <a:gd name="T0" fmla="*/ 2204 w 233680"/>
                <a:gd name="T1" fmla="*/ 0 h 128905"/>
                <a:gd name="T2" fmla="*/ 2337 w 233680"/>
                <a:gd name="T3" fmla="*/ 254 h 128905"/>
                <a:gd name="T4" fmla="*/ 1518 w 233680"/>
                <a:gd name="T5" fmla="*/ 1289 h 128905"/>
                <a:gd name="T6" fmla="*/ 1016 w 233680"/>
                <a:gd name="T7" fmla="*/ 1270 h 128905"/>
                <a:gd name="T8" fmla="*/ 0 w 233680"/>
                <a:gd name="T9" fmla="*/ 44 h 128905"/>
                <a:gd name="T10" fmla="*/ 2204 w 233680"/>
                <a:gd name="T11" fmla="*/ 0 h 128905"/>
                <a:gd name="T12" fmla="*/ 0 60000 65536"/>
                <a:gd name="T13" fmla="*/ 0 60000 65536"/>
                <a:gd name="T14" fmla="*/ 0 60000 65536"/>
                <a:gd name="T15" fmla="*/ 0 60000 65536"/>
                <a:gd name="T16" fmla="*/ 0 60000 65536"/>
                <a:gd name="T17" fmla="*/ 0 60000 65536"/>
                <a:gd name="T18" fmla="*/ 0 w 233680"/>
                <a:gd name="T19" fmla="*/ 0 h 128905"/>
                <a:gd name="T20" fmla="*/ 233680 w 233680"/>
                <a:gd name="T21" fmla="*/ 128905 h 128905"/>
              </a:gdLst>
              <a:ahLst/>
              <a:cxnLst>
                <a:cxn ang="T12">
                  <a:pos x="T0" y="T1"/>
                </a:cxn>
                <a:cxn ang="T13">
                  <a:pos x="T2" y="T3"/>
                </a:cxn>
                <a:cxn ang="T14">
                  <a:pos x="T4" y="T5"/>
                </a:cxn>
                <a:cxn ang="T15">
                  <a:pos x="T6" y="T7"/>
                </a:cxn>
                <a:cxn ang="T16">
                  <a:pos x="T8" y="T9"/>
                </a:cxn>
                <a:cxn ang="T17">
                  <a:pos x="T10" y="T11"/>
                </a:cxn>
              </a:cxnLst>
              <a:rect l="T18" t="T19" r="T20" b="T21"/>
              <a:pathLst>
                <a:path w="233680" h="128905">
                  <a:moveTo>
                    <a:pt x="220345" y="0"/>
                  </a:moveTo>
                  <a:lnTo>
                    <a:pt x="233680" y="25400"/>
                  </a:lnTo>
                  <a:lnTo>
                    <a:pt x="151765" y="128905"/>
                  </a:lnTo>
                  <a:lnTo>
                    <a:pt x="101600" y="127000"/>
                  </a:lnTo>
                  <a:lnTo>
                    <a:pt x="0" y="4445"/>
                  </a:lnTo>
                  <a:lnTo>
                    <a:pt x="22034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Shape 3059">
              <a:extLst>
                <a:ext uri="{FF2B5EF4-FFF2-40B4-BE49-F238E27FC236}">
                  <a16:creationId xmlns:a16="http://schemas.microsoft.com/office/drawing/2014/main" id="{4CE77496-D875-4CAE-B2DB-78DB82A1DB77}"/>
                </a:ext>
              </a:extLst>
            </p:cNvPr>
            <p:cNvSpPr>
              <a:spLocks/>
            </p:cNvSpPr>
            <p:nvPr/>
          </p:nvSpPr>
          <p:spPr bwMode="auto">
            <a:xfrm>
              <a:off x="2311" y="10274"/>
              <a:ext cx="4820" cy="3581"/>
            </a:xfrm>
            <a:custGeom>
              <a:avLst/>
              <a:gdLst>
                <a:gd name="T0" fmla="*/ 946 w 481965"/>
                <a:gd name="T1" fmla="*/ 0 h 358139"/>
                <a:gd name="T2" fmla="*/ 2007 w 481965"/>
                <a:gd name="T3" fmla="*/ 343 h 358139"/>
                <a:gd name="T4" fmla="*/ 2324 w 481965"/>
                <a:gd name="T5" fmla="*/ 1505 h 358139"/>
                <a:gd name="T6" fmla="*/ 2127 w 481965"/>
                <a:gd name="T7" fmla="*/ 1543 h 358139"/>
                <a:gd name="T8" fmla="*/ 1924 w 481965"/>
                <a:gd name="T9" fmla="*/ 1638 h 358139"/>
                <a:gd name="T10" fmla="*/ 1924 w 481965"/>
                <a:gd name="T11" fmla="*/ 1860 h 358139"/>
                <a:gd name="T12" fmla="*/ 2121 w 481965"/>
                <a:gd name="T13" fmla="*/ 1956 h 358139"/>
                <a:gd name="T14" fmla="*/ 2496 w 481965"/>
                <a:gd name="T15" fmla="*/ 1810 h 358139"/>
                <a:gd name="T16" fmla="*/ 2642 w 481965"/>
                <a:gd name="T17" fmla="*/ 2235 h 358139"/>
                <a:gd name="T18" fmla="*/ 3207 w 481965"/>
                <a:gd name="T19" fmla="*/ 2203 h 358139"/>
                <a:gd name="T20" fmla="*/ 3194 w 481965"/>
                <a:gd name="T21" fmla="*/ 2737 h 358139"/>
                <a:gd name="T22" fmla="*/ 3785 w 481965"/>
                <a:gd name="T23" fmla="*/ 2813 h 358139"/>
                <a:gd name="T24" fmla="*/ 3988 w 481965"/>
                <a:gd name="T25" fmla="*/ 2698 h 358139"/>
                <a:gd name="T26" fmla="*/ 4725 w 481965"/>
                <a:gd name="T27" fmla="*/ 3041 h 358139"/>
                <a:gd name="T28" fmla="*/ 4820 w 481965"/>
                <a:gd name="T29" fmla="*/ 3422 h 358139"/>
                <a:gd name="T30" fmla="*/ 3550 w 481965"/>
                <a:gd name="T31" fmla="*/ 3581 h 358139"/>
                <a:gd name="T32" fmla="*/ 775 w 481965"/>
                <a:gd name="T33" fmla="*/ 1930 h 358139"/>
                <a:gd name="T34" fmla="*/ 0 w 481965"/>
                <a:gd name="T35" fmla="*/ 63 h 358139"/>
                <a:gd name="T36" fmla="*/ 946 w 481965"/>
                <a:gd name="T37" fmla="*/ 0 h 358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965"/>
                <a:gd name="T58" fmla="*/ 0 h 358139"/>
                <a:gd name="T59" fmla="*/ 481965 w 481965"/>
                <a:gd name="T60" fmla="*/ 358139 h 358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965" h="358139">
                  <a:moveTo>
                    <a:pt x="94615" y="0"/>
                  </a:moveTo>
                  <a:lnTo>
                    <a:pt x="200660" y="34289"/>
                  </a:lnTo>
                  <a:lnTo>
                    <a:pt x="232410" y="150495"/>
                  </a:lnTo>
                  <a:lnTo>
                    <a:pt x="212725" y="154305"/>
                  </a:lnTo>
                  <a:lnTo>
                    <a:pt x="192405" y="163830"/>
                  </a:lnTo>
                  <a:lnTo>
                    <a:pt x="192405" y="186055"/>
                  </a:lnTo>
                  <a:lnTo>
                    <a:pt x="212090" y="195580"/>
                  </a:lnTo>
                  <a:lnTo>
                    <a:pt x="249555" y="180975"/>
                  </a:lnTo>
                  <a:lnTo>
                    <a:pt x="264160" y="223520"/>
                  </a:lnTo>
                  <a:lnTo>
                    <a:pt x="320675" y="220345"/>
                  </a:lnTo>
                  <a:lnTo>
                    <a:pt x="319405" y="273685"/>
                  </a:lnTo>
                  <a:lnTo>
                    <a:pt x="378460" y="281305"/>
                  </a:lnTo>
                  <a:lnTo>
                    <a:pt x="398780" y="269875"/>
                  </a:lnTo>
                  <a:lnTo>
                    <a:pt x="472440" y="304164"/>
                  </a:lnTo>
                  <a:lnTo>
                    <a:pt x="481965" y="342264"/>
                  </a:lnTo>
                  <a:lnTo>
                    <a:pt x="354965" y="358139"/>
                  </a:lnTo>
                  <a:lnTo>
                    <a:pt x="77470" y="193039"/>
                  </a:lnTo>
                  <a:lnTo>
                    <a:pt x="0" y="6350"/>
                  </a:lnTo>
                  <a:lnTo>
                    <a:pt x="9461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Shape 3060">
              <a:extLst>
                <a:ext uri="{FF2B5EF4-FFF2-40B4-BE49-F238E27FC236}">
                  <a16:creationId xmlns:a16="http://schemas.microsoft.com/office/drawing/2014/main" id="{2EB3DE63-AA21-422E-88BB-BD969DBF70CC}"/>
                </a:ext>
              </a:extLst>
            </p:cNvPr>
            <p:cNvSpPr>
              <a:spLocks/>
            </p:cNvSpPr>
            <p:nvPr/>
          </p:nvSpPr>
          <p:spPr bwMode="auto">
            <a:xfrm>
              <a:off x="635" y="11512"/>
              <a:ext cx="1397" cy="1340"/>
            </a:xfrm>
            <a:custGeom>
              <a:avLst/>
              <a:gdLst>
                <a:gd name="T0" fmla="*/ 616 w 139700"/>
                <a:gd name="T1" fmla="*/ 0 h 133985"/>
                <a:gd name="T2" fmla="*/ 1397 w 139700"/>
                <a:gd name="T3" fmla="*/ 489 h 133985"/>
                <a:gd name="T4" fmla="*/ 1092 w 139700"/>
                <a:gd name="T5" fmla="*/ 807 h 133985"/>
                <a:gd name="T6" fmla="*/ 1105 w 139700"/>
                <a:gd name="T7" fmla="*/ 984 h 133985"/>
                <a:gd name="T8" fmla="*/ 1251 w 139700"/>
                <a:gd name="T9" fmla="*/ 1207 h 133985"/>
                <a:gd name="T10" fmla="*/ 1251 w 139700"/>
                <a:gd name="T11" fmla="*/ 1296 h 133985"/>
                <a:gd name="T12" fmla="*/ 660 w 139700"/>
                <a:gd name="T13" fmla="*/ 1340 h 133985"/>
                <a:gd name="T14" fmla="*/ 578 w 139700"/>
                <a:gd name="T15" fmla="*/ 826 h 133985"/>
                <a:gd name="T16" fmla="*/ 343 w 139700"/>
                <a:gd name="T17" fmla="*/ 997 h 133985"/>
                <a:gd name="T18" fmla="*/ 102 w 139700"/>
                <a:gd name="T19" fmla="*/ 940 h 133985"/>
                <a:gd name="T20" fmla="*/ 0 w 139700"/>
                <a:gd name="T21" fmla="*/ 648 h 133985"/>
                <a:gd name="T22" fmla="*/ 133 w 139700"/>
                <a:gd name="T23" fmla="*/ 337 h 133985"/>
                <a:gd name="T24" fmla="*/ 286 w 139700"/>
                <a:gd name="T25" fmla="*/ 241 h 133985"/>
                <a:gd name="T26" fmla="*/ 540 w 139700"/>
                <a:gd name="T27" fmla="*/ 413 h 133985"/>
                <a:gd name="T28" fmla="*/ 622 w 139700"/>
                <a:gd name="T29" fmla="*/ 425 h 133985"/>
                <a:gd name="T30" fmla="*/ 616 w 139700"/>
                <a:gd name="T31" fmla="*/ 0 h 1339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700"/>
                <a:gd name="T49" fmla="*/ 0 h 133985"/>
                <a:gd name="T50" fmla="*/ 139700 w 139700"/>
                <a:gd name="T51" fmla="*/ 133985 h 1339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700" h="133985">
                  <a:moveTo>
                    <a:pt x="61595" y="0"/>
                  </a:moveTo>
                  <a:lnTo>
                    <a:pt x="139700" y="48895"/>
                  </a:lnTo>
                  <a:lnTo>
                    <a:pt x="109220" y="80645"/>
                  </a:lnTo>
                  <a:lnTo>
                    <a:pt x="110490" y="98425"/>
                  </a:lnTo>
                  <a:lnTo>
                    <a:pt x="125095" y="120650"/>
                  </a:lnTo>
                  <a:lnTo>
                    <a:pt x="125095" y="129539"/>
                  </a:lnTo>
                  <a:lnTo>
                    <a:pt x="66040" y="133985"/>
                  </a:lnTo>
                  <a:lnTo>
                    <a:pt x="57785" y="82550"/>
                  </a:lnTo>
                  <a:lnTo>
                    <a:pt x="34290" y="99695"/>
                  </a:lnTo>
                  <a:lnTo>
                    <a:pt x="10160" y="93980"/>
                  </a:lnTo>
                  <a:lnTo>
                    <a:pt x="0" y="64770"/>
                  </a:lnTo>
                  <a:lnTo>
                    <a:pt x="13335" y="33655"/>
                  </a:lnTo>
                  <a:lnTo>
                    <a:pt x="28575" y="24130"/>
                  </a:lnTo>
                  <a:lnTo>
                    <a:pt x="53975" y="41275"/>
                  </a:lnTo>
                  <a:lnTo>
                    <a:pt x="62230" y="42545"/>
                  </a:lnTo>
                  <a:lnTo>
                    <a:pt x="6159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Shape 3061">
              <a:extLst>
                <a:ext uri="{FF2B5EF4-FFF2-40B4-BE49-F238E27FC236}">
                  <a16:creationId xmlns:a16="http://schemas.microsoft.com/office/drawing/2014/main" id="{6D50023C-0EA4-47B7-9DAB-EB939530A122}"/>
                </a:ext>
              </a:extLst>
            </p:cNvPr>
            <p:cNvSpPr>
              <a:spLocks/>
            </p:cNvSpPr>
            <p:nvPr/>
          </p:nvSpPr>
          <p:spPr bwMode="auto">
            <a:xfrm>
              <a:off x="1270" y="10826"/>
              <a:ext cx="1435" cy="1981"/>
            </a:xfrm>
            <a:custGeom>
              <a:avLst/>
              <a:gdLst>
                <a:gd name="T0" fmla="*/ 394 w 143510"/>
                <a:gd name="T1" fmla="*/ 0 h 198120"/>
                <a:gd name="T2" fmla="*/ 711 w 143510"/>
                <a:gd name="T3" fmla="*/ 13 h 198120"/>
                <a:gd name="T4" fmla="*/ 883 w 143510"/>
                <a:gd name="T5" fmla="*/ 387 h 198120"/>
                <a:gd name="T6" fmla="*/ 825 w 143510"/>
                <a:gd name="T7" fmla="*/ 610 h 198120"/>
                <a:gd name="T8" fmla="*/ 1314 w 143510"/>
                <a:gd name="T9" fmla="*/ 610 h 198120"/>
                <a:gd name="T10" fmla="*/ 1435 w 143510"/>
                <a:gd name="T11" fmla="*/ 1943 h 198120"/>
                <a:gd name="T12" fmla="*/ 870 w 143510"/>
                <a:gd name="T13" fmla="*/ 1981 h 198120"/>
                <a:gd name="T14" fmla="*/ 870 w 143510"/>
                <a:gd name="T15" fmla="*/ 1841 h 198120"/>
                <a:gd name="T16" fmla="*/ 984 w 143510"/>
                <a:gd name="T17" fmla="*/ 1625 h 198120"/>
                <a:gd name="T18" fmla="*/ 971 w 143510"/>
                <a:gd name="T19" fmla="*/ 1498 h 198120"/>
                <a:gd name="T20" fmla="*/ 857 w 143510"/>
                <a:gd name="T21" fmla="*/ 1403 h 198120"/>
                <a:gd name="T22" fmla="*/ 591 w 143510"/>
                <a:gd name="T23" fmla="*/ 1321 h 198120"/>
                <a:gd name="T24" fmla="*/ 0 w 143510"/>
                <a:gd name="T25" fmla="*/ 705 h 198120"/>
                <a:gd name="T26" fmla="*/ 356 w 143510"/>
                <a:gd name="T27" fmla="*/ 635 h 198120"/>
                <a:gd name="T28" fmla="*/ 184 w 143510"/>
                <a:gd name="T29" fmla="*/ 451 h 198120"/>
                <a:gd name="T30" fmla="*/ 140 w 143510"/>
                <a:gd name="T31" fmla="*/ 159 h 198120"/>
                <a:gd name="T32" fmla="*/ 394 w 143510"/>
                <a:gd name="T33" fmla="*/ 0 h 198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510"/>
                <a:gd name="T52" fmla="*/ 0 h 198120"/>
                <a:gd name="T53" fmla="*/ 143510 w 143510"/>
                <a:gd name="T54" fmla="*/ 198120 h 198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510" h="198120">
                  <a:moveTo>
                    <a:pt x="39370" y="0"/>
                  </a:moveTo>
                  <a:lnTo>
                    <a:pt x="71120" y="1270"/>
                  </a:lnTo>
                  <a:lnTo>
                    <a:pt x="88265" y="38735"/>
                  </a:lnTo>
                  <a:lnTo>
                    <a:pt x="82550" y="60960"/>
                  </a:lnTo>
                  <a:lnTo>
                    <a:pt x="131445" y="60960"/>
                  </a:lnTo>
                  <a:lnTo>
                    <a:pt x="143510" y="194310"/>
                  </a:lnTo>
                  <a:lnTo>
                    <a:pt x="86995" y="198120"/>
                  </a:lnTo>
                  <a:lnTo>
                    <a:pt x="86995" y="184150"/>
                  </a:lnTo>
                  <a:lnTo>
                    <a:pt x="98425" y="162560"/>
                  </a:lnTo>
                  <a:lnTo>
                    <a:pt x="97155" y="149860"/>
                  </a:lnTo>
                  <a:lnTo>
                    <a:pt x="85725" y="140335"/>
                  </a:lnTo>
                  <a:lnTo>
                    <a:pt x="59055" y="132080"/>
                  </a:lnTo>
                  <a:lnTo>
                    <a:pt x="0" y="70485"/>
                  </a:lnTo>
                  <a:lnTo>
                    <a:pt x="35560" y="63500"/>
                  </a:lnTo>
                  <a:lnTo>
                    <a:pt x="18415" y="45085"/>
                  </a:lnTo>
                  <a:lnTo>
                    <a:pt x="13970" y="15875"/>
                  </a:lnTo>
                  <a:lnTo>
                    <a:pt x="39370"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Shape 3062">
              <a:extLst>
                <a:ext uri="{FF2B5EF4-FFF2-40B4-BE49-F238E27FC236}">
                  <a16:creationId xmlns:a16="http://schemas.microsoft.com/office/drawing/2014/main" id="{EADD014E-DF7E-4618-B5C0-CD371DB3B91A}"/>
                </a:ext>
              </a:extLst>
            </p:cNvPr>
            <p:cNvSpPr>
              <a:spLocks/>
            </p:cNvSpPr>
            <p:nvPr/>
          </p:nvSpPr>
          <p:spPr bwMode="auto">
            <a:xfrm>
              <a:off x="9385" y="12109"/>
              <a:ext cx="1886" cy="1270"/>
            </a:xfrm>
            <a:custGeom>
              <a:avLst/>
              <a:gdLst>
                <a:gd name="T0" fmla="*/ 1359 w 188595"/>
                <a:gd name="T1" fmla="*/ 0 h 127000"/>
                <a:gd name="T2" fmla="*/ 1886 w 188595"/>
                <a:gd name="T3" fmla="*/ 1149 h 127000"/>
                <a:gd name="T4" fmla="*/ 1111 w 188595"/>
                <a:gd name="T5" fmla="*/ 1270 h 127000"/>
                <a:gd name="T6" fmla="*/ 1080 w 188595"/>
                <a:gd name="T7" fmla="*/ 1245 h 127000"/>
                <a:gd name="T8" fmla="*/ 1041 w 188595"/>
                <a:gd name="T9" fmla="*/ 1219 h 127000"/>
                <a:gd name="T10" fmla="*/ 1003 w 188595"/>
                <a:gd name="T11" fmla="*/ 1207 h 127000"/>
                <a:gd name="T12" fmla="*/ 965 w 188595"/>
                <a:gd name="T13" fmla="*/ 1181 h 127000"/>
                <a:gd name="T14" fmla="*/ 921 w 188595"/>
                <a:gd name="T15" fmla="*/ 1175 h 127000"/>
                <a:gd name="T16" fmla="*/ 895 w 188595"/>
                <a:gd name="T17" fmla="*/ 1162 h 127000"/>
                <a:gd name="T18" fmla="*/ 857 w 188595"/>
                <a:gd name="T19" fmla="*/ 1137 h 127000"/>
                <a:gd name="T20" fmla="*/ 832 w 188595"/>
                <a:gd name="T21" fmla="*/ 1124 h 127000"/>
                <a:gd name="T22" fmla="*/ 794 w 188595"/>
                <a:gd name="T23" fmla="*/ 1099 h 127000"/>
                <a:gd name="T24" fmla="*/ 756 w 188595"/>
                <a:gd name="T25" fmla="*/ 1073 h 127000"/>
                <a:gd name="T26" fmla="*/ 737 w 188595"/>
                <a:gd name="T27" fmla="*/ 1060 h 127000"/>
                <a:gd name="T28" fmla="*/ 699 w 188595"/>
                <a:gd name="T29" fmla="*/ 1035 h 127000"/>
                <a:gd name="T30" fmla="*/ 673 w 188595"/>
                <a:gd name="T31" fmla="*/ 1016 h 127000"/>
                <a:gd name="T32" fmla="*/ 648 w 188595"/>
                <a:gd name="T33" fmla="*/ 1003 h 127000"/>
                <a:gd name="T34" fmla="*/ 622 w 188595"/>
                <a:gd name="T35" fmla="*/ 978 h 127000"/>
                <a:gd name="T36" fmla="*/ 597 w 188595"/>
                <a:gd name="T37" fmla="*/ 965 h 127000"/>
                <a:gd name="T38" fmla="*/ 578 w 188595"/>
                <a:gd name="T39" fmla="*/ 940 h 127000"/>
                <a:gd name="T40" fmla="*/ 552 w 188595"/>
                <a:gd name="T41" fmla="*/ 927 h 127000"/>
                <a:gd name="T42" fmla="*/ 514 w 188595"/>
                <a:gd name="T43" fmla="*/ 902 h 127000"/>
                <a:gd name="T44" fmla="*/ 502 w 188595"/>
                <a:gd name="T45" fmla="*/ 889 h 127000"/>
                <a:gd name="T46" fmla="*/ 451 w 188595"/>
                <a:gd name="T47" fmla="*/ 845 h 127000"/>
                <a:gd name="T48" fmla="*/ 419 w 188595"/>
                <a:gd name="T49" fmla="*/ 806 h 127000"/>
                <a:gd name="T50" fmla="*/ 368 w 188595"/>
                <a:gd name="T51" fmla="*/ 768 h 127000"/>
                <a:gd name="T52" fmla="*/ 343 w 188595"/>
                <a:gd name="T53" fmla="*/ 730 h 127000"/>
                <a:gd name="T54" fmla="*/ 305 w 188595"/>
                <a:gd name="T55" fmla="*/ 699 h 127000"/>
                <a:gd name="T56" fmla="*/ 279 w 188595"/>
                <a:gd name="T57" fmla="*/ 660 h 127000"/>
                <a:gd name="T58" fmla="*/ 248 w 188595"/>
                <a:gd name="T59" fmla="*/ 622 h 127000"/>
                <a:gd name="T60" fmla="*/ 222 w 188595"/>
                <a:gd name="T61" fmla="*/ 584 h 127000"/>
                <a:gd name="T62" fmla="*/ 197 w 188595"/>
                <a:gd name="T63" fmla="*/ 546 h 127000"/>
                <a:gd name="T64" fmla="*/ 184 w 188595"/>
                <a:gd name="T65" fmla="*/ 527 h 127000"/>
                <a:gd name="T66" fmla="*/ 159 w 188595"/>
                <a:gd name="T67" fmla="*/ 489 h 127000"/>
                <a:gd name="T68" fmla="*/ 146 w 188595"/>
                <a:gd name="T69" fmla="*/ 464 h 127000"/>
                <a:gd name="T70" fmla="*/ 133 w 188595"/>
                <a:gd name="T71" fmla="*/ 438 h 127000"/>
                <a:gd name="T72" fmla="*/ 121 w 188595"/>
                <a:gd name="T73" fmla="*/ 425 h 127000"/>
                <a:gd name="T74" fmla="*/ 95 w 188595"/>
                <a:gd name="T75" fmla="*/ 375 h 127000"/>
                <a:gd name="T76" fmla="*/ 83 w 188595"/>
                <a:gd name="T77" fmla="*/ 356 h 127000"/>
                <a:gd name="T78" fmla="*/ 83 w 188595"/>
                <a:gd name="T79" fmla="*/ 343 h 127000"/>
                <a:gd name="T80" fmla="*/ 83 w 188595"/>
                <a:gd name="T81" fmla="*/ 330 h 127000"/>
                <a:gd name="T82" fmla="*/ 0 w 188595"/>
                <a:gd name="T83" fmla="*/ 70 h 127000"/>
                <a:gd name="T84" fmla="*/ 489 w 188595"/>
                <a:gd name="T85" fmla="*/ 83 h 127000"/>
                <a:gd name="T86" fmla="*/ 514 w 188595"/>
                <a:gd name="T87" fmla="*/ 451 h 127000"/>
                <a:gd name="T88" fmla="*/ 724 w 188595"/>
                <a:gd name="T89" fmla="*/ 610 h 127000"/>
                <a:gd name="T90" fmla="*/ 978 w 188595"/>
                <a:gd name="T91" fmla="*/ 546 h 127000"/>
                <a:gd name="T92" fmla="*/ 1092 w 188595"/>
                <a:gd name="T93" fmla="*/ 451 h 127000"/>
                <a:gd name="T94" fmla="*/ 1080 w 188595"/>
                <a:gd name="T95" fmla="*/ 267 h 127000"/>
                <a:gd name="T96" fmla="*/ 895 w 188595"/>
                <a:gd name="T97" fmla="*/ 184 h 127000"/>
                <a:gd name="T98" fmla="*/ 965 w 188595"/>
                <a:gd name="T99" fmla="*/ 38 h 127000"/>
                <a:gd name="T100" fmla="*/ 1359 w 188595"/>
                <a:gd name="T101" fmla="*/ 0 h 127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595"/>
                <a:gd name="T154" fmla="*/ 0 h 127000"/>
                <a:gd name="T155" fmla="*/ 188595 w 188595"/>
                <a:gd name="T156" fmla="*/ 127000 h 127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595" h="127000">
                  <a:moveTo>
                    <a:pt x="135890" y="0"/>
                  </a:moveTo>
                  <a:lnTo>
                    <a:pt x="188595" y="114936"/>
                  </a:lnTo>
                  <a:lnTo>
                    <a:pt x="111125" y="127000"/>
                  </a:lnTo>
                  <a:lnTo>
                    <a:pt x="107950" y="124461"/>
                  </a:lnTo>
                  <a:lnTo>
                    <a:pt x="104140" y="121920"/>
                  </a:lnTo>
                  <a:lnTo>
                    <a:pt x="100330" y="120650"/>
                  </a:lnTo>
                  <a:lnTo>
                    <a:pt x="96520" y="118111"/>
                  </a:lnTo>
                  <a:lnTo>
                    <a:pt x="92075" y="117475"/>
                  </a:lnTo>
                  <a:lnTo>
                    <a:pt x="89535" y="116205"/>
                  </a:lnTo>
                  <a:lnTo>
                    <a:pt x="85725" y="113665"/>
                  </a:lnTo>
                  <a:lnTo>
                    <a:pt x="83185" y="112395"/>
                  </a:lnTo>
                  <a:lnTo>
                    <a:pt x="79375" y="109855"/>
                  </a:lnTo>
                  <a:lnTo>
                    <a:pt x="75565" y="107315"/>
                  </a:lnTo>
                  <a:lnTo>
                    <a:pt x="73660" y="106045"/>
                  </a:lnTo>
                  <a:lnTo>
                    <a:pt x="69850" y="103505"/>
                  </a:lnTo>
                  <a:lnTo>
                    <a:pt x="67310" y="101600"/>
                  </a:lnTo>
                  <a:lnTo>
                    <a:pt x="64770" y="100330"/>
                  </a:lnTo>
                  <a:lnTo>
                    <a:pt x="62230" y="97790"/>
                  </a:lnTo>
                  <a:lnTo>
                    <a:pt x="59690" y="96520"/>
                  </a:lnTo>
                  <a:lnTo>
                    <a:pt x="57785" y="93980"/>
                  </a:lnTo>
                  <a:lnTo>
                    <a:pt x="55245" y="92711"/>
                  </a:lnTo>
                  <a:lnTo>
                    <a:pt x="51435" y="90170"/>
                  </a:lnTo>
                  <a:lnTo>
                    <a:pt x="50165" y="88900"/>
                  </a:lnTo>
                  <a:lnTo>
                    <a:pt x="45085" y="84455"/>
                  </a:lnTo>
                  <a:lnTo>
                    <a:pt x="41910" y="80645"/>
                  </a:lnTo>
                  <a:lnTo>
                    <a:pt x="36830" y="76836"/>
                  </a:lnTo>
                  <a:lnTo>
                    <a:pt x="34290" y="73025"/>
                  </a:lnTo>
                  <a:lnTo>
                    <a:pt x="30480" y="69850"/>
                  </a:lnTo>
                  <a:lnTo>
                    <a:pt x="27940" y="66040"/>
                  </a:lnTo>
                  <a:lnTo>
                    <a:pt x="24765" y="62230"/>
                  </a:lnTo>
                  <a:lnTo>
                    <a:pt x="22225" y="58420"/>
                  </a:lnTo>
                  <a:lnTo>
                    <a:pt x="19685" y="54611"/>
                  </a:lnTo>
                  <a:lnTo>
                    <a:pt x="18415" y="52705"/>
                  </a:lnTo>
                  <a:lnTo>
                    <a:pt x="15875" y="48895"/>
                  </a:lnTo>
                  <a:lnTo>
                    <a:pt x="14605" y="46355"/>
                  </a:lnTo>
                  <a:lnTo>
                    <a:pt x="13335" y="43815"/>
                  </a:lnTo>
                  <a:lnTo>
                    <a:pt x="12065" y="42545"/>
                  </a:lnTo>
                  <a:lnTo>
                    <a:pt x="9525" y="37465"/>
                  </a:lnTo>
                  <a:lnTo>
                    <a:pt x="8255" y="35561"/>
                  </a:lnTo>
                  <a:lnTo>
                    <a:pt x="8255" y="34290"/>
                  </a:lnTo>
                  <a:lnTo>
                    <a:pt x="8255" y="33020"/>
                  </a:lnTo>
                  <a:lnTo>
                    <a:pt x="0" y="6986"/>
                  </a:lnTo>
                  <a:lnTo>
                    <a:pt x="48895" y="8255"/>
                  </a:lnTo>
                  <a:lnTo>
                    <a:pt x="51435" y="45086"/>
                  </a:lnTo>
                  <a:lnTo>
                    <a:pt x="72390" y="60961"/>
                  </a:lnTo>
                  <a:lnTo>
                    <a:pt x="97790" y="54611"/>
                  </a:lnTo>
                  <a:lnTo>
                    <a:pt x="109220" y="45086"/>
                  </a:lnTo>
                  <a:lnTo>
                    <a:pt x="107950" y="26670"/>
                  </a:lnTo>
                  <a:lnTo>
                    <a:pt x="89535" y="18415"/>
                  </a:lnTo>
                  <a:lnTo>
                    <a:pt x="96520" y="3811"/>
                  </a:lnTo>
                  <a:lnTo>
                    <a:pt x="135890"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Shape 3063">
              <a:extLst>
                <a:ext uri="{FF2B5EF4-FFF2-40B4-BE49-F238E27FC236}">
                  <a16:creationId xmlns:a16="http://schemas.microsoft.com/office/drawing/2014/main" id="{D4E1BA11-AF53-44A1-B11A-478937F9F3BF}"/>
                </a:ext>
              </a:extLst>
            </p:cNvPr>
            <p:cNvSpPr>
              <a:spLocks/>
            </p:cNvSpPr>
            <p:nvPr/>
          </p:nvSpPr>
          <p:spPr bwMode="auto">
            <a:xfrm>
              <a:off x="9347" y="10496"/>
              <a:ext cx="1174" cy="1073"/>
            </a:xfrm>
            <a:custGeom>
              <a:avLst/>
              <a:gdLst>
                <a:gd name="T0" fmla="*/ 787 w 117475"/>
                <a:gd name="T1" fmla="*/ 0 h 107314"/>
                <a:gd name="T2" fmla="*/ 793 w 117475"/>
                <a:gd name="T3" fmla="*/ 0 h 107314"/>
                <a:gd name="T4" fmla="*/ 1174 w 117475"/>
                <a:gd name="T5" fmla="*/ 1029 h 107314"/>
                <a:gd name="T6" fmla="*/ 603 w 117475"/>
                <a:gd name="T7" fmla="*/ 1060 h 107314"/>
                <a:gd name="T8" fmla="*/ 590 w 117475"/>
                <a:gd name="T9" fmla="*/ 940 h 107314"/>
                <a:gd name="T10" fmla="*/ 711 w 117475"/>
                <a:gd name="T11" fmla="*/ 844 h 107314"/>
                <a:gd name="T12" fmla="*/ 711 w 117475"/>
                <a:gd name="T13" fmla="*/ 660 h 107314"/>
                <a:gd name="T14" fmla="*/ 590 w 117475"/>
                <a:gd name="T15" fmla="*/ 502 h 107314"/>
                <a:gd name="T16" fmla="*/ 343 w 117475"/>
                <a:gd name="T17" fmla="*/ 571 h 107314"/>
                <a:gd name="T18" fmla="*/ 235 w 117475"/>
                <a:gd name="T19" fmla="*/ 743 h 107314"/>
                <a:gd name="T20" fmla="*/ 273 w 117475"/>
                <a:gd name="T21" fmla="*/ 876 h 107314"/>
                <a:gd name="T22" fmla="*/ 305 w 117475"/>
                <a:gd name="T23" fmla="*/ 1073 h 107314"/>
                <a:gd name="T24" fmla="*/ 0 w 117475"/>
                <a:gd name="T25" fmla="*/ 1035 h 107314"/>
                <a:gd name="T26" fmla="*/ 13 w 117475"/>
                <a:gd name="T27" fmla="*/ 1003 h 107314"/>
                <a:gd name="T28" fmla="*/ 13 w 117475"/>
                <a:gd name="T29" fmla="*/ 965 h 107314"/>
                <a:gd name="T30" fmla="*/ 25 w 117475"/>
                <a:gd name="T31" fmla="*/ 927 h 107314"/>
                <a:gd name="T32" fmla="*/ 38 w 117475"/>
                <a:gd name="T33" fmla="*/ 889 h 107314"/>
                <a:gd name="T34" fmla="*/ 38 w 117475"/>
                <a:gd name="T35" fmla="*/ 857 h 107314"/>
                <a:gd name="T36" fmla="*/ 51 w 117475"/>
                <a:gd name="T37" fmla="*/ 819 h 107314"/>
                <a:gd name="T38" fmla="*/ 63 w 117475"/>
                <a:gd name="T39" fmla="*/ 794 h 107314"/>
                <a:gd name="T40" fmla="*/ 76 w 117475"/>
                <a:gd name="T41" fmla="*/ 756 h 107314"/>
                <a:gd name="T42" fmla="*/ 89 w 117475"/>
                <a:gd name="T43" fmla="*/ 717 h 107314"/>
                <a:gd name="T44" fmla="*/ 102 w 117475"/>
                <a:gd name="T45" fmla="*/ 698 h 107314"/>
                <a:gd name="T46" fmla="*/ 114 w 117475"/>
                <a:gd name="T47" fmla="*/ 660 h 107314"/>
                <a:gd name="T48" fmla="*/ 121 w 117475"/>
                <a:gd name="T49" fmla="*/ 635 h 107314"/>
                <a:gd name="T50" fmla="*/ 133 w 117475"/>
                <a:gd name="T51" fmla="*/ 610 h 107314"/>
                <a:gd name="T52" fmla="*/ 159 w 117475"/>
                <a:gd name="T53" fmla="*/ 584 h 107314"/>
                <a:gd name="T54" fmla="*/ 171 w 117475"/>
                <a:gd name="T55" fmla="*/ 552 h 107314"/>
                <a:gd name="T56" fmla="*/ 184 w 117475"/>
                <a:gd name="T57" fmla="*/ 540 h 107314"/>
                <a:gd name="T58" fmla="*/ 197 w 117475"/>
                <a:gd name="T59" fmla="*/ 502 h 107314"/>
                <a:gd name="T60" fmla="*/ 209 w 117475"/>
                <a:gd name="T61" fmla="*/ 476 h 107314"/>
                <a:gd name="T62" fmla="*/ 235 w 117475"/>
                <a:gd name="T63" fmla="*/ 451 h 107314"/>
                <a:gd name="T64" fmla="*/ 247 w 117475"/>
                <a:gd name="T65" fmla="*/ 438 h 107314"/>
                <a:gd name="T66" fmla="*/ 286 w 117475"/>
                <a:gd name="T67" fmla="*/ 387 h 107314"/>
                <a:gd name="T68" fmla="*/ 317 w 117475"/>
                <a:gd name="T69" fmla="*/ 356 h 107314"/>
                <a:gd name="T70" fmla="*/ 343 w 117475"/>
                <a:gd name="T71" fmla="*/ 317 h 107314"/>
                <a:gd name="T72" fmla="*/ 381 w 117475"/>
                <a:gd name="T73" fmla="*/ 279 h 107314"/>
                <a:gd name="T74" fmla="*/ 419 w 117475"/>
                <a:gd name="T75" fmla="*/ 241 h 107314"/>
                <a:gd name="T76" fmla="*/ 457 w 117475"/>
                <a:gd name="T77" fmla="*/ 222 h 107314"/>
                <a:gd name="T78" fmla="*/ 489 w 117475"/>
                <a:gd name="T79" fmla="*/ 184 h 107314"/>
                <a:gd name="T80" fmla="*/ 514 w 117475"/>
                <a:gd name="T81" fmla="*/ 159 h 107314"/>
                <a:gd name="T82" fmla="*/ 552 w 117475"/>
                <a:gd name="T83" fmla="*/ 133 h 107314"/>
                <a:gd name="T84" fmla="*/ 590 w 117475"/>
                <a:gd name="T85" fmla="*/ 108 h 107314"/>
                <a:gd name="T86" fmla="*/ 616 w 117475"/>
                <a:gd name="T87" fmla="*/ 95 h 107314"/>
                <a:gd name="T88" fmla="*/ 635 w 117475"/>
                <a:gd name="T89" fmla="*/ 70 h 107314"/>
                <a:gd name="T90" fmla="*/ 660 w 117475"/>
                <a:gd name="T91" fmla="*/ 63 h 107314"/>
                <a:gd name="T92" fmla="*/ 698 w 117475"/>
                <a:gd name="T93" fmla="*/ 51 h 107314"/>
                <a:gd name="T94" fmla="*/ 736 w 117475"/>
                <a:gd name="T95" fmla="*/ 25 h 107314"/>
                <a:gd name="T96" fmla="*/ 774 w 117475"/>
                <a:gd name="T97" fmla="*/ 13 h 107314"/>
                <a:gd name="T98" fmla="*/ 787 w 117475"/>
                <a:gd name="T99" fmla="*/ 0 h 1073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7475"/>
                <a:gd name="T151" fmla="*/ 0 h 107314"/>
                <a:gd name="T152" fmla="*/ 117475 w 117475"/>
                <a:gd name="T153" fmla="*/ 107314 h 1073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7475" h="107314">
                  <a:moveTo>
                    <a:pt x="78740" y="0"/>
                  </a:moveTo>
                  <a:lnTo>
                    <a:pt x="79375" y="0"/>
                  </a:lnTo>
                  <a:lnTo>
                    <a:pt x="117475" y="102870"/>
                  </a:lnTo>
                  <a:lnTo>
                    <a:pt x="60325" y="106045"/>
                  </a:lnTo>
                  <a:lnTo>
                    <a:pt x="59055" y="93980"/>
                  </a:lnTo>
                  <a:lnTo>
                    <a:pt x="71120" y="84455"/>
                  </a:lnTo>
                  <a:lnTo>
                    <a:pt x="71120" y="66039"/>
                  </a:lnTo>
                  <a:lnTo>
                    <a:pt x="59055" y="50164"/>
                  </a:lnTo>
                  <a:lnTo>
                    <a:pt x="34290" y="57150"/>
                  </a:lnTo>
                  <a:lnTo>
                    <a:pt x="23495" y="74295"/>
                  </a:lnTo>
                  <a:lnTo>
                    <a:pt x="27305" y="87630"/>
                  </a:lnTo>
                  <a:lnTo>
                    <a:pt x="30480" y="107314"/>
                  </a:lnTo>
                  <a:lnTo>
                    <a:pt x="0" y="103505"/>
                  </a:lnTo>
                  <a:lnTo>
                    <a:pt x="1270" y="100330"/>
                  </a:lnTo>
                  <a:lnTo>
                    <a:pt x="1270" y="96520"/>
                  </a:lnTo>
                  <a:lnTo>
                    <a:pt x="2540" y="92710"/>
                  </a:lnTo>
                  <a:lnTo>
                    <a:pt x="3810" y="88900"/>
                  </a:lnTo>
                  <a:lnTo>
                    <a:pt x="3810" y="85725"/>
                  </a:lnTo>
                  <a:lnTo>
                    <a:pt x="5080" y="81914"/>
                  </a:lnTo>
                  <a:lnTo>
                    <a:pt x="6350" y="79375"/>
                  </a:lnTo>
                  <a:lnTo>
                    <a:pt x="7620" y="75564"/>
                  </a:lnTo>
                  <a:lnTo>
                    <a:pt x="8890" y="71755"/>
                  </a:lnTo>
                  <a:lnTo>
                    <a:pt x="10160" y="69850"/>
                  </a:lnTo>
                  <a:lnTo>
                    <a:pt x="11430" y="66039"/>
                  </a:lnTo>
                  <a:lnTo>
                    <a:pt x="12065" y="63500"/>
                  </a:lnTo>
                  <a:lnTo>
                    <a:pt x="13335" y="60960"/>
                  </a:lnTo>
                  <a:lnTo>
                    <a:pt x="15875" y="58420"/>
                  </a:lnTo>
                  <a:lnTo>
                    <a:pt x="17145" y="55245"/>
                  </a:lnTo>
                  <a:lnTo>
                    <a:pt x="18415" y="53975"/>
                  </a:lnTo>
                  <a:lnTo>
                    <a:pt x="19685" y="50164"/>
                  </a:lnTo>
                  <a:lnTo>
                    <a:pt x="20955" y="47625"/>
                  </a:lnTo>
                  <a:lnTo>
                    <a:pt x="23495" y="45085"/>
                  </a:lnTo>
                  <a:lnTo>
                    <a:pt x="24765" y="43814"/>
                  </a:lnTo>
                  <a:lnTo>
                    <a:pt x="28575" y="38735"/>
                  </a:lnTo>
                  <a:lnTo>
                    <a:pt x="31750" y="35560"/>
                  </a:lnTo>
                  <a:lnTo>
                    <a:pt x="34290" y="31750"/>
                  </a:lnTo>
                  <a:lnTo>
                    <a:pt x="38100" y="27939"/>
                  </a:lnTo>
                  <a:lnTo>
                    <a:pt x="41910" y="24130"/>
                  </a:lnTo>
                  <a:lnTo>
                    <a:pt x="45720" y="22225"/>
                  </a:lnTo>
                  <a:lnTo>
                    <a:pt x="48895" y="18414"/>
                  </a:lnTo>
                  <a:lnTo>
                    <a:pt x="51435" y="15875"/>
                  </a:lnTo>
                  <a:lnTo>
                    <a:pt x="55245" y="13335"/>
                  </a:lnTo>
                  <a:lnTo>
                    <a:pt x="59055" y="10795"/>
                  </a:lnTo>
                  <a:lnTo>
                    <a:pt x="61595" y="9525"/>
                  </a:lnTo>
                  <a:lnTo>
                    <a:pt x="63500" y="6985"/>
                  </a:lnTo>
                  <a:lnTo>
                    <a:pt x="66040" y="6350"/>
                  </a:lnTo>
                  <a:lnTo>
                    <a:pt x="69850" y="5080"/>
                  </a:lnTo>
                  <a:lnTo>
                    <a:pt x="73660" y="2539"/>
                  </a:lnTo>
                  <a:lnTo>
                    <a:pt x="77470" y="1270"/>
                  </a:lnTo>
                  <a:lnTo>
                    <a:pt x="78740"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Shape 3064">
              <a:extLst>
                <a:ext uri="{FF2B5EF4-FFF2-40B4-BE49-F238E27FC236}">
                  <a16:creationId xmlns:a16="http://schemas.microsoft.com/office/drawing/2014/main" id="{4CA94EAB-BC70-4ECD-BA4E-08C7E78E1863}"/>
                </a:ext>
              </a:extLst>
            </p:cNvPr>
            <p:cNvSpPr>
              <a:spLocks/>
            </p:cNvSpPr>
            <p:nvPr/>
          </p:nvSpPr>
          <p:spPr bwMode="auto">
            <a:xfrm>
              <a:off x="3086" y="12071"/>
              <a:ext cx="2946" cy="1981"/>
            </a:xfrm>
            <a:custGeom>
              <a:avLst/>
              <a:gdLst>
                <a:gd name="T0" fmla="*/ 19 w 294640"/>
                <a:gd name="T1" fmla="*/ 0 h 198120"/>
                <a:gd name="T2" fmla="*/ 57 w 294640"/>
                <a:gd name="T3" fmla="*/ 0 h 198120"/>
                <a:gd name="T4" fmla="*/ 108 w 294640"/>
                <a:gd name="T5" fmla="*/ 13 h 198120"/>
                <a:gd name="T6" fmla="*/ 171 w 294640"/>
                <a:gd name="T7" fmla="*/ 13 h 198120"/>
                <a:gd name="T8" fmla="*/ 229 w 294640"/>
                <a:gd name="T9" fmla="*/ 13 h 198120"/>
                <a:gd name="T10" fmla="*/ 317 w 294640"/>
                <a:gd name="T11" fmla="*/ 13 h 198120"/>
                <a:gd name="T12" fmla="*/ 400 w 294640"/>
                <a:gd name="T13" fmla="*/ 25 h 198120"/>
                <a:gd name="T14" fmla="*/ 489 w 294640"/>
                <a:gd name="T15" fmla="*/ 38 h 198120"/>
                <a:gd name="T16" fmla="*/ 597 w 294640"/>
                <a:gd name="T17" fmla="*/ 51 h 198120"/>
                <a:gd name="T18" fmla="*/ 692 w 294640"/>
                <a:gd name="T19" fmla="*/ 63 h 198120"/>
                <a:gd name="T20" fmla="*/ 819 w 294640"/>
                <a:gd name="T21" fmla="*/ 89 h 198120"/>
                <a:gd name="T22" fmla="*/ 927 w 294640"/>
                <a:gd name="T23" fmla="*/ 108 h 198120"/>
                <a:gd name="T24" fmla="*/ 1048 w 294640"/>
                <a:gd name="T25" fmla="*/ 133 h 198120"/>
                <a:gd name="T26" fmla="*/ 1175 w 294640"/>
                <a:gd name="T27" fmla="*/ 171 h 198120"/>
                <a:gd name="T28" fmla="*/ 1308 w 294640"/>
                <a:gd name="T29" fmla="*/ 210 h 198120"/>
                <a:gd name="T30" fmla="*/ 1429 w 294640"/>
                <a:gd name="T31" fmla="*/ 248 h 198120"/>
                <a:gd name="T32" fmla="*/ 1549 w 294640"/>
                <a:gd name="T33" fmla="*/ 292 h 198120"/>
                <a:gd name="T34" fmla="*/ 1689 w 294640"/>
                <a:gd name="T35" fmla="*/ 356 h 198120"/>
                <a:gd name="T36" fmla="*/ 1810 w 294640"/>
                <a:gd name="T37" fmla="*/ 413 h 198120"/>
                <a:gd name="T38" fmla="*/ 1930 w 294640"/>
                <a:gd name="T39" fmla="*/ 476 h 198120"/>
                <a:gd name="T40" fmla="*/ 2051 w 294640"/>
                <a:gd name="T41" fmla="*/ 552 h 198120"/>
                <a:gd name="T42" fmla="*/ 2178 w 294640"/>
                <a:gd name="T43" fmla="*/ 622 h 198120"/>
                <a:gd name="T44" fmla="*/ 2286 w 294640"/>
                <a:gd name="T45" fmla="*/ 724 h 198120"/>
                <a:gd name="T46" fmla="*/ 2394 w 294640"/>
                <a:gd name="T47" fmla="*/ 806 h 198120"/>
                <a:gd name="T48" fmla="*/ 2495 w 294640"/>
                <a:gd name="T49" fmla="*/ 914 h 198120"/>
                <a:gd name="T50" fmla="*/ 2590 w 294640"/>
                <a:gd name="T51" fmla="*/ 1029 h 198120"/>
                <a:gd name="T52" fmla="*/ 2679 w 294640"/>
                <a:gd name="T53" fmla="*/ 1149 h 198120"/>
                <a:gd name="T54" fmla="*/ 2762 w 294640"/>
                <a:gd name="T55" fmla="*/ 1283 h 198120"/>
                <a:gd name="T56" fmla="*/ 2838 w 294640"/>
                <a:gd name="T57" fmla="*/ 1416 h 198120"/>
                <a:gd name="T58" fmla="*/ 2895 w 294640"/>
                <a:gd name="T59" fmla="*/ 1562 h 198120"/>
                <a:gd name="T60" fmla="*/ 2946 w 294640"/>
                <a:gd name="T61" fmla="*/ 1733 h 198120"/>
                <a:gd name="T62" fmla="*/ 0 w 294640"/>
                <a:gd name="T63" fmla="*/ 13 h 198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640"/>
                <a:gd name="T97" fmla="*/ 0 h 198120"/>
                <a:gd name="T98" fmla="*/ 294640 w 294640"/>
                <a:gd name="T99" fmla="*/ 198120 h 198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640" h="198120">
                  <a:moveTo>
                    <a:pt x="1270" y="0"/>
                  </a:moveTo>
                  <a:lnTo>
                    <a:pt x="1905" y="0"/>
                  </a:lnTo>
                  <a:lnTo>
                    <a:pt x="4445" y="0"/>
                  </a:lnTo>
                  <a:lnTo>
                    <a:pt x="5715" y="0"/>
                  </a:lnTo>
                  <a:lnTo>
                    <a:pt x="8255" y="0"/>
                  </a:lnTo>
                  <a:lnTo>
                    <a:pt x="10795" y="1270"/>
                  </a:lnTo>
                  <a:lnTo>
                    <a:pt x="13335" y="1270"/>
                  </a:lnTo>
                  <a:lnTo>
                    <a:pt x="17145" y="1270"/>
                  </a:lnTo>
                  <a:lnTo>
                    <a:pt x="19050" y="1270"/>
                  </a:lnTo>
                  <a:lnTo>
                    <a:pt x="22860" y="1270"/>
                  </a:lnTo>
                  <a:lnTo>
                    <a:pt x="27940" y="1270"/>
                  </a:lnTo>
                  <a:lnTo>
                    <a:pt x="31750" y="1270"/>
                  </a:lnTo>
                  <a:lnTo>
                    <a:pt x="34925" y="2540"/>
                  </a:lnTo>
                  <a:lnTo>
                    <a:pt x="40005" y="2540"/>
                  </a:lnTo>
                  <a:lnTo>
                    <a:pt x="43815" y="2540"/>
                  </a:lnTo>
                  <a:lnTo>
                    <a:pt x="48895" y="3810"/>
                  </a:lnTo>
                  <a:lnTo>
                    <a:pt x="54610" y="3810"/>
                  </a:lnTo>
                  <a:lnTo>
                    <a:pt x="59690" y="5080"/>
                  </a:lnTo>
                  <a:lnTo>
                    <a:pt x="64770" y="5080"/>
                  </a:lnTo>
                  <a:lnTo>
                    <a:pt x="69215" y="6350"/>
                  </a:lnTo>
                  <a:lnTo>
                    <a:pt x="75565" y="7620"/>
                  </a:lnTo>
                  <a:lnTo>
                    <a:pt x="81915" y="8890"/>
                  </a:lnTo>
                  <a:lnTo>
                    <a:pt x="86360" y="9525"/>
                  </a:lnTo>
                  <a:lnTo>
                    <a:pt x="92710" y="10795"/>
                  </a:lnTo>
                  <a:lnTo>
                    <a:pt x="99060" y="12065"/>
                  </a:lnTo>
                  <a:lnTo>
                    <a:pt x="104775" y="13335"/>
                  </a:lnTo>
                  <a:lnTo>
                    <a:pt x="111125" y="15875"/>
                  </a:lnTo>
                  <a:lnTo>
                    <a:pt x="117475" y="17145"/>
                  </a:lnTo>
                  <a:lnTo>
                    <a:pt x="123190" y="18415"/>
                  </a:lnTo>
                  <a:lnTo>
                    <a:pt x="130810" y="20955"/>
                  </a:lnTo>
                  <a:lnTo>
                    <a:pt x="136525" y="23495"/>
                  </a:lnTo>
                  <a:lnTo>
                    <a:pt x="142875" y="24765"/>
                  </a:lnTo>
                  <a:lnTo>
                    <a:pt x="149225" y="26670"/>
                  </a:lnTo>
                  <a:lnTo>
                    <a:pt x="154940" y="29210"/>
                  </a:lnTo>
                  <a:lnTo>
                    <a:pt x="161290" y="33020"/>
                  </a:lnTo>
                  <a:lnTo>
                    <a:pt x="168910" y="35560"/>
                  </a:lnTo>
                  <a:lnTo>
                    <a:pt x="174625" y="38100"/>
                  </a:lnTo>
                  <a:lnTo>
                    <a:pt x="180975" y="41275"/>
                  </a:lnTo>
                  <a:lnTo>
                    <a:pt x="186690" y="43815"/>
                  </a:lnTo>
                  <a:lnTo>
                    <a:pt x="193040" y="47625"/>
                  </a:lnTo>
                  <a:lnTo>
                    <a:pt x="199390" y="51435"/>
                  </a:lnTo>
                  <a:lnTo>
                    <a:pt x="205105" y="55245"/>
                  </a:lnTo>
                  <a:lnTo>
                    <a:pt x="211455" y="58420"/>
                  </a:lnTo>
                  <a:lnTo>
                    <a:pt x="217805" y="62230"/>
                  </a:lnTo>
                  <a:lnTo>
                    <a:pt x="222250" y="67310"/>
                  </a:lnTo>
                  <a:lnTo>
                    <a:pt x="228600" y="72390"/>
                  </a:lnTo>
                  <a:lnTo>
                    <a:pt x="233680" y="75565"/>
                  </a:lnTo>
                  <a:lnTo>
                    <a:pt x="239395" y="80645"/>
                  </a:lnTo>
                  <a:lnTo>
                    <a:pt x="244475" y="86995"/>
                  </a:lnTo>
                  <a:lnTo>
                    <a:pt x="249555" y="91440"/>
                  </a:lnTo>
                  <a:lnTo>
                    <a:pt x="254000" y="96520"/>
                  </a:lnTo>
                  <a:lnTo>
                    <a:pt x="259080" y="102870"/>
                  </a:lnTo>
                  <a:lnTo>
                    <a:pt x="262890" y="108585"/>
                  </a:lnTo>
                  <a:lnTo>
                    <a:pt x="267970" y="114935"/>
                  </a:lnTo>
                  <a:lnTo>
                    <a:pt x="272415" y="121285"/>
                  </a:lnTo>
                  <a:lnTo>
                    <a:pt x="276225" y="128270"/>
                  </a:lnTo>
                  <a:lnTo>
                    <a:pt x="280035" y="134620"/>
                  </a:lnTo>
                  <a:lnTo>
                    <a:pt x="283845" y="141605"/>
                  </a:lnTo>
                  <a:lnTo>
                    <a:pt x="286385" y="149225"/>
                  </a:lnTo>
                  <a:lnTo>
                    <a:pt x="289560" y="156210"/>
                  </a:lnTo>
                  <a:lnTo>
                    <a:pt x="292100" y="165100"/>
                  </a:lnTo>
                  <a:lnTo>
                    <a:pt x="294640" y="173355"/>
                  </a:lnTo>
                  <a:lnTo>
                    <a:pt x="70485" y="198120"/>
                  </a:lnTo>
                  <a:lnTo>
                    <a:pt x="0" y="1270"/>
                  </a:lnTo>
                  <a:lnTo>
                    <a:pt x="1270" y="0"/>
                  </a:lnTo>
                  <a:close/>
                </a:path>
              </a:pathLst>
            </a:custGeom>
            <a:solidFill>
              <a:srgbClr val="96DE0A"/>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Shape 3065">
              <a:extLst>
                <a:ext uri="{FF2B5EF4-FFF2-40B4-BE49-F238E27FC236}">
                  <a16:creationId xmlns:a16="http://schemas.microsoft.com/office/drawing/2014/main" id="{AB0C97DF-3253-41AF-9701-F66CFDB2DADD}"/>
                </a:ext>
              </a:extLst>
            </p:cNvPr>
            <p:cNvSpPr>
              <a:spLocks/>
            </p:cNvSpPr>
            <p:nvPr/>
          </p:nvSpPr>
          <p:spPr bwMode="auto">
            <a:xfrm>
              <a:off x="6070" y="12293"/>
              <a:ext cx="1543" cy="1124"/>
            </a:xfrm>
            <a:custGeom>
              <a:avLst/>
              <a:gdLst>
                <a:gd name="T0" fmla="*/ 686 w 154305"/>
                <a:gd name="T1" fmla="*/ 0 h 112395"/>
                <a:gd name="T2" fmla="*/ 806 w 154305"/>
                <a:gd name="T3" fmla="*/ 438 h 112395"/>
                <a:gd name="T4" fmla="*/ 1257 w 154305"/>
                <a:gd name="T5" fmla="*/ 292 h 112395"/>
                <a:gd name="T6" fmla="*/ 1467 w 154305"/>
                <a:gd name="T7" fmla="*/ 387 h 112395"/>
                <a:gd name="T8" fmla="*/ 1543 w 154305"/>
                <a:gd name="T9" fmla="*/ 718 h 112395"/>
                <a:gd name="T10" fmla="*/ 1403 w 154305"/>
                <a:gd name="T11" fmla="*/ 889 h 112395"/>
                <a:gd name="T12" fmla="*/ 914 w 154305"/>
                <a:gd name="T13" fmla="*/ 889 h 112395"/>
                <a:gd name="T14" fmla="*/ 965 w 154305"/>
                <a:gd name="T15" fmla="*/ 1124 h 112395"/>
                <a:gd name="T16" fmla="*/ 940 w 154305"/>
                <a:gd name="T17" fmla="*/ 1124 h 112395"/>
                <a:gd name="T18" fmla="*/ 914 w 154305"/>
                <a:gd name="T19" fmla="*/ 1111 h 112395"/>
                <a:gd name="T20" fmla="*/ 889 w 154305"/>
                <a:gd name="T21" fmla="*/ 1111 h 112395"/>
                <a:gd name="T22" fmla="*/ 870 w 154305"/>
                <a:gd name="T23" fmla="*/ 1099 h 112395"/>
                <a:gd name="T24" fmla="*/ 819 w 154305"/>
                <a:gd name="T25" fmla="*/ 1086 h 112395"/>
                <a:gd name="T26" fmla="*/ 781 w 154305"/>
                <a:gd name="T27" fmla="*/ 1073 h 112395"/>
                <a:gd name="T28" fmla="*/ 743 w 154305"/>
                <a:gd name="T29" fmla="*/ 1060 h 112395"/>
                <a:gd name="T30" fmla="*/ 698 w 154305"/>
                <a:gd name="T31" fmla="*/ 1048 h 112395"/>
                <a:gd name="T32" fmla="*/ 660 w 154305"/>
                <a:gd name="T33" fmla="*/ 1022 h 112395"/>
                <a:gd name="T34" fmla="*/ 635 w 154305"/>
                <a:gd name="T35" fmla="*/ 1010 h 112395"/>
                <a:gd name="T36" fmla="*/ 584 w 154305"/>
                <a:gd name="T37" fmla="*/ 991 h 112395"/>
                <a:gd name="T38" fmla="*/ 559 w 154305"/>
                <a:gd name="T39" fmla="*/ 978 h 112395"/>
                <a:gd name="T40" fmla="*/ 527 w 154305"/>
                <a:gd name="T41" fmla="*/ 953 h 112395"/>
                <a:gd name="T42" fmla="*/ 502 w 154305"/>
                <a:gd name="T43" fmla="*/ 940 h 112395"/>
                <a:gd name="T44" fmla="*/ 476 w 154305"/>
                <a:gd name="T45" fmla="*/ 927 h 112395"/>
                <a:gd name="T46" fmla="*/ 438 w 154305"/>
                <a:gd name="T47" fmla="*/ 914 h 112395"/>
                <a:gd name="T48" fmla="*/ 413 w 154305"/>
                <a:gd name="T49" fmla="*/ 889 h 112395"/>
                <a:gd name="T50" fmla="*/ 400 w 154305"/>
                <a:gd name="T51" fmla="*/ 876 h 112395"/>
                <a:gd name="T52" fmla="*/ 356 w 154305"/>
                <a:gd name="T53" fmla="*/ 838 h 112395"/>
                <a:gd name="T54" fmla="*/ 317 w 154305"/>
                <a:gd name="T55" fmla="*/ 819 h 112395"/>
                <a:gd name="T56" fmla="*/ 292 w 154305"/>
                <a:gd name="T57" fmla="*/ 781 h 112395"/>
                <a:gd name="T58" fmla="*/ 267 w 154305"/>
                <a:gd name="T59" fmla="*/ 768 h 112395"/>
                <a:gd name="T60" fmla="*/ 241 w 154305"/>
                <a:gd name="T61" fmla="*/ 730 h 112395"/>
                <a:gd name="T62" fmla="*/ 229 w 154305"/>
                <a:gd name="T63" fmla="*/ 718 h 112395"/>
                <a:gd name="T64" fmla="*/ 292 w 154305"/>
                <a:gd name="T65" fmla="*/ 546 h 112395"/>
                <a:gd name="T66" fmla="*/ 0 w 154305"/>
                <a:gd name="T67" fmla="*/ 121 h 112395"/>
                <a:gd name="T68" fmla="*/ 686 w 154305"/>
                <a:gd name="T69" fmla="*/ 0 h 1123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305"/>
                <a:gd name="T106" fmla="*/ 0 h 112395"/>
                <a:gd name="T107" fmla="*/ 154305 w 154305"/>
                <a:gd name="T108" fmla="*/ 112395 h 1123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305" h="112395">
                  <a:moveTo>
                    <a:pt x="68580" y="0"/>
                  </a:moveTo>
                  <a:lnTo>
                    <a:pt x="80645" y="43815"/>
                  </a:lnTo>
                  <a:lnTo>
                    <a:pt x="125730" y="29210"/>
                  </a:lnTo>
                  <a:lnTo>
                    <a:pt x="146685" y="38735"/>
                  </a:lnTo>
                  <a:lnTo>
                    <a:pt x="154305" y="71755"/>
                  </a:lnTo>
                  <a:lnTo>
                    <a:pt x="140335" y="88900"/>
                  </a:lnTo>
                  <a:lnTo>
                    <a:pt x="91440" y="88900"/>
                  </a:lnTo>
                  <a:lnTo>
                    <a:pt x="96520" y="112395"/>
                  </a:lnTo>
                  <a:lnTo>
                    <a:pt x="93980" y="112395"/>
                  </a:lnTo>
                  <a:lnTo>
                    <a:pt x="91440" y="111125"/>
                  </a:lnTo>
                  <a:lnTo>
                    <a:pt x="88900" y="111125"/>
                  </a:lnTo>
                  <a:lnTo>
                    <a:pt x="86995" y="109855"/>
                  </a:lnTo>
                  <a:lnTo>
                    <a:pt x="81915" y="108585"/>
                  </a:lnTo>
                  <a:lnTo>
                    <a:pt x="78105" y="107315"/>
                  </a:lnTo>
                  <a:lnTo>
                    <a:pt x="74295" y="106045"/>
                  </a:lnTo>
                  <a:lnTo>
                    <a:pt x="69850" y="104775"/>
                  </a:lnTo>
                  <a:lnTo>
                    <a:pt x="66040" y="102235"/>
                  </a:lnTo>
                  <a:lnTo>
                    <a:pt x="63500" y="100965"/>
                  </a:lnTo>
                  <a:lnTo>
                    <a:pt x="58420" y="99060"/>
                  </a:lnTo>
                  <a:lnTo>
                    <a:pt x="55880" y="97790"/>
                  </a:lnTo>
                  <a:lnTo>
                    <a:pt x="52705" y="95250"/>
                  </a:lnTo>
                  <a:lnTo>
                    <a:pt x="50165" y="93980"/>
                  </a:lnTo>
                  <a:lnTo>
                    <a:pt x="47625" y="92710"/>
                  </a:lnTo>
                  <a:lnTo>
                    <a:pt x="43815" y="91440"/>
                  </a:lnTo>
                  <a:lnTo>
                    <a:pt x="41275" y="88900"/>
                  </a:lnTo>
                  <a:lnTo>
                    <a:pt x="40005" y="87630"/>
                  </a:lnTo>
                  <a:lnTo>
                    <a:pt x="35560" y="83820"/>
                  </a:lnTo>
                  <a:lnTo>
                    <a:pt x="31750" y="81915"/>
                  </a:lnTo>
                  <a:lnTo>
                    <a:pt x="29210" y="78105"/>
                  </a:lnTo>
                  <a:lnTo>
                    <a:pt x="26670" y="76835"/>
                  </a:lnTo>
                  <a:lnTo>
                    <a:pt x="24130" y="73025"/>
                  </a:lnTo>
                  <a:lnTo>
                    <a:pt x="22860" y="71755"/>
                  </a:lnTo>
                  <a:lnTo>
                    <a:pt x="29210" y="54610"/>
                  </a:lnTo>
                  <a:lnTo>
                    <a:pt x="0" y="12065"/>
                  </a:lnTo>
                  <a:lnTo>
                    <a:pt x="68580" y="0"/>
                  </a:lnTo>
                  <a:close/>
                </a:path>
              </a:pathLst>
            </a:custGeom>
            <a:solidFill>
              <a:srgbClr val="FF99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Shape 3066">
              <a:extLst>
                <a:ext uri="{FF2B5EF4-FFF2-40B4-BE49-F238E27FC236}">
                  <a16:creationId xmlns:a16="http://schemas.microsoft.com/office/drawing/2014/main" id="{FCD40E44-6E80-4484-B9F3-0ABF78139E80}"/>
                </a:ext>
              </a:extLst>
            </p:cNvPr>
            <p:cNvSpPr>
              <a:spLocks/>
            </p:cNvSpPr>
            <p:nvPr/>
          </p:nvSpPr>
          <p:spPr bwMode="auto">
            <a:xfrm>
              <a:off x="7124" y="10312"/>
              <a:ext cx="1734" cy="1257"/>
            </a:xfrm>
            <a:custGeom>
              <a:avLst/>
              <a:gdLst>
                <a:gd name="T0" fmla="*/ 0 w 173355"/>
                <a:gd name="T1" fmla="*/ 0 h 125730"/>
                <a:gd name="T2" fmla="*/ 953 w 173355"/>
                <a:gd name="T3" fmla="*/ 13 h 125730"/>
                <a:gd name="T4" fmla="*/ 953 w 173355"/>
                <a:gd name="T5" fmla="*/ 25 h 125730"/>
                <a:gd name="T6" fmla="*/ 965 w 173355"/>
                <a:gd name="T7" fmla="*/ 63 h 125730"/>
                <a:gd name="T8" fmla="*/ 991 w 173355"/>
                <a:gd name="T9" fmla="*/ 95 h 125730"/>
                <a:gd name="T10" fmla="*/ 1004 w 173355"/>
                <a:gd name="T11" fmla="*/ 121 h 125730"/>
                <a:gd name="T12" fmla="*/ 1023 w 173355"/>
                <a:gd name="T13" fmla="*/ 133 h 125730"/>
                <a:gd name="T14" fmla="*/ 1035 w 173355"/>
                <a:gd name="T15" fmla="*/ 159 h 125730"/>
                <a:gd name="T16" fmla="*/ 1061 w 173355"/>
                <a:gd name="T17" fmla="*/ 184 h 125730"/>
                <a:gd name="T18" fmla="*/ 1086 w 173355"/>
                <a:gd name="T19" fmla="*/ 210 h 125730"/>
                <a:gd name="T20" fmla="*/ 1124 w 173355"/>
                <a:gd name="T21" fmla="*/ 235 h 125730"/>
                <a:gd name="T22" fmla="*/ 1162 w 173355"/>
                <a:gd name="T23" fmla="*/ 267 h 125730"/>
                <a:gd name="T24" fmla="*/ 1194 w 173355"/>
                <a:gd name="T25" fmla="*/ 292 h 125730"/>
                <a:gd name="T26" fmla="*/ 1232 w 173355"/>
                <a:gd name="T27" fmla="*/ 305 h 125730"/>
                <a:gd name="T28" fmla="*/ 1270 w 173355"/>
                <a:gd name="T29" fmla="*/ 356 h 125730"/>
                <a:gd name="T30" fmla="*/ 1296 w 173355"/>
                <a:gd name="T31" fmla="*/ 368 h 125730"/>
                <a:gd name="T32" fmla="*/ 1321 w 173355"/>
                <a:gd name="T33" fmla="*/ 394 h 125730"/>
                <a:gd name="T34" fmla="*/ 1334 w 173355"/>
                <a:gd name="T35" fmla="*/ 413 h 125730"/>
                <a:gd name="T36" fmla="*/ 1366 w 173355"/>
                <a:gd name="T37" fmla="*/ 438 h 125730"/>
                <a:gd name="T38" fmla="*/ 1378 w 173355"/>
                <a:gd name="T39" fmla="*/ 463 h 125730"/>
                <a:gd name="T40" fmla="*/ 1404 w 173355"/>
                <a:gd name="T41" fmla="*/ 489 h 125730"/>
                <a:gd name="T42" fmla="*/ 1429 w 173355"/>
                <a:gd name="T43" fmla="*/ 527 h 125730"/>
                <a:gd name="T44" fmla="*/ 1455 w 173355"/>
                <a:gd name="T45" fmla="*/ 552 h 125730"/>
                <a:gd name="T46" fmla="*/ 1480 w 173355"/>
                <a:gd name="T47" fmla="*/ 571 h 125730"/>
                <a:gd name="T48" fmla="*/ 1493 w 173355"/>
                <a:gd name="T49" fmla="*/ 609 h 125730"/>
                <a:gd name="T50" fmla="*/ 1512 w 173355"/>
                <a:gd name="T51" fmla="*/ 648 h 125730"/>
                <a:gd name="T52" fmla="*/ 1537 w 173355"/>
                <a:gd name="T53" fmla="*/ 686 h 125730"/>
                <a:gd name="T54" fmla="*/ 1563 w 173355"/>
                <a:gd name="T55" fmla="*/ 711 h 125730"/>
                <a:gd name="T56" fmla="*/ 1575 w 173355"/>
                <a:gd name="T57" fmla="*/ 743 h 125730"/>
                <a:gd name="T58" fmla="*/ 1601 w 173355"/>
                <a:gd name="T59" fmla="*/ 768 h 125730"/>
                <a:gd name="T60" fmla="*/ 1613 w 173355"/>
                <a:gd name="T61" fmla="*/ 806 h 125730"/>
                <a:gd name="T62" fmla="*/ 1626 w 173355"/>
                <a:gd name="T63" fmla="*/ 844 h 125730"/>
                <a:gd name="T64" fmla="*/ 1651 w 173355"/>
                <a:gd name="T65" fmla="*/ 882 h 125730"/>
                <a:gd name="T66" fmla="*/ 1664 w 173355"/>
                <a:gd name="T67" fmla="*/ 901 h 125730"/>
                <a:gd name="T68" fmla="*/ 1677 w 173355"/>
                <a:gd name="T69" fmla="*/ 940 h 125730"/>
                <a:gd name="T70" fmla="*/ 1683 w 173355"/>
                <a:gd name="T71" fmla="*/ 965 h 125730"/>
                <a:gd name="T72" fmla="*/ 1696 w 173355"/>
                <a:gd name="T73" fmla="*/ 1003 h 125730"/>
                <a:gd name="T74" fmla="*/ 1709 w 173355"/>
                <a:gd name="T75" fmla="*/ 1028 h 125730"/>
                <a:gd name="T76" fmla="*/ 1721 w 173355"/>
                <a:gd name="T77" fmla="*/ 1060 h 125730"/>
                <a:gd name="T78" fmla="*/ 1721 w 173355"/>
                <a:gd name="T79" fmla="*/ 1086 h 125730"/>
                <a:gd name="T80" fmla="*/ 1734 w 173355"/>
                <a:gd name="T81" fmla="*/ 1111 h 125730"/>
                <a:gd name="T82" fmla="*/ 1734 w 173355"/>
                <a:gd name="T83" fmla="*/ 1136 h 125730"/>
                <a:gd name="T84" fmla="*/ 1734 w 173355"/>
                <a:gd name="T85" fmla="*/ 1174 h 125730"/>
                <a:gd name="T86" fmla="*/ 1391 w 173355"/>
                <a:gd name="T87" fmla="*/ 1232 h 125730"/>
                <a:gd name="T88" fmla="*/ 1429 w 173355"/>
                <a:gd name="T89" fmla="*/ 755 h 125730"/>
                <a:gd name="T90" fmla="*/ 1207 w 173355"/>
                <a:gd name="T91" fmla="*/ 648 h 125730"/>
                <a:gd name="T92" fmla="*/ 1048 w 173355"/>
                <a:gd name="T93" fmla="*/ 698 h 125730"/>
                <a:gd name="T94" fmla="*/ 877 w 173355"/>
                <a:gd name="T95" fmla="*/ 952 h 125730"/>
                <a:gd name="T96" fmla="*/ 953 w 173355"/>
                <a:gd name="T97" fmla="*/ 1244 h 125730"/>
                <a:gd name="T98" fmla="*/ 305 w 173355"/>
                <a:gd name="T99" fmla="*/ 1257 h 125730"/>
                <a:gd name="T100" fmla="*/ 229 w 173355"/>
                <a:gd name="T101" fmla="*/ 844 h 125730"/>
                <a:gd name="T102" fmla="*/ 375 w 173355"/>
                <a:gd name="T103" fmla="*/ 794 h 125730"/>
                <a:gd name="T104" fmla="*/ 622 w 173355"/>
                <a:gd name="T105" fmla="*/ 914 h 125730"/>
                <a:gd name="T106" fmla="*/ 743 w 173355"/>
                <a:gd name="T107" fmla="*/ 794 h 125730"/>
                <a:gd name="T108" fmla="*/ 819 w 173355"/>
                <a:gd name="T109" fmla="*/ 565 h 125730"/>
                <a:gd name="T110" fmla="*/ 692 w 173355"/>
                <a:gd name="T111" fmla="*/ 279 h 125730"/>
                <a:gd name="T112" fmla="*/ 267 w 173355"/>
                <a:gd name="T113" fmla="*/ 463 h 125730"/>
                <a:gd name="T114" fmla="*/ 83 w 173355"/>
                <a:gd name="T115" fmla="*/ 451 h 125730"/>
                <a:gd name="T116" fmla="*/ 0 w 173355"/>
                <a:gd name="T117" fmla="*/ 0 h 1257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3355"/>
                <a:gd name="T178" fmla="*/ 0 h 125730"/>
                <a:gd name="T179" fmla="*/ 173355 w 173355"/>
                <a:gd name="T180" fmla="*/ 125730 h 1257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3355" h="125730">
                  <a:moveTo>
                    <a:pt x="0" y="0"/>
                  </a:moveTo>
                  <a:lnTo>
                    <a:pt x="95250" y="1270"/>
                  </a:lnTo>
                  <a:lnTo>
                    <a:pt x="95250" y="2540"/>
                  </a:lnTo>
                  <a:lnTo>
                    <a:pt x="96520" y="6350"/>
                  </a:lnTo>
                  <a:lnTo>
                    <a:pt x="99060" y="9525"/>
                  </a:lnTo>
                  <a:lnTo>
                    <a:pt x="100330" y="12065"/>
                  </a:lnTo>
                  <a:lnTo>
                    <a:pt x="102235" y="13335"/>
                  </a:lnTo>
                  <a:lnTo>
                    <a:pt x="103505" y="15875"/>
                  </a:lnTo>
                  <a:lnTo>
                    <a:pt x="106045" y="18415"/>
                  </a:lnTo>
                  <a:lnTo>
                    <a:pt x="108585" y="20955"/>
                  </a:lnTo>
                  <a:lnTo>
                    <a:pt x="112395" y="23495"/>
                  </a:lnTo>
                  <a:lnTo>
                    <a:pt x="116205" y="26670"/>
                  </a:lnTo>
                  <a:lnTo>
                    <a:pt x="119380" y="29210"/>
                  </a:lnTo>
                  <a:lnTo>
                    <a:pt x="123190" y="30480"/>
                  </a:lnTo>
                  <a:lnTo>
                    <a:pt x="127000" y="35560"/>
                  </a:lnTo>
                  <a:lnTo>
                    <a:pt x="129540" y="36830"/>
                  </a:lnTo>
                  <a:lnTo>
                    <a:pt x="132080" y="39370"/>
                  </a:lnTo>
                  <a:lnTo>
                    <a:pt x="133350" y="41275"/>
                  </a:lnTo>
                  <a:lnTo>
                    <a:pt x="136525" y="43815"/>
                  </a:lnTo>
                  <a:lnTo>
                    <a:pt x="137795" y="46355"/>
                  </a:lnTo>
                  <a:lnTo>
                    <a:pt x="140335" y="48895"/>
                  </a:lnTo>
                  <a:lnTo>
                    <a:pt x="142875" y="52705"/>
                  </a:lnTo>
                  <a:lnTo>
                    <a:pt x="145415" y="55245"/>
                  </a:lnTo>
                  <a:lnTo>
                    <a:pt x="147955" y="57150"/>
                  </a:lnTo>
                  <a:lnTo>
                    <a:pt x="149225" y="60960"/>
                  </a:lnTo>
                  <a:lnTo>
                    <a:pt x="151130" y="64770"/>
                  </a:lnTo>
                  <a:lnTo>
                    <a:pt x="153670" y="68580"/>
                  </a:lnTo>
                  <a:lnTo>
                    <a:pt x="156210" y="71120"/>
                  </a:lnTo>
                  <a:lnTo>
                    <a:pt x="157480" y="74295"/>
                  </a:lnTo>
                  <a:lnTo>
                    <a:pt x="160020" y="76835"/>
                  </a:lnTo>
                  <a:lnTo>
                    <a:pt x="161290" y="80645"/>
                  </a:lnTo>
                  <a:lnTo>
                    <a:pt x="162560" y="84455"/>
                  </a:lnTo>
                  <a:lnTo>
                    <a:pt x="165100" y="88265"/>
                  </a:lnTo>
                  <a:lnTo>
                    <a:pt x="166370" y="90170"/>
                  </a:lnTo>
                  <a:lnTo>
                    <a:pt x="167640" y="93980"/>
                  </a:lnTo>
                  <a:lnTo>
                    <a:pt x="168275" y="96520"/>
                  </a:lnTo>
                  <a:lnTo>
                    <a:pt x="169545" y="100330"/>
                  </a:lnTo>
                  <a:lnTo>
                    <a:pt x="170815" y="102870"/>
                  </a:lnTo>
                  <a:lnTo>
                    <a:pt x="172085" y="106045"/>
                  </a:lnTo>
                  <a:lnTo>
                    <a:pt x="172085" y="108585"/>
                  </a:lnTo>
                  <a:lnTo>
                    <a:pt x="173355" y="111125"/>
                  </a:lnTo>
                  <a:lnTo>
                    <a:pt x="173355" y="113665"/>
                  </a:lnTo>
                  <a:lnTo>
                    <a:pt x="173355" y="117475"/>
                  </a:lnTo>
                  <a:lnTo>
                    <a:pt x="139065" y="123190"/>
                  </a:lnTo>
                  <a:lnTo>
                    <a:pt x="142875" y="75565"/>
                  </a:lnTo>
                  <a:lnTo>
                    <a:pt x="120650" y="64770"/>
                  </a:lnTo>
                  <a:lnTo>
                    <a:pt x="104775" y="69850"/>
                  </a:lnTo>
                  <a:lnTo>
                    <a:pt x="87630" y="95250"/>
                  </a:lnTo>
                  <a:lnTo>
                    <a:pt x="95250" y="124460"/>
                  </a:lnTo>
                  <a:lnTo>
                    <a:pt x="30480" y="125730"/>
                  </a:lnTo>
                  <a:lnTo>
                    <a:pt x="22860" y="84455"/>
                  </a:lnTo>
                  <a:lnTo>
                    <a:pt x="37465" y="79375"/>
                  </a:lnTo>
                  <a:lnTo>
                    <a:pt x="62230" y="91440"/>
                  </a:lnTo>
                  <a:lnTo>
                    <a:pt x="74295" y="79375"/>
                  </a:lnTo>
                  <a:lnTo>
                    <a:pt x="81915" y="56515"/>
                  </a:lnTo>
                  <a:lnTo>
                    <a:pt x="69215" y="27940"/>
                  </a:lnTo>
                  <a:lnTo>
                    <a:pt x="26670" y="46355"/>
                  </a:lnTo>
                  <a:lnTo>
                    <a:pt x="8255" y="45085"/>
                  </a:lnTo>
                  <a:lnTo>
                    <a:pt x="0" y="0"/>
                  </a:lnTo>
                  <a:close/>
                </a:path>
              </a:pathLst>
            </a:custGeom>
            <a:solidFill>
              <a:srgbClr val="FF99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Shape 3067">
              <a:extLst>
                <a:ext uri="{FF2B5EF4-FFF2-40B4-BE49-F238E27FC236}">
                  <a16:creationId xmlns:a16="http://schemas.microsoft.com/office/drawing/2014/main" id="{5C1145EC-4A18-4DCE-8EB8-9BEE8083B145}"/>
                </a:ext>
              </a:extLst>
            </p:cNvPr>
            <p:cNvSpPr>
              <a:spLocks/>
            </p:cNvSpPr>
            <p:nvPr/>
          </p:nvSpPr>
          <p:spPr bwMode="auto">
            <a:xfrm>
              <a:off x="1924" y="4889"/>
              <a:ext cx="6508" cy="5131"/>
            </a:xfrm>
            <a:custGeom>
              <a:avLst/>
              <a:gdLst>
                <a:gd name="T0" fmla="*/ 5073 w 650875"/>
                <a:gd name="T1" fmla="*/ 0 h 513080"/>
                <a:gd name="T2" fmla="*/ 5454 w 650875"/>
                <a:gd name="T3" fmla="*/ 330 h 513080"/>
                <a:gd name="T4" fmla="*/ 6419 w 650875"/>
                <a:gd name="T5" fmla="*/ 2648 h 513080"/>
                <a:gd name="T6" fmla="*/ 6508 w 650875"/>
                <a:gd name="T7" fmla="*/ 3543 h 513080"/>
                <a:gd name="T8" fmla="*/ 6127 w 650875"/>
                <a:gd name="T9" fmla="*/ 4325 h 513080"/>
                <a:gd name="T10" fmla="*/ 5333 w 650875"/>
                <a:gd name="T11" fmla="*/ 4775 h 513080"/>
                <a:gd name="T12" fmla="*/ 2749 w 650875"/>
                <a:gd name="T13" fmla="*/ 4839 h 513080"/>
                <a:gd name="T14" fmla="*/ 2006 w 650875"/>
                <a:gd name="T15" fmla="*/ 5131 h 513080"/>
                <a:gd name="T16" fmla="*/ 1232 w 650875"/>
                <a:gd name="T17" fmla="*/ 5067 h 513080"/>
                <a:gd name="T18" fmla="*/ 940 w 650875"/>
                <a:gd name="T19" fmla="*/ 4839 h 513080"/>
                <a:gd name="T20" fmla="*/ 0 w 650875"/>
                <a:gd name="T21" fmla="*/ 3874 h 513080"/>
                <a:gd name="T22" fmla="*/ 400 w 650875"/>
                <a:gd name="T23" fmla="*/ 2000 h 513080"/>
                <a:gd name="T24" fmla="*/ 781 w 650875"/>
                <a:gd name="T25" fmla="*/ 857 h 513080"/>
                <a:gd name="T26" fmla="*/ 1010 w 650875"/>
                <a:gd name="T27" fmla="*/ 368 h 513080"/>
                <a:gd name="T28" fmla="*/ 5073 w 650875"/>
                <a:gd name="T29" fmla="*/ 0 h 5130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0875"/>
                <a:gd name="T46" fmla="*/ 0 h 513080"/>
                <a:gd name="T47" fmla="*/ 650875 w 650875"/>
                <a:gd name="T48" fmla="*/ 513080 h 5130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0875" h="513080">
                  <a:moveTo>
                    <a:pt x="507365" y="0"/>
                  </a:moveTo>
                  <a:lnTo>
                    <a:pt x="545465" y="33020"/>
                  </a:lnTo>
                  <a:lnTo>
                    <a:pt x="641985" y="264795"/>
                  </a:lnTo>
                  <a:lnTo>
                    <a:pt x="650875" y="354330"/>
                  </a:lnTo>
                  <a:lnTo>
                    <a:pt x="612775" y="432435"/>
                  </a:lnTo>
                  <a:lnTo>
                    <a:pt x="533400" y="477520"/>
                  </a:lnTo>
                  <a:lnTo>
                    <a:pt x="274955" y="483870"/>
                  </a:lnTo>
                  <a:lnTo>
                    <a:pt x="200660" y="513080"/>
                  </a:lnTo>
                  <a:lnTo>
                    <a:pt x="123190" y="506730"/>
                  </a:lnTo>
                  <a:lnTo>
                    <a:pt x="93980" y="483870"/>
                  </a:lnTo>
                  <a:lnTo>
                    <a:pt x="0" y="387350"/>
                  </a:lnTo>
                  <a:lnTo>
                    <a:pt x="40005" y="200025"/>
                  </a:lnTo>
                  <a:lnTo>
                    <a:pt x="78105" y="85725"/>
                  </a:lnTo>
                  <a:lnTo>
                    <a:pt x="100965" y="36830"/>
                  </a:lnTo>
                  <a:lnTo>
                    <a:pt x="507365" y="0"/>
                  </a:lnTo>
                  <a:close/>
                </a:path>
              </a:pathLst>
            </a:custGeom>
            <a:solidFill>
              <a:srgbClr val="FF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Shape 3068">
              <a:extLst>
                <a:ext uri="{FF2B5EF4-FFF2-40B4-BE49-F238E27FC236}">
                  <a16:creationId xmlns:a16="http://schemas.microsoft.com/office/drawing/2014/main" id="{1BC3C76F-C276-42AE-A004-B478AE55CFDB}"/>
                </a:ext>
              </a:extLst>
            </p:cNvPr>
            <p:cNvSpPr>
              <a:spLocks/>
            </p:cNvSpPr>
            <p:nvPr/>
          </p:nvSpPr>
          <p:spPr bwMode="auto">
            <a:xfrm>
              <a:off x="4591" y="7893"/>
              <a:ext cx="1866" cy="1835"/>
            </a:xfrm>
            <a:custGeom>
              <a:avLst/>
              <a:gdLst>
                <a:gd name="T0" fmla="*/ 1612 w 186690"/>
                <a:gd name="T1" fmla="*/ 0 h 183514"/>
                <a:gd name="T2" fmla="*/ 1866 w 186690"/>
                <a:gd name="T3" fmla="*/ 1797 h 183514"/>
                <a:gd name="T4" fmla="*/ 717 w 186690"/>
                <a:gd name="T5" fmla="*/ 1835 h 183514"/>
                <a:gd name="T6" fmla="*/ 546 w 186690"/>
                <a:gd name="T7" fmla="*/ 1321 h 183514"/>
                <a:gd name="T8" fmla="*/ 190 w 186690"/>
                <a:gd name="T9" fmla="*/ 1454 h 183514"/>
                <a:gd name="T10" fmla="*/ 57 w 186690"/>
                <a:gd name="T11" fmla="*/ 1371 h 183514"/>
                <a:gd name="T12" fmla="*/ 0 w 186690"/>
                <a:gd name="T13" fmla="*/ 1073 h 183514"/>
                <a:gd name="T14" fmla="*/ 95 w 186690"/>
                <a:gd name="T15" fmla="*/ 908 h 183514"/>
                <a:gd name="T16" fmla="*/ 438 w 186690"/>
                <a:gd name="T17" fmla="*/ 895 h 183514"/>
                <a:gd name="T18" fmla="*/ 241 w 186690"/>
                <a:gd name="T19" fmla="*/ 260 h 183514"/>
                <a:gd name="T20" fmla="*/ 743 w 186690"/>
                <a:gd name="T21" fmla="*/ 146 h 183514"/>
                <a:gd name="T22" fmla="*/ 717 w 186690"/>
                <a:gd name="T23" fmla="*/ 368 h 183514"/>
                <a:gd name="T24" fmla="*/ 806 w 186690"/>
                <a:gd name="T25" fmla="*/ 686 h 183514"/>
                <a:gd name="T26" fmla="*/ 1123 w 186690"/>
                <a:gd name="T27" fmla="*/ 597 h 183514"/>
                <a:gd name="T28" fmla="*/ 1206 w 186690"/>
                <a:gd name="T29" fmla="*/ 406 h 183514"/>
                <a:gd name="T30" fmla="*/ 1123 w 186690"/>
                <a:gd name="T31" fmla="*/ 13 h 183514"/>
                <a:gd name="T32" fmla="*/ 1612 w 186690"/>
                <a:gd name="T33" fmla="*/ 0 h 1835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690"/>
                <a:gd name="T52" fmla="*/ 0 h 183514"/>
                <a:gd name="T53" fmla="*/ 186690 w 186690"/>
                <a:gd name="T54" fmla="*/ 183514 h 1835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690" h="183514">
                  <a:moveTo>
                    <a:pt x="161290" y="0"/>
                  </a:moveTo>
                  <a:lnTo>
                    <a:pt x="186690" y="179705"/>
                  </a:lnTo>
                  <a:lnTo>
                    <a:pt x="71755" y="183514"/>
                  </a:lnTo>
                  <a:lnTo>
                    <a:pt x="54610" y="132080"/>
                  </a:lnTo>
                  <a:lnTo>
                    <a:pt x="19050" y="145414"/>
                  </a:lnTo>
                  <a:lnTo>
                    <a:pt x="5715" y="137160"/>
                  </a:lnTo>
                  <a:lnTo>
                    <a:pt x="0" y="107314"/>
                  </a:lnTo>
                  <a:lnTo>
                    <a:pt x="9525" y="90805"/>
                  </a:lnTo>
                  <a:lnTo>
                    <a:pt x="43815" y="89535"/>
                  </a:lnTo>
                  <a:lnTo>
                    <a:pt x="24130" y="26035"/>
                  </a:lnTo>
                  <a:lnTo>
                    <a:pt x="74295" y="14605"/>
                  </a:lnTo>
                  <a:lnTo>
                    <a:pt x="71755" y="36830"/>
                  </a:lnTo>
                  <a:lnTo>
                    <a:pt x="80645" y="68580"/>
                  </a:lnTo>
                  <a:lnTo>
                    <a:pt x="112395" y="59689"/>
                  </a:lnTo>
                  <a:lnTo>
                    <a:pt x="120650" y="40639"/>
                  </a:lnTo>
                  <a:lnTo>
                    <a:pt x="112395" y="1270"/>
                  </a:lnTo>
                  <a:lnTo>
                    <a:pt x="161290" y="0"/>
                  </a:lnTo>
                  <a:close/>
                </a:path>
              </a:pathLst>
            </a:custGeom>
            <a:solidFill>
              <a:srgbClr val="FF99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Shape 3069">
              <a:extLst>
                <a:ext uri="{FF2B5EF4-FFF2-40B4-BE49-F238E27FC236}">
                  <a16:creationId xmlns:a16="http://schemas.microsoft.com/office/drawing/2014/main" id="{276DFA3F-CB77-4B7C-9257-8D9A04C05B06}"/>
                </a:ext>
              </a:extLst>
            </p:cNvPr>
            <p:cNvSpPr>
              <a:spLocks/>
            </p:cNvSpPr>
            <p:nvPr/>
          </p:nvSpPr>
          <p:spPr bwMode="auto">
            <a:xfrm>
              <a:off x="2959" y="4743"/>
              <a:ext cx="2806" cy="1162"/>
            </a:xfrm>
            <a:custGeom>
              <a:avLst/>
              <a:gdLst>
                <a:gd name="T0" fmla="*/ 2806 w 280670"/>
                <a:gd name="T1" fmla="*/ 1003 h 116205"/>
                <a:gd name="T2" fmla="*/ 2755 w 280670"/>
                <a:gd name="T3" fmla="*/ 1016 h 116205"/>
                <a:gd name="T4" fmla="*/ 2679 w 280670"/>
                <a:gd name="T5" fmla="*/ 1022 h 116205"/>
                <a:gd name="T6" fmla="*/ 2609 w 280670"/>
                <a:gd name="T7" fmla="*/ 1048 h 116205"/>
                <a:gd name="T8" fmla="*/ 2558 w 280670"/>
                <a:gd name="T9" fmla="*/ 1048 h 116205"/>
                <a:gd name="T10" fmla="*/ 2508 w 280670"/>
                <a:gd name="T11" fmla="*/ 1060 h 116205"/>
                <a:gd name="T12" fmla="*/ 2450 w 280670"/>
                <a:gd name="T13" fmla="*/ 1060 h 116205"/>
                <a:gd name="T14" fmla="*/ 2400 w 280670"/>
                <a:gd name="T15" fmla="*/ 1086 h 116205"/>
                <a:gd name="T16" fmla="*/ 2336 w 280670"/>
                <a:gd name="T17" fmla="*/ 1086 h 116205"/>
                <a:gd name="T18" fmla="*/ 2279 w 280670"/>
                <a:gd name="T19" fmla="*/ 1099 h 116205"/>
                <a:gd name="T20" fmla="*/ 2203 w 280670"/>
                <a:gd name="T21" fmla="*/ 1111 h 116205"/>
                <a:gd name="T22" fmla="*/ 2146 w 280670"/>
                <a:gd name="T23" fmla="*/ 1124 h 116205"/>
                <a:gd name="T24" fmla="*/ 2070 w 280670"/>
                <a:gd name="T25" fmla="*/ 1137 h 116205"/>
                <a:gd name="T26" fmla="*/ 1993 w 280670"/>
                <a:gd name="T27" fmla="*/ 1137 h 116205"/>
                <a:gd name="T28" fmla="*/ 1924 w 280670"/>
                <a:gd name="T29" fmla="*/ 1149 h 116205"/>
                <a:gd name="T30" fmla="*/ 1847 w 280670"/>
                <a:gd name="T31" fmla="*/ 1149 h 116205"/>
                <a:gd name="T32" fmla="*/ 1778 w 280670"/>
                <a:gd name="T33" fmla="*/ 1162 h 116205"/>
                <a:gd name="T34" fmla="*/ 1701 w 280670"/>
                <a:gd name="T35" fmla="*/ 1162 h 116205"/>
                <a:gd name="T36" fmla="*/ 1632 w 280670"/>
                <a:gd name="T37" fmla="*/ 1162 h 116205"/>
                <a:gd name="T38" fmla="*/ 1555 w 280670"/>
                <a:gd name="T39" fmla="*/ 1162 h 116205"/>
                <a:gd name="T40" fmla="*/ 1479 w 280670"/>
                <a:gd name="T41" fmla="*/ 1162 h 116205"/>
                <a:gd name="T42" fmla="*/ 1409 w 280670"/>
                <a:gd name="T43" fmla="*/ 1162 h 116205"/>
                <a:gd name="T44" fmla="*/ 1333 w 280670"/>
                <a:gd name="T45" fmla="*/ 1149 h 116205"/>
                <a:gd name="T46" fmla="*/ 1263 w 280670"/>
                <a:gd name="T47" fmla="*/ 1149 h 116205"/>
                <a:gd name="T48" fmla="*/ 1200 w 280670"/>
                <a:gd name="T49" fmla="*/ 1137 h 116205"/>
                <a:gd name="T50" fmla="*/ 1143 w 280670"/>
                <a:gd name="T51" fmla="*/ 1124 h 116205"/>
                <a:gd name="T52" fmla="*/ 1067 w 280670"/>
                <a:gd name="T53" fmla="*/ 1111 h 116205"/>
                <a:gd name="T54" fmla="*/ 1016 w 280670"/>
                <a:gd name="T55" fmla="*/ 1099 h 116205"/>
                <a:gd name="T56" fmla="*/ 959 w 280670"/>
                <a:gd name="T57" fmla="*/ 1073 h 116205"/>
                <a:gd name="T58" fmla="*/ 895 w 280670"/>
                <a:gd name="T59" fmla="*/ 1048 h 116205"/>
                <a:gd name="T60" fmla="*/ 832 w 280670"/>
                <a:gd name="T61" fmla="*/ 1035 h 116205"/>
                <a:gd name="T62" fmla="*/ 787 w 280670"/>
                <a:gd name="T63" fmla="*/ 1016 h 116205"/>
                <a:gd name="T64" fmla="*/ 736 w 280670"/>
                <a:gd name="T65" fmla="*/ 991 h 116205"/>
                <a:gd name="T66" fmla="*/ 673 w 280670"/>
                <a:gd name="T67" fmla="*/ 978 h 116205"/>
                <a:gd name="T68" fmla="*/ 590 w 280670"/>
                <a:gd name="T69" fmla="*/ 940 h 116205"/>
                <a:gd name="T70" fmla="*/ 527 w 280670"/>
                <a:gd name="T71" fmla="*/ 914 h 116205"/>
                <a:gd name="T72" fmla="*/ 489 w 280670"/>
                <a:gd name="T73" fmla="*/ 902 h 116205"/>
                <a:gd name="T74" fmla="*/ 406 w 280670"/>
                <a:gd name="T75" fmla="*/ 864 h 116205"/>
                <a:gd name="T76" fmla="*/ 330 w 280670"/>
                <a:gd name="T77" fmla="*/ 819 h 116205"/>
                <a:gd name="T78" fmla="*/ 260 w 280670"/>
                <a:gd name="T79" fmla="*/ 794 h 116205"/>
                <a:gd name="T80" fmla="*/ 197 w 280670"/>
                <a:gd name="T81" fmla="*/ 756 h 116205"/>
                <a:gd name="T82" fmla="*/ 146 w 280670"/>
                <a:gd name="T83" fmla="*/ 730 h 116205"/>
                <a:gd name="T84" fmla="*/ 102 w 280670"/>
                <a:gd name="T85" fmla="*/ 698 h 116205"/>
                <a:gd name="T86" fmla="*/ 63 w 280670"/>
                <a:gd name="T87" fmla="*/ 686 h 116205"/>
                <a:gd name="T88" fmla="*/ 13 w 280670"/>
                <a:gd name="T89" fmla="*/ 648 h 116205"/>
                <a:gd name="T90" fmla="*/ 457 w 280670"/>
                <a:gd name="T91" fmla="*/ 0 h 1162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0670"/>
                <a:gd name="T139" fmla="*/ 0 h 116205"/>
                <a:gd name="T140" fmla="*/ 280670 w 280670"/>
                <a:gd name="T141" fmla="*/ 116205 h 1162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0670" h="116205">
                  <a:moveTo>
                    <a:pt x="45720" y="0"/>
                  </a:moveTo>
                  <a:lnTo>
                    <a:pt x="280670" y="100330"/>
                  </a:lnTo>
                  <a:lnTo>
                    <a:pt x="278130" y="100330"/>
                  </a:lnTo>
                  <a:lnTo>
                    <a:pt x="275590" y="101600"/>
                  </a:lnTo>
                  <a:lnTo>
                    <a:pt x="271780" y="102236"/>
                  </a:lnTo>
                  <a:lnTo>
                    <a:pt x="267970" y="102236"/>
                  </a:lnTo>
                  <a:lnTo>
                    <a:pt x="264795" y="103505"/>
                  </a:lnTo>
                  <a:lnTo>
                    <a:pt x="260985" y="104775"/>
                  </a:lnTo>
                  <a:lnTo>
                    <a:pt x="258445" y="104775"/>
                  </a:lnTo>
                  <a:lnTo>
                    <a:pt x="255905" y="104775"/>
                  </a:lnTo>
                  <a:lnTo>
                    <a:pt x="253365" y="104775"/>
                  </a:lnTo>
                  <a:lnTo>
                    <a:pt x="250825" y="106045"/>
                  </a:lnTo>
                  <a:lnTo>
                    <a:pt x="247650" y="106045"/>
                  </a:lnTo>
                  <a:lnTo>
                    <a:pt x="245110" y="106045"/>
                  </a:lnTo>
                  <a:lnTo>
                    <a:pt x="242570" y="107315"/>
                  </a:lnTo>
                  <a:lnTo>
                    <a:pt x="240030" y="108586"/>
                  </a:lnTo>
                  <a:lnTo>
                    <a:pt x="236220" y="108586"/>
                  </a:lnTo>
                  <a:lnTo>
                    <a:pt x="233680" y="108586"/>
                  </a:lnTo>
                  <a:lnTo>
                    <a:pt x="230505" y="109855"/>
                  </a:lnTo>
                  <a:lnTo>
                    <a:pt x="227965" y="109855"/>
                  </a:lnTo>
                  <a:lnTo>
                    <a:pt x="224155" y="109855"/>
                  </a:lnTo>
                  <a:lnTo>
                    <a:pt x="220345" y="111125"/>
                  </a:lnTo>
                  <a:lnTo>
                    <a:pt x="217805" y="111125"/>
                  </a:lnTo>
                  <a:lnTo>
                    <a:pt x="214630" y="112395"/>
                  </a:lnTo>
                  <a:lnTo>
                    <a:pt x="210820" y="112395"/>
                  </a:lnTo>
                  <a:lnTo>
                    <a:pt x="207010" y="113665"/>
                  </a:lnTo>
                  <a:lnTo>
                    <a:pt x="203200" y="113665"/>
                  </a:lnTo>
                  <a:lnTo>
                    <a:pt x="199390" y="113665"/>
                  </a:lnTo>
                  <a:lnTo>
                    <a:pt x="196215" y="113665"/>
                  </a:lnTo>
                  <a:lnTo>
                    <a:pt x="192405" y="114936"/>
                  </a:lnTo>
                  <a:lnTo>
                    <a:pt x="188595" y="114936"/>
                  </a:lnTo>
                  <a:lnTo>
                    <a:pt x="184785" y="114936"/>
                  </a:lnTo>
                  <a:lnTo>
                    <a:pt x="181610" y="114936"/>
                  </a:lnTo>
                  <a:lnTo>
                    <a:pt x="177800" y="116205"/>
                  </a:lnTo>
                  <a:lnTo>
                    <a:pt x="173990" y="116205"/>
                  </a:lnTo>
                  <a:lnTo>
                    <a:pt x="170180" y="116205"/>
                  </a:lnTo>
                  <a:lnTo>
                    <a:pt x="166370" y="116205"/>
                  </a:lnTo>
                  <a:lnTo>
                    <a:pt x="163195" y="116205"/>
                  </a:lnTo>
                  <a:lnTo>
                    <a:pt x="159385" y="116205"/>
                  </a:lnTo>
                  <a:lnTo>
                    <a:pt x="155575" y="116205"/>
                  </a:lnTo>
                  <a:lnTo>
                    <a:pt x="151765" y="116205"/>
                  </a:lnTo>
                  <a:lnTo>
                    <a:pt x="147955" y="116205"/>
                  </a:lnTo>
                  <a:lnTo>
                    <a:pt x="144780" y="116205"/>
                  </a:lnTo>
                  <a:lnTo>
                    <a:pt x="140970" y="116205"/>
                  </a:lnTo>
                  <a:lnTo>
                    <a:pt x="137160" y="114936"/>
                  </a:lnTo>
                  <a:lnTo>
                    <a:pt x="133350" y="114936"/>
                  </a:lnTo>
                  <a:lnTo>
                    <a:pt x="130175" y="114936"/>
                  </a:lnTo>
                  <a:lnTo>
                    <a:pt x="126365" y="114936"/>
                  </a:lnTo>
                  <a:lnTo>
                    <a:pt x="123825" y="113665"/>
                  </a:lnTo>
                  <a:lnTo>
                    <a:pt x="120015" y="113665"/>
                  </a:lnTo>
                  <a:lnTo>
                    <a:pt x="116205" y="112395"/>
                  </a:lnTo>
                  <a:lnTo>
                    <a:pt x="114300" y="112395"/>
                  </a:lnTo>
                  <a:lnTo>
                    <a:pt x="110490" y="111125"/>
                  </a:lnTo>
                  <a:lnTo>
                    <a:pt x="106680" y="111125"/>
                  </a:lnTo>
                  <a:lnTo>
                    <a:pt x="104140" y="109855"/>
                  </a:lnTo>
                  <a:lnTo>
                    <a:pt x="101600" y="109855"/>
                  </a:lnTo>
                  <a:lnTo>
                    <a:pt x="97790" y="108586"/>
                  </a:lnTo>
                  <a:lnTo>
                    <a:pt x="95885" y="107315"/>
                  </a:lnTo>
                  <a:lnTo>
                    <a:pt x="92075" y="106045"/>
                  </a:lnTo>
                  <a:lnTo>
                    <a:pt x="89535" y="104775"/>
                  </a:lnTo>
                  <a:lnTo>
                    <a:pt x="85725" y="103505"/>
                  </a:lnTo>
                  <a:lnTo>
                    <a:pt x="83185" y="103505"/>
                  </a:lnTo>
                  <a:lnTo>
                    <a:pt x="81280" y="102236"/>
                  </a:lnTo>
                  <a:lnTo>
                    <a:pt x="78740" y="101600"/>
                  </a:lnTo>
                  <a:lnTo>
                    <a:pt x="76200" y="100330"/>
                  </a:lnTo>
                  <a:lnTo>
                    <a:pt x="73660" y="99061"/>
                  </a:lnTo>
                  <a:lnTo>
                    <a:pt x="69850" y="99061"/>
                  </a:lnTo>
                  <a:lnTo>
                    <a:pt x="67310" y="97790"/>
                  </a:lnTo>
                  <a:lnTo>
                    <a:pt x="62865" y="95250"/>
                  </a:lnTo>
                  <a:lnTo>
                    <a:pt x="59055" y="93980"/>
                  </a:lnTo>
                  <a:lnTo>
                    <a:pt x="56515" y="92711"/>
                  </a:lnTo>
                  <a:lnTo>
                    <a:pt x="52705" y="91440"/>
                  </a:lnTo>
                  <a:lnTo>
                    <a:pt x="51435" y="91440"/>
                  </a:lnTo>
                  <a:lnTo>
                    <a:pt x="48895" y="90170"/>
                  </a:lnTo>
                  <a:lnTo>
                    <a:pt x="45720" y="87630"/>
                  </a:lnTo>
                  <a:lnTo>
                    <a:pt x="40640" y="86361"/>
                  </a:lnTo>
                  <a:lnTo>
                    <a:pt x="36830" y="84455"/>
                  </a:lnTo>
                  <a:lnTo>
                    <a:pt x="33020" y="81915"/>
                  </a:lnTo>
                  <a:lnTo>
                    <a:pt x="29845" y="80645"/>
                  </a:lnTo>
                  <a:lnTo>
                    <a:pt x="26035" y="79375"/>
                  </a:lnTo>
                  <a:lnTo>
                    <a:pt x="23495" y="76836"/>
                  </a:lnTo>
                  <a:lnTo>
                    <a:pt x="19685" y="75565"/>
                  </a:lnTo>
                  <a:lnTo>
                    <a:pt x="17145" y="74295"/>
                  </a:lnTo>
                  <a:lnTo>
                    <a:pt x="14605" y="73025"/>
                  </a:lnTo>
                  <a:lnTo>
                    <a:pt x="12700" y="70486"/>
                  </a:lnTo>
                  <a:lnTo>
                    <a:pt x="10160" y="69850"/>
                  </a:lnTo>
                  <a:lnTo>
                    <a:pt x="7620" y="69850"/>
                  </a:lnTo>
                  <a:lnTo>
                    <a:pt x="6350" y="68580"/>
                  </a:lnTo>
                  <a:lnTo>
                    <a:pt x="2540" y="66040"/>
                  </a:lnTo>
                  <a:lnTo>
                    <a:pt x="1270" y="64770"/>
                  </a:lnTo>
                  <a:lnTo>
                    <a:pt x="0" y="63500"/>
                  </a:lnTo>
                  <a:lnTo>
                    <a:pt x="45720" y="0"/>
                  </a:lnTo>
                  <a:close/>
                </a:path>
              </a:pathLst>
            </a:custGeom>
            <a:solidFill>
              <a:srgbClr val="FF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Shape 3070">
              <a:extLst>
                <a:ext uri="{FF2B5EF4-FFF2-40B4-BE49-F238E27FC236}">
                  <a16:creationId xmlns:a16="http://schemas.microsoft.com/office/drawing/2014/main" id="{5E9022CA-37A6-4161-81CA-81F8AE535637}"/>
                </a:ext>
              </a:extLst>
            </p:cNvPr>
            <p:cNvSpPr>
              <a:spLocks/>
            </p:cNvSpPr>
            <p:nvPr/>
          </p:nvSpPr>
          <p:spPr bwMode="auto">
            <a:xfrm>
              <a:off x="5689" y="8026"/>
              <a:ext cx="1346" cy="1626"/>
            </a:xfrm>
            <a:custGeom>
              <a:avLst/>
              <a:gdLst>
                <a:gd name="T0" fmla="*/ 978 w 134620"/>
                <a:gd name="T1" fmla="*/ 0 h 162560"/>
                <a:gd name="T2" fmla="*/ 1136 w 134620"/>
                <a:gd name="T3" fmla="*/ 127 h 162560"/>
                <a:gd name="T4" fmla="*/ 1346 w 134620"/>
                <a:gd name="T5" fmla="*/ 1626 h 162560"/>
                <a:gd name="T6" fmla="*/ 527 w 134620"/>
                <a:gd name="T7" fmla="*/ 1588 h 162560"/>
                <a:gd name="T8" fmla="*/ 438 w 134620"/>
                <a:gd name="T9" fmla="*/ 1429 h 162560"/>
                <a:gd name="T10" fmla="*/ 108 w 134620"/>
                <a:gd name="T11" fmla="*/ 1372 h 162560"/>
                <a:gd name="T12" fmla="*/ 95 w 134620"/>
                <a:gd name="T13" fmla="*/ 1226 h 162560"/>
                <a:gd name="T14" fmla="*/ 419 w 134620"/>
                <a:gd name="T15" fmla="*/ 965 h 162560"/>
                <a:gd name="T16" fmla="*/ 76 w 134620"/>
                <a:gd name="T17" fmla="*/ 965 h 162560"/>
                <a:gd name="T18" fmla="*/ 0 w 134620"/>
                <a:gd name="T19" fmla="*/ 896 h 162560"/>
                <a:gd name="T20" fmla="*/ 171 w 134620"/>
                <a:gd name="T21" fmla="*/ 622 h 162560"/>
                <a:gd name="T22" fmla="*/ 578 w 134620"/>
                <a:gd name="T23" fmla="*/ 419 h 162560"/>
                <a:gd name="T24" fmla="*/ 419 w 134620"/>
                <a:gd name="T25" fmla="*/ 171 h 162560"/>
                <a:gd name="T26" fmla="*/ 552 w 134620"/>
                <a:gd name="T27" fmla="*/ 38 h 162560"/>
                <a:gd name="T28" fmla="*/ 978 w 134620"/>
                <a:gd name="T29" fmla="*/ 0 h 1625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620"/>
                <a:gd name="T46" fmla="*/ 0 h 162560"/>
                <a:gd name="T47" fmla="*/ 134620 w 134620"/>
                <a:gd name="T48" fmla="*/ 162560 h 1625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620" h="162560">
                  <a:moveTo>
                    <a:pt x="97790" y="0"/>
                  </a:moveTo>
                  <a:lnTo>
                    <a:pt x="113665" y="12700"/>
                  </a:lnTo>
                  <a:lnTo>
                    <a:pt x="134620" y="162560"/>
                  </a:lnTo>
                  <a:lnTo>
                    <a:pt x="52705" y="158750"/>
                  </a:lnTo>
                  <a:lnTo>
                    <a:pt x="43815" y="142875"/>
                  </a:lnTo>
                  <a:lnTo>
                    <a:pt x="10795" y="137160"/>
                  </a:lnTo>
                  <a:lnTo>
                    <a:pt x="9525" y="122555"/>
                  </a:lnTo>
                  <a:lnTo>
                    <a:pt x="41910" y="96520"/>
                  </a:lnTo>
                  <a:lnTo>
                    <a:pt x="7620" y="96520"/>
                  </a:lnTo>
                  <a:lnTo>
                    <a:pt x="0" y="89535"/>
                  </a:lnTo>
                  <a:lnTo>
                    <a:pt x="17145" y="62230"/>
                  </a:lnTo>
                  <a:lnTo>
                    <a:pt x="57785" y="41910"/>
                  </a:lnTo>
                  <a:lnTo>
                    <a:pt x="41910" y="17145"/>
                  </a:lnTo>
                  <a:lnTo>
                    <a:pt x="55245" y="3810"/>
                  </a:lnTo>
                  <a:lnTo>
                    <a:pt x="97790" y="0"/>
                  </a:lnTo>
                  <a:close/>
                </a:path>
              </a:pathLst>
            </a:custGeom>
            <a:solidFill>
              <a:srgbClr val="CC804D"/>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Shape 3071">
              <a:extLst>
                <a:ext uri="{FF2B5EF4-FFF2-40B4-BE49-F238E27FC236}">
                  <a16:creationId xmlns:a16="http://schemas.microsoft.com/office/drawing/2014/main" id="{A07DEEF8-E5EE-4F62-A5F5-DD929C55E842}"/>
                </a:ext>
              </a:extLst>
            </p:cNvPr>
            <p:cNvSpPr>
              <a:spLocks/>
            </p:cNvSpPr>
            <p:nvPr/>
          </p:nvSpPr>
          <p:spPr bwMode="auto">
            <a:xfrm>
              <a:off x="2774" y="9899"/>
              <a:ext cx="2560" cy="1892"/>
            </a:xfrm>
            <a:custGeom>
              <a:avLst/>
              <a:gdLst>
                <a:gd name="T0" fmla="*/ 1664 w 255905"/>
                <a:gd name="T1" fmla="*/ 0 h 189230"/>
                <a:gd name="T2" fmla="*/ 1836 w 255905"/>
                <a:gd name="T3" fmla="*/ 229 h 189230"/>
                <a:gd name="T4" fmla="*/ 2160 w 255905"/>
                <a:gd name="T5" fmla="*/ 343 h 189230"/>
                <a:gd name="T6" fmla="*/ 2331 w 255905"/>
                <a:gd name="T7" fmla="*/ 584 h 189230"/>
                <a:gd name="T8" fmla="*/ 2560 w 255905"/>
                <a:gd name="T9" fmla="*/ 717 h 189230"/>
                <a:gd name="T10" fmla="*/ 2465 w 255905"/>
                <a:gd name="T11" fmla="*/ 1009 h 189230"/>
                <a:gd name="T12" fmla="*/ 1925 w 255905"/>
                <a:gd name="T13" fmla="*/ 794 h 189230"/>
                <a:gd name="T14" fmla="*/ 2331 w 255905"/>
                <a:gd name="T15" fmla="*/ 1352 h 189230"/>
                <a:gd name="T16" fmla="*/ 2350 w 255905"/>
                <a:gd name="T17" fmla="*/ 1644 h 189230"/>
                <a:gd name="T18" fmla="*/ 2084 w 255905"/>
                <a:gd name="T19" fmla="*/ 1644 h 189230"/>
                <a:gd name="T20" fmla="*/ 1594 w 255905"/>
                <a:gd name="T21" fmla="*/ 1111 h 189230"/>
                <a:gd name="T22" fmla="*/ 1385 w 255905"/>
                <a:gd name="T23" fmla="*/ 1879 h 189230"/>
                <a:gd name="T24" fmla="*/ 1105 w 255905"/>
                <a:gd name="T25" fmla="*/ 1892 h 189230"/>
                <a:gd name="T26" fmla="*/ 1093 w 255905"/>
                <a:gd name="T27" fmla="*/ 1562 h 189230"/>
                <a:gd name="T28" fmla="*/ 1188 w 255905"/>
                <a:gd name="T29" fmla="*/ 1111 h 189230"/>
                <a:gd name="T30" fmla="*/ 324 w 255905"/>
                <a:gd name="T31" fmla="*/ 1670 h 189230"/>
                <a:gd name="T32" fmla="*/ 210 w 255905"/>
                <a:gd name="T33" fmla="*/ 1524 h 189230"/>
                <a:gd name="T34" fmla="*/ 394 w 255905"/>
                <a:gd name="T35" fmla="*/ 1073 h 189230"/>
                <a:gd name="T36" fmla="*/ 197 w 255905"/>
                <a:gd name="T37" fmla="*/ 1308 h 189230"/>
                <a:gd name="T38" fmla="*/ 0 w 255905"/>
                <a:gd name="T39" fmla="*/ 1257 h 189230"/>
                <a:gd name="T40" fmla="*/ 114 w 255905"/>
                <a:gd name="T41" fmla="*/ 927 h 189230"/>
                <a:gd name="T42" fmla="*/ 515 w 255905"/>
                <a:gd name="T43" fmla="*/ 463 h 189230"/>
                <a:gd name="T44" fmla="*/ 495 w 255905"/>
                <a:gd name="T45" fmla="*/ 121 h 189230"/>
                <a:gd name="T46" fmla="*/ 1213 w 255905"/>
                <a:gd name="T47" fmla="*/ 108 h 189230"/>
                <a:gd name="T48" fmla="*/ 1664 w 255905"/>
                <a:gd name="T49" fmla="*/ 0 h 1892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5905"/>
                <a:gd name="T76" fmla="*/ 0 h 189230"/>
                <a:gd name="T77" fmla="*/ 255905 w 255905"/>
                <a:gd name="T78" fmla="*/ 189230 h 1892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5905" h="189230">
                  <a:moveTo>
                    <a:pt x="166370" y="0"/>
                  </a:moveTo>
                  <a:lnTo>
                    <a:pt x="183515" y="22860"/>
                  </a:lnTo>
                  <a:lnTo>
                    <a:pt x="215900" y="34290"/>
                  </a:lnTo>
                  <a:lnTo>
                    <a:pt x="233045" y="58420"/>
                  </a:lnTo>
                  <a:lnTo>
                    <a:pt x="255905" y="71755"/>
                  </a:lnTo>
                  <a:lnTo>
                    <a:pt x="246380" y="100965"/>
                  </a:lnTo>
                  <a:lnTo>
                    <a:pt x="192405" y="79375"/>
                  </a:lnTo>
                  <a:lnTo>
                    <a:pt x="233045" y="135255"/>
                  </a:lnTo>
                  <a:lnTo>
                    <a:pt x="234950" y="164465"/>
                  </a:lnTo>
                  <a:lnTo>
                    <a:pt x="208280" y="164465"/>
                  </a:lnTo>
                  <a:lnTo>
                    <a:pt x="159385" y="111125"/>
                  </a:lnTo>
                  <a:lnTo>
                    <a:pt x="138430" y="187960"/>
                  </a:lnTo>
                  <a:lnTo>
                    <a:pt x="110490" y="189230"/>
                  </a:lnTo>
                  <a:lnTo>
                    <a:pt x="109220" y="156210"/>
                  </a:lnTo>
                  <a:lnTo>
                    <a:pt x="118745" y="111125"/>
                  </a:lnTo>
                  <a:lnTo>
                    <a:pt x="32385" y="167005"/>
                  </a:lnTo>
                  <a:lnTo>
                    <a:pt x="20955" y="152400"/>
                  </a:lnTo>
                  <a:lnTo>
                    <a:pt x="39370" y="107315"/>
                  </a:lnTo>
                  <a:lnTo>
                    <a:pt x="19685" y="130810"/>
                  </a:lnTo>
                  <a:lnTo>
                    <a:pt x="0" y="125730"/>
                  </a:lnTo>
                  <a:lnTo>
                    <a:pt x="11430" y="92710"/>
                  </a:lnTo>
                  <a:lnTo>
                    <a:pt x="51435" y="46355"/>
                  </a:lnTo>
                  <a:lnTo>
                    <a:pt x="49530" y="12065"/>
                  </a:lnTo>
                  <a:lnTo>
                    <a:pt x="121285" y="10795"/>
                  </a:lnTo>
                  <a:lnTo>
                    <a:pt x="166370" y="0"/>
                  </a:lnTo>
                  <a:close/>
                </a:path>
              </a:pathLst>
            </a:custGeom>
            <a:solidFill>
              <a:srgbClr val="CC804D"/>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Shape 3072">
              <a:extLst>
                <a:ext uri="{FF2B5EF4-FFF2-40B4-BE49-F238E27FC236}">
                  <a16:creationId xmlns:a16="http://schemas.microsoft.com/office/drawing/2014/main" id="{2E9863C9-D8C0-4E57-A9A5-FADF52BC7743}"/>
                </a:ext>
              </a:extLst>
            </p:cNvPr>
            <p:cNvSpPr>
              <a:spLocks/>
            </p:cNvSpPr>
            <p:nvPr/>
          </p:nvSpPr>
          <p:spPr bwMode="auto">
            <a:xfrm>
              <a:off x="2495" y="1981"/>
              <a:ext cx="1886" cy="3518"/>
            </a:xfrm>
            <a:custGeom>
              <a:avLst/>
              <a:gdLst>
                <a:gd name="T0" fmla="*/ 1797 w 188595"/>
                <a:gd name="T1" fmla="*/ 0 h 351790"/>
                <a:gd name="T2" fmla="*/ 1886 w 188595"/>
                <a:gd name="T3" fmla="*/ 3518 h 351790"/>
                <a:gd name="T4" fmla="*/ 1200 w 188595"/>
                <a:gd name="T5" fmla="*/ 3105 h 351790"/>
                <a:gd name="T6" fmla="*/ 724 w 188595"/>
                <a:gd name="T7" fmla="*/ 2432 h 351790"/>
                <a:gd name="T8" fmla="*/ 552 w 188595"/>
                <a:gd name="T9" fmla="*/ 1994 h 351790"/>
                <a:gd name="T10" fmla="*/ 267 w 188595"/>
                <a:gd name="T11" fmla="*/ 1956 h 351790"/>
                <a:gd name="T12" fmla="*/ 89 w 188595"/>
                <a:gd name="T13" fmla="*/ 1797 h 351790"/>
                <a:gd name="T14" fmla="*/ 0 w 188595"/>
                <a:gd name="T15" fmla="*/ 1295 h 351790"/>
                <a:gd name="T16" fmla="*/ 102 w 188595"/>
                <a:gd name="T17" fmla="*/ 870 h 351790"/>
                <a:gd name="T18" fmla="*/ 406 w 188595"/>
                <a:gd name="T19" fmla="*/ 781 h 351790"/>
                <a:gd name="T20" fmla="*/ 635 w 188595"/>
                <a:gd name="T21" fmla="*/ 318 h 351790"/>
                <a:gd name="T22" fmla="*/ 1797 w 188595"/>
                <a:gd name="T23" fmla="*/ 0 h 3517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595"/>
                <a:gd name="T37" fmla="*/ 0 h 351790"/>
                <a:gd name="T38" fmla="*/ 188595 w 188595"/>
                <a:gd name="T39" fmla="*/ 351790 h 3517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595" h="351790">
                  <a:moveTo>
                    <a:pt x="179705" y="0"/>
                  </a:moveTo>
                  <a:lnTo>
                    <a:pt x="188595" y="351790"/>
                  </a:lnTo>
                  <a:lnTo>
                    <a:pt x="120015" y="310515"/>
                  </a:lnTo>
                  <a:lnTo>
                    <a:pt x="72390" y="243205"/>
                  </a:lnTo>
                  <a:lnTo>
                    <a:pt x="55245" y="199390"/>
                  </a:lnTo>
                  <a:lnTo>
                    <a:pt x="26670" y="195580"/>
                  </a:lnTo>
                  <a:lnTo>
                    <a:pt x="8890" y="179705"/>
                  </a:lnTo>
                  <a:lnTo>
                    <a:pt x="0" y="129540"/>
                  </a:lnTo>
                  <a:lnTo>
                    <a:pt x="10160" y="86995"/>
                  </a:lnTo>
                  <a:lnTo>
                    <a:pt x="40640" y="78105"/>
                  </a:lnTo>
                  <a:lnTo>
                    <a:pt x="63500" y="31750"/>
                  </a:lnTo>
                  <a:lnTo>
                    <a:pt x="179705" y="0"/>
                  </a:lnTo>
                  <a:close/>
                </a:path>
              </a:pathLst>
            </a:custGeom>
            <a:solidFill>
              <a:srgbClr val="CC804D"/>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Shape 3073">
              <a:extLst>
                <a:ext uri="{FF2B5EF4-FFF2-40B4-BE49-F238E27FC236}">
                  <a16:creationId xmlns:a16="http://schemas.microsoft.com/office/drawing/2014/main" id="{33C36468-9B3B-4334-934D-2BCB534F6447}"/>
                </a:ext>
              </a:extLst>
            </p:cNvPr>
            <p:cNvSpPr>
              <a:spLocks/>
            </p:cNvSpPr>
            <p:nvPr/>
          </p:nvSpPr>
          <p:spPr bwMode="auto">
            <a:xfrm>
              <a:off x="3746" y="1993"/>
              <a:ext cx="3569" cy="3677"/>
            </a:xfrm>
            <a:custGeom>
              <a:avLst/>
              <a:gdLst>
                <a:gd name="T0" fmla="*/ 3569 w 356870"/>
                <a:gd name="T1" fmla="*/ 2286 h 367665"/>
                <a:gd name="T2" fmla="*/ 3010 w 356870"/>
                <a:gd name="T3" fmla="*/ 3309 h 367665"/>
                <a:gd name="T4" fmla="*/ 1124 w 356870"/>
                <a:gd name="T5" fmla="*/ 3613 h 367665"/>
                <a:gd name="T6" fmla="*/ 514 w 356870"/>
                <a:gd name="T7" fmla="*/ 3359 h 367665"/>
                <a:gd name="T8" fmla="*/ 476 w 356870"/>
                <a:gd name="T9" fmla="*/ 3334 h 367665"/>
                <a:gd name="T10" fmla="*/ 425 w 356870"/>
                <a:gd name="T11" fmla="*/ 3290 h 367665"/>
                <a:gd name="T12" fmla="*/ 400 w 356870"/>
                <a:gd name="T13" fmla="*/ 3239 h 367665"/>
                <a:gd name="T14" fmla="*/ 356 w 356870"/>
                <a:gd name="T15" fmla="*/ 3188 h 367665"/>
                <a:gd name="T16" fmla="*/ 318 w 356870"/>
                <a:gd name="T17" fmla="*/ 3131 h 367665"/>
                <a:gd name="T18" fmla="*/ 267 w 356870"/>
                <a:gd name="T19" fmla="*/ 3055 h 367665"/>
                <a:gd name="T20" fmla="*/ 229 w 356870"/>
                <a:gd name="T21" fmla="*/ 2959 h 367665"/>
                <a:gd name="T22" fmla="*/ 191 w 356870"/>
                <a:gd name="T23" fmla="*/ 2896 h 367665"/>
                <a:gd name="T24" fmla="*/ 171 w 356870"/>
                <a:gd name="T25" fmla="*/ 2832 h 367665"/>
                <a:gd name="T26" fmla="*/ 146 w 356870"/>
                <a:gd name="T27" fmla="*/ 2788 h 367665"/>
                <a:gd name="T28" fmla="*/ 133 w 356870"/>
                <a:gd name="T29" fmla="*/ 2737 h 367665"/>
                <a:gd name="T30" fmla="*/ 108 w 356870"/>
                <a:gd name="T31" fmla="*/ 2674 h 367665"/>
                <a:gd name="T32" fmla="*/ 83 w 356870"/>
                <a:gd name="T33" fmla="*/ 2616 h 367665"/>
                <a:gd name="T34" fmla="*/ 70 w 356870"/>
                <a:gd name="T35" fmla="*/ 2540 h 367665"/>
                <a:gd name="T36" fmla="*/ 57 w 356870"/>
                <a:gd name="T37" fmla="*/ 2470 h 367665"/>
                <a:gd name="T38" fmla="*/ 32 w 356870"/>
                <a:gd name="T39" fmla="*/ 2407 h 367665"/>
                <a:gd name="T40" fmla="*/ 25 w 356870"/>
                <a:gd name="T41" fmla="*/ 2324 h 367665"/>
                <a:gd name="T42" fmla="*/ 25 w 356870"/>
                <a:gd name="T43" fmla="*/ 2248 h 367665"/>
                <a:gd name="T44" fmla="*/ 13 w 356870"/>
                <a:gd name="T45" fmla="*/ 2172 h 367665"/>
                <a:gd name="T46" fmla="*/ 0 w 356870"/>
                <a:gd name="T47" fmla="*/ 2089 h 367665"/>
                <a:gd name="T48" fmla="*/ 0 w 356870"/>
                <a:gd name="T49" fmla="*/ 2007 h 367665"/>
                <a:gd name="T50" fmla="*/ 0 w 356870"/>
                <a:gd name="T51" fmla="*/ 1918 h 367665"/>
                <a:gd name="T52" fmla="*/ 0 w 356870"/>
                <a:gd name="T53" fmla="*/ 1835 h 367665"/>
                <a:gd name="T54" fmla="*/ 0 w 356870"/>
                <a:gd name="T55" fmla="*/ 1746 h 367665"/>
                <a:gd name="T56" fmla="*/ 0 w 356870"/>
                <a:gd name="T57" fmla="*/ 1664 h 367665"/>
                <a:gd name="T58" fmla="*/ 13 w 356870"/>
                <a:gd name="T59" fmla="*/ 1588 h 367665"/>
                <a:gd name="T60" fmla="*/ 25 w 356870"/>
                <a:gd name="T61" fmla="*/ 1505 h 367665"/>
                <a:gd name="T62" fmla="*/ 25 w 356870"/>
                <a:gd name="T63" fmla="*/ 1429 h 367665"/>
                <a:gd name="T64" fmla="*/ 32 w 356870"/>
                <a:gd name="T65" fmla="*/ 1359 h 367665"/>
                <a:gd name="T66" fmla="*/ 57 w 356870"/>
                <a:gd name="T67" fmla="*/ 1270 h 367665"/>
                <a:gd name="T68" fmla="*/ 70 w 356870"/>
                <a:gd name="T69" fmla="*/ 1207 h 367665"/>
                <a:gd name="T70" fmla="*/ 83 w 356870"/>
                <a:gd name="T71" fmla="*/ 1137 h 367665"/>
                <a:gd name="T72" fmla="*/ 108 w 356870"/>
                <a:gd name="T73" fmla="*/ 1061 h 367665"/>
                <a:gd name="T74" fmla="*/ 121 w 356870"/>
                <a:gd name="T75" fmla="*/ 991 h 367665"/>
                <a:gd name="T76" fmla="*/ 146 w 356870"/>
                <a:gd name="T77" fmla="*/ 927 h 367665"/>
                <a:gd name="T78" fmla="*/ 159 w 356870"/>
                <a:gd name="T79" fmla="*/ 870 h 367665"/>
                <a:gd name="T80" fmla="*/ 184 w 356870"/>
                <a:gd name="T81" fmla="*/ 807 h 367665"/>
                <a:gd name="T82" fmla="*/ 191 w 356870"/>
                <a:gd name="T83" fmla="*/ 756 h 367665"/>
                <a:gd name="T84" fmla="*/ 203 w 356870"/>
                <a:gd name="T85" fmla="*/ 699 h 367665"/>
                <a:gd name="T86" fmla="*/ 229 w 356870"/>
                <a:gd name="T87" fmla="*/ 648 h 367665"/>
                <a:gd name="T88" fmla="*/ 254 w 356870"/>
                <a:gd name="T89" fmla="*/ 597 h 367665"/>
                <a:gd name="T90" fmla="*/ 279 w 356870"/>
                <a:gd name="T91" fmla="*/ 540 h 367665"/>
                <a:gd name="T92" fmla="*/ 305 w 356870"/>
                <a:gd name="T93" fmla="*/ 464 h 367665"/>
                <a:gd name="T94" fmla="*/ 343 w 356870"/>
                <a:gd name="T95" fmla="*/ 413 h 367665"/>
                <a:gd name="T96" fmla="*/ 362 w 356870"/>
                <a:gd name="T97" fmla="*/ 368 h 3676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6870"/>
                <a:gd name="T148" fmla="*/ 0 h 367665"/>
                <a:gd name="T149" fmla="*/ 356870 w 356870"/>
                <a:gd name="T150" fmla="*/ 367665 h 3676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6870" h="367665">
                  <a:moveTo>
                    <a:pt x="337820" y="0"/>
                  </a:moveTo>
                  <a:lnTo>
                    <a:pt x="356870" y="228600"/>
                  </a:lnTo>
                  <a:lnTo>
                    <a:pt x="342265" y="272415"/>
                  </a:lnTo>
                  <a:lnTo>
                    <a:pt x="300990" y="330835"/>
                  </a:lnTo>
                  <a:lnTo>
                    <a:pt x="231140" y="367665"/>
                  </a:lnTo>
                  <a:lnTo>
                    <a:pt x="112395" y="361315"/>
                  </a:lnTo>
                  <a:lnTo>
                    <a:pt x="52705" y="337185"/>
                  </a:lnTo>
                  <a:lnTo>
                    <a:pt x="51435" y="335915"/>
                  </a:lnTo>
                  <a:lnTo>
                    <a:pt x="50165" y="335915"/>
                  </a:lnTo>
                  <a:lnTo>
                    <a:pt x="47625" y="333375"/>
                  </a:lnTo>
                  <a:lnTo>
                    <a:pt x="45085" y="329565"/>
                  </a:lnTo>
                  <a:lnTo>
                    <a:pt x="42545" y="328930"/>
                  </a:lnTo>
                  <a:lnTo>
                    <a:pt x="41275" y="326390"/>
                  </a:lnTo>
                  <a:lnTo>
                    <a:pt x="40005" y="323850"/>
                  </a:lnTo>
                  <a:lnTo>
                    <a:pt x="37465" y="321310"/>
                  </a:lnTo>
                  <a:lnTo>
                    <a:pt x="35560" y="318770"/>
                  </a:lnTo>
                  <a:lnTo>
                    <a:pt x="34290" y="316230"/>
                  </a:lnTo>
                  <a:lnTo>
                    <a:pt x="31750" y="313055"/>
                  </a:lnTo>
                  <a:lnTo>
                    <a:pt x="29210" y="309245"/>
                  </a:lnTo>
                  <a:lnTo>
                    <a:pt x="26670" y="305435"/>
                  </a:lnTo>
                  <a:lnTo>
                    <a:pt x="24130" y="300355"/>
                  </a:lnTo>
                  <a:lnTo>
                    <a:pt x="22860" y="295910"/>
                  </a:lnTo>
                  <a:lnTo>
                    <a:pt x="20320" y="292100"/>
                  </a:lnTo>
                  <a:lnTo>
                    <a:pt x="19050" y="289560"/>
                  </a:lnTo>
                  <a:lnTo>
                    <a:pt x="18415" y="285750"/>
                  </a:lnTo>
                  <a:lnTo>
                    <a:pt x="17145" y="283210"/>
                  </a:lnTo>
                  <a:lnTo>
                    <a:pt x="15875" y="280670"/>
                  </a:lnTo>
                  <a:lnTo>
                    <a:pt x="14605" y="278765"/>
                  </a:lnTo>
                  <a:lnTo>
                    <a:pt x="13335" y="276225"/>
                  </a:lnTo>
                  <a:lnTo>
                    <a:pt x="13335" y="273685"/>
                  </a:lnTo>
                  <a:lnTo>
                    <a:pt x="12065" y="269875"/>
                  </a:lnTo>
                  <a:lnTo>
                    <a:pt x="10795" y="267335"/>
                  </a:lnTo>
                  <a:lnTo>
                    <a:pt x="9525" y="264160"/>
                  </a:lnTo>
                  <a:lnTo>
                    <a:pt x="8255" y="261620"/>
                  </a:lnTo>
                  <a:lnTo>
                    <a:pt x="8255" y="257810"/>
                  </a:lnTo>
                  <a:lnTo>
                    <a:pt x="6985" y="254000"/>
                  </a:lnTo>
                  <a:lnTo>
                    <a:pt x="5715" y="250190"/>
                  </a:lnTo>
                  <a:lnTo>
                    <a:pt x="5715" y="247015"/>
                  </a:lnTo>
                  <a:lnTo>
                    <a:pt x="4445" y="244475"/>
                  </a:lnTo>
                  <a:lnTo>
                    <a:pt x="3175" y="240665"/>
                  </a:lnTo>
                  <a:lnTo>
                    <a:pt x="3175" y="236855"/>
                  </a:lnTo>
                  <a:lnTo>
                    <a:pt x="2540" y="232410"/>
                  </a:lnTo>
                  <a:lnTo>
                    <a:pt x="2540" y="229870"/>
                  </a:lnTo>
                  <a:lnTo>
                    <a:pt x="2540" y="224790"/>
                  </a:lnTo>
                  <a:lnTo>
                    <a:pt x="1270" y="220980"/>
                  </a:lnTo>
                  <a:lnTo>
                    <a:pt x="1270" y="217170"/>
                  </a:lnTo>
                  <a:lnTo>
                    <a:pt x="1270" y="213995"/>
                  </a:lnTo>
                  <a:lnTo>
                    <a:pt x="0" y="208915"/>
                  </a:lnTo>
                  <a:lnTo>
                    <a:pt x="0" y="203835"/>
                  </a:lnTo>
                  <a:lnTo>
                    <a:pt x="0" y="200660"/>
                  </a:lnTo>
                  <a:lnTo>
                    <a:pt x="0" y="196850"/>
                  </a:lnTo>
                  <a:lnTo>
                    <a:pt x="0" y="191770"/>
                  </a:lnTo>
                  <a:lnTo>
                    <a:pt x="0" y="186690"/>
                  </a:lnTo>
                  <a:lnTo>
                    <a:pt x="0" y="183515"/>
                  </a:lnTo>
                  <a:lnTo>
                    <a:pt x="0" y="179705"/>
                  </a:lnTo>
                  <a:lnTo>
                    <a:pt x="0" y="174625"/>
                  </a:lnTo>
                  <a:lnTo>
                    <a:pt x="0" y="170815"/>
                  </a:lnTo>
                  <a:lnTo>
                    <a:pt x="0" y="166370"/>
                  </a:lnTo>
                  <a:lnTo>
                    <a:pt x="1270" y="162560"/>
                  </a:lnTo>
                  <a:lnTo>
                    <a:pt x="1270" y="158750"/>
                  </a:lnTo>
                  <a:lnTo>
                    <a:pt x="1270" y="154940"/>
                  </a:lnTo>
                  <a:lnTo>
                    <a:pt x="2540" y="150495"/>
                  </a:lnTo>
                  <a:lnTo>
                    <a:pt x="2540" y="147955"/>
                  </a:lnTo>
                  <a:lnTo>
                    <a:pt x="2540" y="142875"/>
                  </a:lnTo>
                  <a:lnTo>
                    <a:pt x="3175" y="139065"/>
                  </a:lnTo>
                  <a:lnTo>
                    <a:pt x="3175" y="135890"/>
                  </a:lnTo>
                  <a:lnTo>
                    <a:pt x="4445" y="132080"/>
                  </a:lnTo>
                  <a:lnTo>
                    <a:pt x="5715" y="127000"/>
                  </a:lnTo>
                  <a:lnTo>
                    <a:pt x="5715" y="124460"/>
                  </a:lnTo>
                  <a:lnTo>
                    <a:pt x="6985" y="120650"/>
                  </a:lnTo>
                  <a:lnTo>
                    <a:pt x="8255" y="117475"/>
                  </a:lnTo>
                  <a:lnTo>
                    <a:pt x="8255" y="113665"/>
                  </a:lnTo>
                  <a:lnTo>
                    <a:pt x="9525" y="109855"/>
                  </a:lnTo>
                  <a:lnTo>
                    <a:pt x="10795" y="106045"/>
                  </a:lnTo>
                  <a:lnTo>
                    <a:pt x="12065" y="102870"/>
                  </a:lnTo>
                  <a:lnTo>
                    <a:pt x="12065" y="99060"/>
                  </a:lnTo>
                  <a:lnTo>
                    <a:pt x="13335" y="96520"/>
                  </a:lnTo>
                  <a:lnTo>
                    <a:pt x="14605" y="92710"/>
                  </a:lnTo>
                  <a:lnTo>
                    <a:pt x="15875" y="90170"/>
                  </a:lnTo>
                  <a:lnTo>
                    <a:pt x="15875" y="86995"/>
                  </a:lnTo>
                  <a:lnTo>
                    <a:pt x="17145" y="84455"/>
                  </a:lnTo>
                  <a:lnTo>
                    <a:pt x="18415" y="80645"/>
                  </a:lnTo>
                  <a:lnTo>
                    <a:pt x="19050" y="78105"/>
                  </a:lnTo>
                  <a:lnTo>
                    <a:pt x="19050" y="75565"/>
                  </a:lnTo>
                  <a:lnTo>
                    <a:pt x="20320" y="72390"/>
                  </a:lnTo>
                  <a:lnTo>
                    <a:pt x="20320" y="69850"/>
                  </a:lnTo>
                  <a:lnTo>
                    <a:pt x="22860" y="67310"/>
                  </a:lnTo>
                  <a:lnTo>
                    <a:pt x="22860" y="64770"/>
                  </a:lnTo>
                  <a:lnTo>
                    <a:pt x="24130" y="62230"/>
                  </a:lnTo>
                  <a:lnTo>
                    <a:pt x="25400" y="59690"/>
                  </a:lnTo>
                  <a:lnTo>
                    <a:pt x="25400" y="58420"/>
                  </a:lnTo>
                  <a:lnTo>
                    <a:pt x="27940" y="53975"/>
                  </a:lnTo>
                  <a:lnTo>
                    <a:pt x="30480" y="50165"/>
                  </a:lnTo>
                  <a:lnTo>
                    <a:pt x="30480" y="46355"/>
                  </a:lnTo>
                  <a:lnTo>
                    <a:pt x="31750" y="43815"/>
                  </a:lnTo>
                  <a:lnTo>
                    <a:pt x="34290" y="41275"/>
                  </a:lnTo>
                  <a:lnTo>
                    <a:pt x="35560" y="39370"/>
                  </a:lnTo>
                  <a:lnTo>
                    <a:pt x="36195" y="36830"/>
                  </a:lnTo>
                  <a:lnTo>
                    <a:pt x="337820" y="0"/>
                  </a:lnTo>
                  <a:close/>
                </a:path>
              </a:pathLst>
            </a:custGeom>
            <a:solidFill>
              <a:srgbClr val="D99966"/>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Shape 3074">
              <a:extLst>
                <a:ext uri="{FF2B5EF4-FFF2-40B4-BE49-F238E27FC236}">
                  <a16:creationId xmlns:a16="http://schemas.microsoft.com/office/drawing/2014/main" id="{F3A07A81-D704-47A4-803F-DE54B509922D}"/>
                </a:ext>
              </a:extLst>
            </p:cNvPr>
            <p:cNvSpPr>
              <a:spLocks/>
            </p:cNvSpPr>
            <p:nvPr/>
          </p:nvSpPr>
          <p:spPr bwMode="auto">
            <a:xfrm>
              <a:off x="3194" y="2959"/>
              <a:ext cx="4622" cy="1441"/>
            </a:xfrm>
            <a:custGeom>
              <a:avLst/>
              <a:gdLst>
                <a:gd name="T0" fmla="*/ 159 w 462280"/>
                <a:gd name="T1" fmla="*/ 0 h 144145"/>
                <a:gd name="T2" fmla="*/ 768 w 462280"/>
                <a:gd name="T3" fmla="*/ 381 h 144145"/>
                <a:gd name="T4" fmla="*/ 1041 w 462280"/>
                <a:gd name="T5" fmla="*/ 540 h 144145"/>
                <a:gd name="T6" fmla="*/ 978 w 462280"/>
                <a:gd name="T7" fmla="*/ 794 h 144145"/>
                <a:gd name="T8" fmla="*/ 1079 w 462280"/>
                <a:gd name="T9" fmla="*/ 1016 h 144145"/>
                <a:gd name="T10" fmla="*/ 1397 w 462280"/>
                <a:gd name="T11" fmla="*/ 1187 h 144145"/>
                <a:gd name="T12" fmla="*/ 1625 w 462280"/>
                <a:gd name="T13" fmla="*/ 1187 h 144145"/>
                <a:gd name="T14" fmla="*/ 1873 w 462280"/>
                <a:gd name="T15" fmla="*/ 1028 h 144145"/>
                <a:gd name="T16" fmla="*/ 1994 w 462280"/>
                <a:gd name="T17" fmla="*/ 870 h 144145"/>
                <a:gd name="T18" fmla="*/ 1981 w 462280"/>
                <a:gd name="T19" fmla="*/ 609 h 144145"/>
                <a:gd name="T20" fmla="*/ 2755 w 462280"/>
                <a:gd name="T21" fmla="*/ 355 h 144145"/>
                <a:gd name="T22" fmla="*/ 3314 w 462280"/>
                <a:gd name="T23" fmla="*/ 584 h 144145"/>
                <a:gd name="T24" fmla="*/ 3314 w 462280"/>
                <a:gd name="T25" fmla="*/ 870 h 144145"/>
                <a:gd name="T26" fmla="*/ 3670 w 462280"/>
                <a:gd name="T27" fmla="*/ 1124 h 144145"/>
                <a:gd name="T28" fmla="*/ 4051 w 462280"/>
                <a:gd name="T29" fmla="*/ 1111 h 144145"/>
                <a:gd name="T30" fmla="*/ 4305 w 462280"/>
                <a:gd name="T31" fmla="*/ 870 h 144145"/>
                <a:gd name="T32" fmla="*/ 4381 w 462280"/>
                <a:gd name="T33" fmla="*/ 584 h 144145"/>
                <a:gd name="T34" fmla="*/ 4622 w 462280"/>
                <a:gd name="T35" fmla="*/ 527 h 144145"/>
                <a:gd name="T36" fmla="*/ 4609 w 462280"/>
                <a:gd name="T37" fmla="*/ 806 h 144145"/>
                <a:gd name="T38" fmla="*/ 4476 w 462280"/>
                <a:gd name="T39" fmla="*/ 1047 h 144145"/>
                <a:gd name="T40" fmla="*/ 4260 w 462280"/>
                <a:gd name="T41" fmla="*/ 1232 h 144145"/>
                <a:gd name="T42" fmla="*/ 3987 w 462280"/>
                <a:gd name="T43" fmla="*/ 1346 h 144145"/>
                <a:gd name="T44" fmla="*/ 3435 w 462280"/>
                <a:gd name="T45" fmla="*/ 1333 h 144145"/>
                <a:gd name="T46" fmla="*/ 3206 w 462280"/>
                <a:gd name="T47" fmla="*/ 1136 h 144145"/>
                <a:gd name="T48" fmla="*/ 3009 w 462280"/>
                <a:gd name="T49" fmla="*/ 794 h 144145"/>
                <a:gd name="T50" fmla="*/ 2743 w 462280"/>
                <a:gd name="T51" fmla="*/ 730 h 144145"/>
                <a:gd name="T52" fmla="*/ 2400 w 462280"/>
                <a:gd name="T53" fmla="*/ 806 h 144145"/>
                <a:gd name="T54" fmla="*/ 2216 w 462280"/>
                <a:gd name="T55" fmla="*/ 1041 h 144145"/>
                <a:gd name="T56" fmla="*/ 1955 w 462280"/>
                <a:gd name="T57" fmla="*/ 1295 h 144145"/>
                <a:gd name="T58" fmla="*/ 1613 w 462280"/>
                <a:gd name="T59" fmla="*/ 1441 h 144145"/>
                <a:gd name="T60" fmla="*/ 1295 w 462280"/>
                <a:gd name="T61" fmla="*/ 1428 h 144145"/>
                <a:gd name="T62" fmla="*/ 870 w 462280"/>
                <a:gd name="T63" fmla="*/ 1295 h 144145"/>
                <a:gd name="T64" fmla="*/ 698 w 462280"/>
                <a:gd name="T65" fmla="*/ 952 h 144145"/>
                <a:gd name="T66" fmla="*/ 660 w 462280"/>
                <a:gd name="T67" fmla="*/ 724 h 144145"/>
                <a:gd name="T68" fmla="*/ 0 w 462280"/>
                <a:gd name="T69" fmla="*/ 241 h 144145"/>
                <a:gd name="T70" fmla="*/ 159 w 462280"/>
                <a:gd name="T71" fmla="*/ 0 h 144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2280"/>
                <a:gd name="T109" fmla="*/ 0 h 144145"/>
                <a:gd name="T110" fmla="*/ 462280 w 462280"/>
                <a:gd name="T111" fmla="*/ 144145 h 1441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2280" h="144145">
                  <a:moveTo>
                    <a:pt x="15875" y="0"/>
                  </a:moveTo>
                  <a:lnTo>
                    <a:pt x="76835" y="38100"/>
                  </a:lnTo>
                  <a:lnTo>
                    <a:pt x="104140" y="53975"/>
                  </a:lnTo>
                  <a:lnTo>
                    <a:pt x="97790" y="79375"/>
                  </a:lnTo>
                  <a:lnTo>
                    <a:pt x="107950" y="101600"/>
                  </a:lnTo>
                  <a:lnTo>
                    <a:pt x="139700" y="118745"/>
                  </a:lnTo>
                  <a:lnTo>
                    <a:pt x="162560" y="118745"/>
                  </a:lnTo>
                  <a:lnTo>
                    <a:pt x="187325" y="102870"/>
                  </a:lnTo>
                  <a:lnTo>
                    <a:pt x="199390" y="86995"/>
                  </a:lnTo>
                  <a:lnTo>
                    <a:pt x="198120" y="60960"/>
                  </a:lnTo>
                  <a:lnTo>
                    <a:pt x="275590" y="35560"/>
                  </a:lnTo>
                  <a:lnTo>
                    <a:pt x="331470" y="58420"/>
                  </a:lnTo>
                  <a:lnTo>
                    <a:pt x="331470" y="86995"/>
                  </a:lnTo>
                  <a:lnTo>
                    <a:pt x="367030" y="112395"/>
                  </a:lnTo>
                  <a:lnTo>
                    <a:pt x="405130" y="111125"/>
                  </a:lnTo>
                  <a:lnTo>
                    <a:pt x="430530" y="86995"/>
                  </a:lnTo>
                  <a:lnTo>
                    <a:pt x="438150" y="58420"/>
                  </a:lnTo>
                  <a:lnTo>
                    <a:pt x="462280" y="52705"/>
                  </a:lnTo>
                  <a:lnTo>
                    <a:pt x="461010" y="80645"/>
                  </a:lnTo>
                  <a:lnTo>
                    <a:pt x="447675" y="104775"/>
                  </a:lnTo>
                  <a:lnTo>
                    <a:pt x="426085" y="123190"/>
                  </a:lnTo>
                  <a:lnTo>
                    <a:pt x="398780" y="134620"/>
                  </a:lnTo>
                  <a:lnTo>
                    <a:pt x="343535" y="133350"/>
                  </a:lnTo>
                  <a:lnTo>
                    <a:pt x="320675" y="113665"/>
                  </a:lnTo>
                  <a:lnTo>
                    <a:pt x="300990" y="79375"/>
                  </a:lnTo>
                  <a:lnTo>
                    <a:pt x="274320" y="73025"/>
                  </a:lnTo>
                  <a:lnTo>
                    <a:pt x="240030" y="80645"/>
                  </a:lnTo>
                  <a:lnTo>
                    <a:pt x="221615" y="104140"/>
                  </a:lnTo>
                  <a:lnTo>
                    <a:pt x="195580" y="129540"/>
                  </a:lnTo>
                  <a:lnTo>
                    <a:pt x="161290" y="144145"/>
                  </a:lnTo>
                  <a:lnTo>
                    <a:pt x="129540" y="142875"/>
                  </a:lnTo>
                  <a:lnTo>
                    <a:pt x="86995" y="129540"/>
                  </a:lnTo>
                  <a:lnTo>
                    <a:pt x="69850" y="95250"/>
                  </a:lnTo>
                  <a:lnTo>
                    <a:pt x="66040" y="72390"/>
                  </a:lnTo>
                  <a:lnTo>
                    <a:pt x="0" y="24130"/>
                  </a:lnTo>
                  <a:lnTo>
                    <a:pt x="15875" y="0"/>
                  </a:lnTo>
                  <a:close/>
                </a:path>
              </a:pathLst>
            </a:custGeom>
            <a:solidFill>
              <a:srgbClr val="708FF7"/>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Shape 3075">
              <a:extLst>
                <a:ext uri="{FF2B5EF4-FFF2-40B4-BE49-F238E27FC236}">
                  <a16:creationId xmlns:a16="http://schemas.microsoft.com/office/drawing/2014/main" id="{2009E180-DB3B-4F09-B8C3-992CA2093FE9}"/>
                </a:ext>
              </a:extLst>
            </p:cNvPr>
            <p:cNvSpPr>
              <a:spLocks/>
            </p:cNvSpPr>
            <p:nvPr/>
          </p:nvSpPr>
          <p:spPr bwMode="auto">
            <a:xfrm>
              <a:off x="3867" y="2876"/>
              <a:ext cx="1701" cy="692"/>
            </a:xfrm>
            <a:custGeom>
              <a:avLst/>
              <a:gdLst>
                <a:gd name="T0" fmla="*/ 736 w 170180"/>
                <a:gd name="T1" fmla="*/ 0 h 69214"/>
                <a:gd name="T2" fmla="*/ 1123 w 170180"/>
                <a:gd name="T3" fmla="*/ 57 h 69214"/>
                <a:gd name="T4" fmla="*/ 1441 w 170180"/>
                <a:gd name="T5" fmla="*/ 241 h 69214"/>
                <a:gd name="T6" fmla="*/ 1701 w 170180"/>
                <a:gd name="T7" fmla="*/ 597 h 69214"/>
                <a:gd name="T8" fmla="*/ 1320 w 170180"/>
                <a:gd name="T9" fmla="*/ 667 h 69214"/>
                <a:gd name="T10" fmla="*/ 1162 w 170180"/>
                <a:gd name="T11" fmla="*/ 476 h 69214"/>
                <a:gd name="T12" fmla="*/ 908 w 170180"/>
                <a:gd name="T13" fmla="*/ 362 h 69214"/>
                <a:gd name="T14" fmla="*/ 501 w 170180"/>
                <a:gd name="T15" fmla="*/ 438 h 69214"/>
                <a:gd name="T16" fmla="*/ 279 w 170180"/>
                <a:gd name="T17" fmla="*/ 692 h 69214"/>
                <a:gd name="T18" fmla="*/ 0 w 170180"/>
                <a:gd name="T19" fmla="*/ 521 h 69214"/>
                <a:gd name="T20" fmla="*/ 368 w 170180"/>
                <a:gd name="T21" fmla="*/ 108 h 69214"/>
                <a:gd name="T22" fmla="*/ 736 w 170180"/>
                <a:gd name="T23" fmla="*/ 0 h 69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180"/>
                <a:gd name="T37" fmla="*/ 0 h 69214"/>
                <a:gd name="T38" fmla="*/ 170180 w 170180"/>
                <a:gd name="T39" fmla="*/ 69214 h 692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180" h="69214">
                  <a:moveTo>
                    <a:pt x="73660" y="0"/>
                  </a:moveTo>
                  <a:lnTo>
                    <a:pt x="112395" y="5714"/>
                  </a:lnTo>
                  <a:lnTo>
                    <a:pt x="144145" y="24130"/>
                  </a:lnTo>
                  <a:lnTo>
                    <a:pt x="170180" y="59689"/>
                  </a:lnTo>
                  <a:lnTo>
                    <a:pt x="132080" y="66675"/>
                  </a:lnTo>
                  <a:lnTo>
                    <a:pt x="116205" y="47625"/>
                  </a:lnTo>
                  <a:lnTo>
                    <a:pt x="90805" y="36195"/>
                  </a:lnTo>
                  <a:lnTo>
                    <a:pt x="50165" y="43814"/>
                  </a:lnTo>
                  <a:lnTo>
                    <a:pt x="27940" y="69214"/>
                  </a:lnTo>
                  <a:lnTo>
                    <a:pt x="0" y="52070"/>
                  </a:lnTo>
                  <a:lnTo>
                    <a:pt x="36830" y="10795"/>
                  </a:lnTo>
                  <a:lnTo>
                    <a:pt x="73660" y="0"/>
                  </a:lnTo>
                  <a:close/>
                </a:path>
              </a:pathLst>
            </a:custGeom>
            <a:solidFill>
              <a:srgbClr val="708FF7"/>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Shape 3076">
              <a:extLst>
                <a:ext uri="{FF2B5EF4-FFF2-40B4-BE49-F238E27FC236}">
                  <a16:creationId xmlns:a16="http://schemas.microsoft.com/office/drawing/2014/main" id="{932550EF-3CA9-44B2-953B-879B8F14D629}"/>
                </a:ext>
              </a:extLst>
            </p:cNvPr>
            <p:cNvSpPr>
              <a:spLocks/>
            </p:cNvSpPr>
            <p:nvPr/>
          </p:nvSpPr>
          <p:spPr bwMode="auto">
            <a:xfrm>
              <a:off x="6165" y="2717"/>
              <a:ext cx="1639" cy="902"/>
            </a:xfrm>
            <a:custGeom>
              <a:avLst/>
              <a:gdLst>
                <a:gd name="T0" fmla="*/ 959 w 163830"/>
                <a:gd name="T1" fmla="*/ 0 h 90170"/>
                <a:gd name="T2" fmla="*/ 1410 w 163830"/>
                <a:gd name="T3" fmla="*/ 216 h 90170"/>
                <a:gd name="T4" fmla="*/ 1607 w 163830"/>
                <a:gd name="T5" fmla="*/ 483 h 90170"/>
                <a:gd name="T6" fmla="*/ 1639 w 163830"/>
                <a:gd name="T7" fmla="*/ 807 h 90170"/>
                <a:gd name="T8" fmla="*/ 1372 w 163830"/>
                <a:gd name="T9" fmla="*/ 864 h 90170"/>
                <a:gd name="T10" fmla="*/ 1296 w 163830"/>
                <a:gd name="T11" fmla="*/ 623 h 90170"/>
                <a:gd name="T12" fmla="*/ 1124 w 163830"/>
                <a:gd name="T13" fmla="*/ 413 h 90170"/>
                <a:gd name="T14" fmla="*/ 896 w 163830"/>
                <a:gd name="T15" fmla="*/ 375 h 90170"/>
                <a:gd name="T16" fmla="*/ 553 w 163830"/>
                <a:gd name="T17" fmla="*/ 546 h 90170"/>
                <a:gd name="T18" fmla="*/ 292 w 163830"/>
                <a:gd name="T19" fmla="*/ 902 h 90170"/>
                <a:gd name="T20" fmla="*/ 0 w 163830"/>
                <a:gd name="T21" fmla="*/ 756 h 90170"/>
                <a:gd name="T22" fmla="*/ 464 w 163830"/>
                <a:gd name="T23" fmla="*/ 216 h 90170"/>
                <a:gd name="T24" fmla="*/ 959 w 163830"/>
                <a:gd name="T25" fmla="*/ 0 h 90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830"/>
                <a:gd name="T40" fmla="*/ 0 h 90170"/>
                <a:gd name="T41" fmla="*/ 163830 w 163830"/>
                <a:gd name="T42" fmla="*/ 90170 h 90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830" h="90170">
                  <a:moveTo>
                    <a:pt x="95885" y="0"/>
                  </a:moveTo>
                  <a:lnTo>
                    <a:pt x="140970" y="21589"/>
                  </a:lnTo>
                  <a:lnTo>
                    <a:pt x="160655" y="48260"/>
                  </a:lnTo>
                  <a:lnTo>
                    <a:pt x="163830" y="80645"/>
                  </a:lnTo>
                  <a:lnTo>
                    <a:pt x="137160" y="86360"/>
                  </a:lnTo>
                  <a:lnTo>
                    <a:pt x="129540" y="62230"/>
                  </a:lnTo>
                  <a:lnTo>
                    <a:pt x="112395" y="41275"/>
                  </a:lnTo>
                  <a:lnTo>
                    <a:pt x="89535" y="37464"/>
                  </a:lnTo>
                  <a:lnTo>
                    <a:pt x="55245" y="54610"/>
                  </a:lnTo>
                  <a:lnTo>
                    <a:pt x="29210" y="90170"/>
                  </a:lnTo>
                  <a:lnTo>
                    <a:pt x="0" y="75564"/>
                  </a:lnTo>
                  <a:lnTo>
                    <a:pt x="46355" y="21589"/>
                  </a:lnTo>
                  <a:lnTo>
                    <a:pt x="95885" y="0"/>
                  </a:lnTo>
                  <a:close/>
                </a:path>
              </a:pathLst>
            </a:custGeom>
            <a:solidFill>
              <a:srgbClr val="708FF7"/>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Shape 3077">
              <a:extLst>
                <a:ext uri="{FF2B5EF4-FFF2-40B4-BE49-F238E27FC236}">
                  <a16:creationId xmlns:a16="http://schemas.microsoft.com/office/drawing/2014/main" id="{CA4FA62B-CB67-4379-B654-FA5FB7F5F464}"/>
                </a:ext>
              </a:extLst>
            </p:cNvPr>
            <p:cNvSpPr>
              <a:spLocks/>
            </p:cNvSpPr>
            <p:nvPr/>
          </p:nvSpPr>
          <p:spPr bwMode="auto">
            <a:xfrm>
              <a:off x="5264" y="9296"/>
              <a:ext cx="1022" cy="330"/>
            </a:xfrm>
            <a:custGeom>
              <a:avLst/>
              <a:gdLst>
                <a:gd name="T0" fmla="*/ 514 w 102235"/>
                <a:gd name="T1" fmla="*/ 0 h 33020"/>
                <a:gd name="T2" fmla="*/ 1022 w 102235"/>
                <a:gd name="T3" fmla="*/ 317 h 33020"/>
                <a:gd name="T4" fmla="*/ 44 w 102235"/>
                <a:gd name="T5" fmla="*/ 330 h 33020"/>
                <a:gd name="T6" fmla="*/ 0 w 102235"/>
                <a:gd name="T7" fmla="*/ 38 h 33020"/>
                <a:gd name="T8" fmla="*/ 514 w 102235"/>
                <a:gd name="T9" fmla="*/ 0 h 33020"/>
                <a:gd name="T10" fmla="*/ 0 60000 65536"/>
                <a:gd name="T11" fmla="*/ 0 60000 65536"/>
                <a:gd name="T12" fmla="*/ 0 60000 65536"/>
                <a:gd name="T13" fmla="*/ 0 60000 65536"/>
                <a:gd name="T14" fmla="*/ 0 60000 65536"/>
                <a:gd name="T15" fmla="*/ 0 w 102235"/>
                <a:gd name="T16" fmla="*/ 0 h 33020"/>
                <a:gd name="T17" fmla="*/ 102235 w 102235"/>
                <a:gd name="T18" fmla="*/ 33020 h 33020"/>
              </a:gdLst>
              <a:ahLst/>
              <a:cxnLst>
                <a:cxn ang="T10">
                  <a:pos x="T0" y="T1"/>
                </a:cxn>
                <a:cxn ang="T11">
                  <a:pos x="T2" y="T3"/>
                </a:cxn>
                <a:cxn ang="T12">
                  <a:pos x="T4" y="T5"/>
                </a:cxn>
                <a:cxn ang="T13">
                  <a:pos x="T6" y="T7"/>
                </a:cxn>
                <a:cxn ang="T14">
                  <a:pos x="T8" y="T9"/>
                </a:cxn>
              </a:cxnLst>
              <a:rect l="T15" t="T16" r="T17" b="T18"/>
              <a:pathLst>
                <a:path w="102235" h="33020">
                  <a:moveTo>
                    <a:pt x="51435" y="0"/>
                  </a:moveTo>
                  <a:lnTo>
                    <a:pt x="102235" y="31750"/>
                  </a:lnTo>
                  <a:lnTo>
                    <a:pt x="4445" y="33020"/>
                  </a:lnTo>
                  <a:lnTo>
                    <a:pt x="0" y="3810"/>
                  </a:lnTo>
                  <a:lnTo>
                    <a:pt x="51435"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Shape 3078">
              <a:extLst>
                <a:ext uri="{FF2B5EF4-FFF2-40B4-BE49-F238E27FC236}">
                  <a16:creationId xmlns:a16="http://schemas.microsoft.com/office/drawing/2014/main" id="{7E8E0FD4-2262-4752-AEF9-C01D2AF8E480}"/>
                </a:ext>
              </a:extLst>
            </p:cNvPr>
            <p:cNvSpPr>
              <a:spLocks/>
            </p:cNvSpPr>
            <p:nvPr/>
          </p:nvSpPr>
          <p:spPr bwMode="auto">
            <a:xfrm>
              <a:off x="7391" y="4191"/>
              <a:ext cx="13" cy="5"/>
            </a:xfrm>
            <a:custGeom>
              <a:avLst/>
              <a:gdLst>
                <a:gd name="T0" fmla="*/ 0 w 1270"/>
                <a:gd name="T1" fmla="*/ 0 h 526"/>
                <a:gd name="T2" fmla="*/ 13 w 1270"/>
                <a:gd name="T3" fmla="*/ 0 h 526"/>
                <a:gd name="T4" fmla="*/ 0 w 1270"/>
                <a:gd name="T5" fmla="*/ 5 h 526"/>
                <a:gd name="T6" fmla="*/ 0 w 1270"/>
                <a:gd name="T7" fmla="*/ 0 h 526"/>
                <a:gd name="T8" fmla="*/ 0 60000 65536"/>
                <a:gd name="T9" fmla="*/ 0 60000 65536"/>
                <a:gd name="T10" fmla="*/ 0 60000 65536"/>
                <a:gd name="T11" fmla="*/ 0 60000 65536"/>
                <a:gd name="T12" fmla="*/ 0 w 1270"/>
                <a:gd name="T13" fmla="*/ 0 h 526"/>
                <a:gd name="T14" fmla="*/ 1270 w 1270"/>
                <a:gd name="T15" fmla="*/ 526 h 526"/>
              </a:gdLst>
              <a:ahLst/>
              <a:cxnLst>
                <a:cxn ang="T8">
                  <a:pos x="T0" y="T1"/>
                </a:cxn>
                <a:cxn ang="T9">
                  <a:pos x="T2" y="T3"/>
                </a:cxn>
                <a:cxn ang="T10">
                  <a:pos x="T4" y="T5"/>
                </a:cxn>
                <a:cxn ang="T11">
                  <a:pos x="T6" y="T7"/>
                </a:cxn>
              </a:cxnLst>
              <a:rect l="T12" t="T13" r="T14" b="T15"/>
              <a:pathLst>
                <a:path w="1270" h="526">
                  <a:moveTo>
                    <a:pt x="0" y="0"/>
                  </a:moveTo>
                  <a:lnTo>
                    <a:pt x="1270" y="0"/>
                  </a:lnTo>
                  <a:lnTo>
                    <a:pt x="0" y="526"/>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Shape 3079">
              <a:extLst>
                <a:ext uri="{FF2B5EF4-FFF2-40B4-BE49-F238E27FC236}">
                  <a16:creationId xmlns:a16="http://schemas.microsoft.com/office/drawing/2014/main" id="{80332DAD-92FE-4F7C-AF9C-F25456532487}"/>
                </a:ext>
              </a:extLst>
            </p:cNvPr>
            <p:cNvSpPr>
              <a:spLocks/>
            </p:cNvSpPr>
            <p:nvPr/>
          </p:nvSpPr>
          <p:spPr bwMode="auto">
            <a:xfrm>
              <a:off x="2432" y="234"/>
              <a:ext cx="5022" cy="5512"/>
            </a:xfrm>
            <a:custGeom>
              <a:avLst/>
              <a:gdLst>
                <a:gd name="T0" fmla="*/ 2781 w 502285"/>
                <a:gd name="T1" fmla="*/ 0 h 551180"/>
                <a:gd name="T2" fmla="*/ 3403 w 502285"/>
                <a:gd name="T3" fmla="*/ 76 h 551180"/>
                <a:gd name="T4" fmla="*/ 3892 w 502285"/>
                <a:gd name="T5" fmla="*/ 210 h 551180"/>
                <a:gd name="T6" fmla="*/ 4273 w 502285"/>
                <a:gd name="T7" fmla="*/ 356 h 551180"/>
                <a:gd name="T8" fmla="*/ 4666 w 502285"/>
                <a:gd name="T9" fmla="*/ 635 h 551180"/>
                <a:gd name="T10" fmla="*/ 4895 w 502285"/>
                <a:gd name="T11" fmla="*/ 978 h 551180"/>
                <a:gd name="T12" fmla="*/ 5022 w 502285"/>
                <a:gd name="T13" fmla="*/ 1365 h 551180"/>
                <a:gd name="T14" fmla="*/ 4679 w 502285"/>
                <a:gd name="T15" fmla="*/ 1683 h 551180"/>
                <a:gd name="T16" fmla="*/ 4349 w 502285"/>
                <a:gd name="T17" fmla="*/ 1835 h 551180"/>
                <a:gd name="T18" fmla="*/ 3943 w 502285"/>
                <a:gd name="T19" fmla="*/ 1994 h 551180"/>
                <a:gd name="T20" fmla="*/ 3467 w 502285"/>
                <a:gd name="T21" fmla="*/ 2140 h 551180"/>
                <a:gd name="T22" fmla="*/ 2952 w 502285"/>
                <a:gd name="T23" fmla="*/ 2248 h 551180"/>
                <a:gd name="T24" fmla="*/ 2438 w 502285"/>
                <a:gd name="T25" fmla="*/ 2286 h 551180"/>
                <a:gd name="T26" fmla="*/ 1987 w 502285"/>
                <a:gd name="T27" fmla="*/ 2273 h 551180"/>
                <a:gd name="T28" fmla="*/ 1619 w 502285"/>
                <a:gd name="T29" fmla="*/ 2235 h 551180"/>
                <a:gd name="T30" fmla="*/ 1346 w 502285"/>
                <a:gd name="T31" fmla="*/ 2223 h 551180"/>
                <a:gd name="T32" fmla="*/ 1213 w 502285"/>
                <a:gd name="T33" fmla="*/ 2540 h 551180"/>
                <a:gd name="T34" fmla="*/ 1530 w 502285"/>
                <a:gd name="T35" fmla="*/ 3150 h 551180"/>
                <a:gd name="T36" fmla="*/ 667 w 502285"/>
                <a:gd name="T37" fmla="*/ 2978 h 551180"/>
                <a:gd name="T38" fmla="*/ 356 w 502285"/>
                <a:gd name="T39" fmla="*/ 2629 h 551180"/>
                <a:gd name="T40" fmla="*/ 171 w 502285"/>
                <a:gd name="T41" fmla="*/ 2978 h 551180"/>
                <a:gd name="T42" fmla="*/ 171 w 502285"/>
                <a:gd name="T43" fmla="*/ 3372 h 551180"/>
                <a:gd name="T44" fmla="*/ 502 w 502285"/>
                <a:gd name="T45" fmla="*/ 3651 h 551180"/>
                <a:gd name="T46" fmla="*/ 698 w 502285"/>
                <a:gd name="T47" fmla="*/ 3797 h 551180"/>
                <a:gd name="T48" fmla="*/ 844 w 502285"/>
                <a:gd name="T49" fmla="*/ 4128 h 551180"/>
                <a:gd name="T50" fmla="*/ 1143 w 502285"/>
                <a:gd name="T51" fmla="*/ 4559 h 551180"/>
                <a:gd name="T52" fmla="*/ 1606 w 502285"/>
                <a:gd name="T53" fmla="*/ 4960 h 551180"/>
                <a:gd name="T54" fmla="*/ 2267 w 502285"/>
                <a:gd name="T55" fmla="*/ 5239 h 551180"/>
                <a:gd name="T56" fmla="*/ 3035 w 502285"/>
                <a:gd name="T57" fmla="*/ 5328 h 551180"/>
                <a:gd name="T58" fmla="*/ 3625 w 502285"/>
                <a:gd name="T59" fmla="*/ 5264 h 551180"/>
                <a:gd name="T60" fmla="*/ 4051 w 502285"/>
                <a:gd name="T61" fmla="*/ 5106 h 551180"/>
                <a:gd name="T62" fmla="*/ 4432 w 502285"/>
                <a:gd name="T63" fmla="*/ 4801 h 551180"/>
                <a:gd name="T64" fmla="*/ 4692 w 502285"/>
                <a:gd name="T65" fmla="*/ 4388 h 551180"/>
                <a:gd name="T66" fmla="*/ 4787 w 502285"/>
                <a:gd name="T67" fmla="*/ 4032 h 551180"/>
                <a:gd name="T68" fmla="*/ 4908 w 502285"/>
                <a:gd name="T69" fmla="*/ 4242 h 551180"/>
                <a:gd name="T70" fmla="*/ 4724 w 502285"/>
                <a:gd name="T71" fmla="*/ 4680 h 551180"/>
                <a:gd name="T72" fmla="*/ 4444 w 502285"/>
                <a:gd name="T73" fmla="*/ 5010 h 551180"/>
                <a:gd name="T74" fmla="*/ 4152 w 502285"/>
                <a:gd name="T75" fmla="*/ 5264 h 551180"/>
                <a:gd name="T76" fmla="*/ 3822 w 502285"/>
                <a:gd name="T77" fmla="*/ 5448 h 551180"/>
                <a:gd name="T78" fmla="*/ 3505 w 502285"/>
                <a:gd name="T79" fmla="*/ 5499 h 551180"/>
                <a:gd name="T80" fmla="*/ 3111 w 502285"/>
                <a:gd name="T81" fmla="*/ 5499 h 551180"/>
                <a:gd name="T82" fmla="*/ 2584 w 502285"/>
                <a:gd name="T83" fmla="*/ 5448 h 551180"/>
                <a:gd name="T84" fmla="*/ 1975 w 502285"/>
                <a:gd name="T85" fmla="*/ 5341 h 551180"/>
                <a:gd name="T86" fmla="*/ 1473 w 502285"/>
                <a:gd name="T87" fmla="*/ 5093 h 551180"/>
                <a:gd name="T88" fmla="*/ 1092 w 502285"/>
                <a:gd name="T89" fmla="*/ 4750 h 551180"/>
                <a:gd name="T90" fmla="*/ 800 w 502285"/>
                <a:gd name="T91" fmla="*/ 4363 h 551180"/>
                <a:gd name="T92" fmla="*/ 641 w 502285"/>
                <a:gd name="T93" fmla="*/ 4007 h 551180"/>
                <a:gd name="T94" fmla="*/ 483 w 502285"/>
                <a:gd name="T95" fmla="*/ 3797 h 551180"/>
                <a:gd name="T96" fmla="*/ 102 w 502285"/>
                <a:gd name="T97" fmla="*/ 3518 h 551180"/>
                <a:gd name="T98" fmla="*/ 0 w 502285"/>
                <a:gd name="T99" fmla="*/ 3162 h 551180"/>
                <a:gd name="T100" fmla="*/ 25 w 502285"/>
                <a:gd name="T101" fmla="*/ 2800 h 551180"/>
                <a:gd name="T102" fmla="*/ 298 w 502285"/>
                <a:gd name="T103" fmla="*/ 2483 h 551180"/>
                <a:gd name="T104" fmla="*/ 381 w 502285"/>
                <a:gd name="T105" fmla="*/ 2261 h 551180"/>
                <a:gd name="T106" fmla="*/ 356 w 502285"/>
                <a:gd name="T107" fmla="*/ 1905 h 551180"/>
                <a:gd name="T108" fmla="*/ 343 w 502285"/>
                <a:gd name="T109" fmla="*/ 1575 h 551180"/>
                <a:gd name="T110" fmla="*/ 368 w 502285"/>
                <a:gd name="T111" fmla="*/ 1245 h 551180"/>
                <a:gd name="T112" fmla="*/ 590 w 502285"/>
                <a:gd name="T113" fmla="*/ 756 h 551180"/>
                <a:gd name="T114" fmla="*/ 933 w 502285"/>
                <a:gd name="T115" fmla="*/ 425 h 551180"/>
                <a:gd name="T116" fmla="*/ 1346 w 502285"/>
                <a:gd name="T117" fmla="*/ 184 h 551180"/>
                <a:gd name="T118" fmla="*/ 1911 w 502285"/>
                <a:gd name="T119" fmla="*/ 25 h 5511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2285"/>
                <a:gd name="T181" fmla="*/ 0 h 551180"/>
                <a:gd name="T182" fmla="*/ 502285 w 502285"/>
                <a:gd name="T183" fmla="*/ 551180 h 5511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2285" h="551180">
                  <a:moveTo>
                    <a:pt x="213360" y="0"/>
                  </a:moveTo>
                  <a:lnTo>
                    <a:pt x="219075" y="0"/>
                  </a:lnTo>
                  <a:lnTo>
                    <a:pt x="224155" y="0"/>
                  </a:lnTo>
                  <a:lnTo>
                    <a:pt x="231775" y="0"/>
                  </a:lnTo>
                  <a:lnTo>
                    <a:pt x="237490" y="0"/>
                  </a:lnTo>
                  <a:lnTo>
                    <a:pt x="243840" y="0"/>
                  </a:lnTo>
                  <a:lnTo>
                    <a:pt x="250190" y="0"/>
                  </a:lnTo>
                  <a:lnTo>
                    <a:pt x="255905" y="0"/>
                  </a:lnTo>
                  <a:lnTo>
                    <a:pt x="260985" y="0"/>
                  </a:lnTo>
                  <a:lnTo>
                    <a:pt x="267335" y="0"/>
                  </a:lnTo>
                  <a:lnTo>
                    <a:pt x="273050" y="0"/>
                  </a:lnTo>
                  <a:lnTo>
                    <a:pt x="278130" y="0"/>
                  </a:lnTo>
                  <a:lnTo>
                    <a:pt x="284480" y="1270"/>
                  </a:lnTo>
                  <a:lnTo>
                    <a:pt x="290195" y="1270"/>
                  </a:lnTo>
                  <a:lnTo>
                    <a:pt x="295275" y="1270"/>
                  </a:lnTo>
                  <a:lnTo>
                    <a:pt x="300355" y="2540"/>
                  </a:lnTo>
                  <a:lnTo>
                    <a:pt x="306070" y="2540"/>
                  </a:lnTo>
                  <a:lnTo>
                    <a:pt x="311150" y="2540"/>
                  </a:lnTo>
                  <a:lnTo>
                    <a:pt x="316230" y="3811"/>
                  </a:lnTo>
                  <a:lnTo>
                    <a:pt x="320675" y="5080"/>
                  </a:lnTo>
                  <a:lnTo>
                    <a:pt x="325755" y="5080"/>
                  </a:lnTo>
                  <a:lnTo>
                    <a:pt x="330835" y="6350"/>
                  </a:lnTo>
                  <a:lnTo>
                    <a:pt x="335280" y="6350"/>
                  </a:lnTo>
                  <a:lnTo>
                    <a:pt x="340360" y="7620"/>
                  </a:lnTo>
                  <a:lnTo>
                    <a:pt x="344170" y="7620"/>
                  </a:lnTo>
                  <a:lnTo>
                    <a:pt x="349250" y="9525"/>
                  </a:lnTo>
                  <a:lnTo>
                    <a:pt x="352425" y="9525"/>
                  </a:lnTo>
                  <a:lnTo>
                    <a:pt x="357505" y="10795"/>
                  </a:lnTo>
                  <a:lnTo>
                    <a:pt x="362585" y="12065"/>
                  </a:lnTo>
                  <a:lnTo>
                    <a:pt x="366395" y="13336"/>
                  </a:lnTo>
                  <a:lnTo>
                    <a:pt x="370840" y="13336"/>
                  </a:lnTo>
                  <a:lnTo>
                    <a:pt x="374650" y="14605"/>
                  </a:lnTo>
                  <a:lnTo>
                    <a:pt x="378460" y="15875"/>
                  </a:lnTo>
                  <a:lnTo>
                    <a:pt x="382270" y="17145"/>
                  </a:lnTo>
                  <a:lnTo>
                    <a:pt x="385445" y="18415"/>
                  </a:lnTo>
                  <a:lnTo>
                    <a:pt x="389255" y="20955"/>
                  </a:lnTo>
                  <a:lnTo>
                    <a:pt x="393065" y="22225"/>
                  </a:lnTo>
                  <a:lnTo>
                    <a:pt x="396875" y="23495"/>
                  </a:lnTo>
                  <a:lnTo>
                    <a:pt x="400685" y="23495"/>
                  </a:lnTo>
                  <a:lnTo>
                    <a:pt x="403860" y="24130"/>
                  </a:lnTo>
                  <a:lnTo>
                    <a:pt x="406400" y="26670"/>
                  </a:lnTo>
                  <a:lnTo>
                    <a:pt x="410210" y="27940"/>
                  </a:lnTo>
                  <a:lnTo>
                    <a:pt x="412750" y="29211"/>
                  </a:lnTo>
                  <a:lnTo>
                    <a:pt x="416560" y="30480"/>
                  </a:lnTo>
                  <a:lnTo>
                    <a:pt x="419100" y="31750"/>
                  </a:lnTo>
                  <a:lnTo>
                    <a:pt x="422275" y="33020"/>
                  </a:lnTo>
                  <a:lnTo>
                    <a:pt x="424815" y="34290"/>
                  </a:lnTo>
                  <a:lnTo>
                    <a:pt x="427355" y="35561"/>
                  </a:lnTo>
                  <a:lnTo>
                    <a:pt x="429895" y="38100"/>
                  </a:lnTo>
                  <a:lnTo>
                    <a:pt x="433705" y="39370"/>
                  </a:lnTo>
                  <a:lnTo>
                    <a:pt x="435610" y="40640"/>
                  </a:lnTo>
                  <a:lnTo>
                    <a:pt x="438150" y="42545"/>
                  </a:lnTo>
                  <a:lnTo>
                    <a:pt x="440690" y="43815"/>
                  </a:lnTo>
                  <a:lnTo>
                    <a:pt x="443230" y="45086"/>
                  </a:lnTo>
                  <a:lnTo>
                    <a:pt x="447040" y="47625"/>
                  </a:lnTo>
                  <a:lnTo>
                    <a:pt x="452120" y="51436"/>
                  </a:lnTo>
                  <a:lnTo>
                    <a:pt x="455295" y="53975"/>
                  </a:lnTo>
                  <a:lnTo>
                    <a:pt x="459105" y="57150"/>
                  </a:lnTo>
                  <a:lnTo>
                    <a:pt x="462915" y="60961"/>
                  </a:lnTo>
                  <a:lnTo>
                    <a:pt x="466725" y="63500"/>
                  </a:lnTo>
                  <a:lnTo>
                    <a:pt x="469265" y="67311"/>
                  </a:lnTo>
                  <a:lnTo>
                    <a:pt x="471170" y="71120"/>
                  </a:lnTo>
                  <a:lnTo>
                    <a:pt x="472440" y="73025"/>
                  </a:lnTo>
                  <a:lnTo>
                    <a:pt x="474980" y="75565"/>
                  </a:lnTo>
                  <a:lnTo>
                    <a:pt x="477520" y="78105"/>
                  </a:lnTo>
                  <a:lnTo>
                    <a:pt x="478790" y="81915"/>
                  </a:lnTo>
                  <a:lnTo>
                    <a:pt x="480060" y="84455"/>
                  </a:lnTo>
                  <a:lnTo>
                    <a:pt x="482600" y="86995"/>
                  </a:lnTo>
                  <a:lnTo>
                    <a:pt x="483870" y="88900"/>
                  </a:lnTo>
                  <a:lnTo>
                    <a:pt x="485775" y="92711"/>
                  </a:lnTo>
                  <a:lnTo>
                    <a:pt x="487045" y="93980"/>
                  </a:lnTo>
                  <a:lnTo>
                    <a:pt x="489585" y="97790"/>
                  </a:lnTo>
                  <a:lnTo>
                    <a:pt x="490855" y="100330"/>
                  </a:lnTo>
                  <a:lnTo>
                    <a:pt x="492125" y="102870"/>
                  </a:lnTo>
                  <a:lnTo>
                    <a:pt x="493395" y="104775"/>
                  </a:lnTo>
                  <a:lnTo>
                    <a:pt x="494665" y="107315"/>
                  </a:lnTo>
                  <a:lnTo>
                    <a:pt x="495935" y="109855"/>
                  </a:lnTo>
                  <a:lnTo>
                    <a:pt x="497205" y="112395"/>
                  </a:lnTo>
                  <a:lnTo>
                    <a:pt x="498475" y="116205"/>
                  </a:lnTo>
                  <a:lnTo>
                    <a:pt x="501015" y="120650"/>
                  </a:lnTo>
                  <a:lnTo>
                    <a:pt x="501015" y="124461"/>
                  </a:lnTo>
                  <a:lnTo>
                    <a:pt x="502285" y="129540"/>
                  </a:lnTo>
                  <a:lnTo>
                    <a:pt x="502285" y="133350"/>
                  </a:lnTo>
                  <a:lnTo>
                    <a:pt x="502285" y="136525"/>
                  </a:lnTo>
                  <a:lnTo>
                    <a:pt x="502285" y="140336"/>
                  </a:lnTo>
                  <a:lnTo>
                    <a:pt x="502285" y="144145"/>
                  </a:lnTo>
                  <a:lnTo>
                    <a:pt x="499745" y="146686"/>
                  </a:lnTo>
                  <a:lnTo>
                    <a:pt x="495935" y="150495"/>
                  </a:lnTo>
                  <a:lnTo>
                    <a:pt x="493395" y="152400"/>
                  </a:lnTo>
                  <a:lnTo>
                    <a:pt x="490855" y="154940"/>
                  </a:lnTo>
                  <a:lnTo>
                    <a:pt x="488315" y="156211"/>
                  </a:lnTo>
                  <a:lnTo>
                    <a:pt x="485140" y="160020"/>
                  </a:lnTo>
                  <a:lnTo>
                    <a:pt x="481330" y="161290"/>
                  </a:lnTo>
                  <a:lnTo>
                    <a:pt x="477520" y="163830"/>
                  </a:lnTo>
                  <a:lnTo>
                    <a:pt x="472440" y="166370"/>
                  </a:lnTo>
                  <a:lnTo>
                    <a:pt x="467995" y="168275"/>
                  </a:lnTo>
                  <a:lnTo>
                    <a:pt x="465455" y="169545"/>
                  </a:lnTo>
                  <a:lnTo>
                    <a:pt x="462915" y="170815"/>
                  </a:lnTo>
                  <a:lnTo>
                    <a:pt x="460375" y="172086"/>
                  </a:lnTo>
                  <a:lnTo>
                    <a:pt x="457835" y="173355"/>
                  </a:lnTo>
                  <a:lnTo>
                    <a:pt x="455295" y="174625"/>
                  </a:lnTo>
                  <a:lnTo>
                    <a:pt x="452755" y="175895"/>
                  </a:lnTo>
                  <a:lnTo>
                    <a:pt x="450850" y="177165"/>
                  </a:lnTo>
                  <a:lnTo>
                    <a:pt x="447040" y="178436"/>
                  </a:lnTo>
                  <a:lnTo>
                    <a:pt x="444500" y="179705"/>
                  </a:lnTo>
                  <a:lnTo>
                    <a:pt x="440690" y="180975"/>
                  </a:lnTo>
                  <a:lnTo>
                    <a:pt x="438150" y="182245"/>
                  </a:lnTo>
                  <a:lnTo>
                    <a:pt x="434975" y="183515"/>
                  </a:lnTo>
                  <a:lnTo>
                    <a:pt x="432435" y="185420"/>
                  </a:lnTo>
                  <a:lnTo>
                    <a:pt x="428625" y="186690"/>
                  </a:lnTo>
                  <a:lnTo>
                    <a:pt x="424815" y="187961"/>
                  </a:lnTo>
                  <a:lnTo>
                    <a:pt x="422275" y="189230"/>
                  </a:lnTo>
                  <a:lnTo>
                    <a:pt x="419100" y="190500"/>
                  </a:lnTo>
                  <a:lnTo>
                    <a:pt x="415290" y="191770"/>
                  </a:lnTo>
                  <a:lnTo>
                    <a:pt x="411480" y="193040"/>
                  </a:lnTo>
                  <a:lnTo>
                    <a:pt x="407670" y="194311"/>
                  </a:lnTo>
                  <a:lnTo>
                    <a:pt x="405130" y="195580"/>
                  </a:lnTo>
                  <a:lnTo>
                    <a:pt x="401955" y="196850"/>
                  </a:lnTo>
                  <a:lnTo>
                    <a:pt x="398145" y="198120"/>
                  </a:lnTo>
                  <a:lnTo>
                    <a:pt x="394335" y="199390"/>
                  </a:lnTo>
                  <a:lnTo>
                    <a:pt x="390525" y="200661"/>
                  </a:lnTo>
                  <a:lnTo>
                    <a:pt x="385445" y="201295"/>
                  </a:lnTo>
                  <a:lnTo>
                    <a:pt x="382270" y="202565"/>
                  </a:lnTo>
                  <a:lnTo>
                    <a:pt x="378460" y="203836"/>
                  </a:lnTo>
                  <a:lnTo>
                    <a:pt x="374650" y="205105"/>
                  </a:lnTo>
                  <a:lnTo>
                    <a:pt x="370840" y="206375"/>
                  </a:lnTo>
                  <a:lnTo>
                    <a:pt x="367665" y="207645"/>
                  </a:lnTo>
                  <a:lnTo>
                    <a:pt x="362585" y="208915"/>
                  </a:lnTo>
                  <a:lnTo>
                    <a:pt x="358775" y="210186"/>
                  </a:lnTo>
                  <a:lnTo>
                    <a:pt x="354965" y="211455"/>
                  </a:lnTo>
                  <a:lnTo>
                    <a:pt x="350520" y="212725"/>
                  </a:lnTo>
                  <a:lnTo>
                    <a:pt x="346710" y="213995"/>
                  </a:lnTo>
                  <a:lnTo>
                    <a:pt x="341630" y="213995"/>
                  </a:lnTo>
                  <a:lnTo>
                    <a:pt x="337820" y="215265"/>
                  </a:lnTo>
                  <a:lnTo>
                    <a:pt x="334645" y="216536"/>
                  </a:lnTo>
                  <a:lnTo>
                    <a:pt x="330835" y="218440"/>
                  </a:lnTo>
                  <a:lnTo>
                    <a:pt x="325755" y="218440"/>
                  </a:lnTo>
                  <a:lnTo>
                    <a:pt x="320675" y="219711"/>
                  </a:lnTo>
                  <a:lnTo>
                    <a:pt x="317500" y="219711"/>
                  </a:lnTo>
                  <a:lnTo>
                    <a:pt x="312420" y="220980"/>
                  </a:lnTo>
                  <a:lnTo>
                    <a:pt x="307340" y="222250"/>
                  </a:lnTo>
                  <a:lnTo>
                    <a:pt x="303530" y="223520"/>
                  </a:lnTo>
                  <a:lnTo>
                    <a:pt x="299085" y="223520"/>
                  </a:lnTo>
                  <a:lnTo>
                    <a:pt x="295275" y="224790"/>
                  </a:lnTo>
                  <a:lnTo>
                    <a:pt x="290195" y="224790"/>
                  </a:lnTo>
                  <a:lnTo>
                    <a:pt x="285115" y="224790"/>
                  </a:lnTo>
                  <a:lnTo>
                    <a:pt x="281940" y="226061"/>
                  </a:lnTo>
                  <a:lnTo>
                    <a:pt x="278130" y="226061"/>
                  </a:lnTo>
                  <a:lnTo>
                    <a:pt x="273050" y="226061"/>
                  </a:lnTo>
                  <a:lnTo>
                    <a:pt x="267970" y="227330"/>
                  </a:lnTo>
                  <a:lnTo>
                    <a:pt x="264795" y="227330"/>
                  </a:lnTo>
                  <a:lnTo>
                    <a:pt x="260985" y="227330"/>
                  </a:lnTo>
                  <a:lnTo>
                    <a:pt x="255905" y="227330"/>
                  </a:lnTo>
                  <a:lnTo>
                    <a:pt x="252095" y="227330"/>
                  </a:lnTo>
                  <a:lnTo>
                    <a:pt x="247650" y="227330"/>
                  </a:lnTo>
                  <a:lnTo>
                    <a:pt x="243840" y="228600"/>
                  </a:lnTo>
                  <a:lnTo>
                    <a:pt x="240030" y="228600"/>
                  </a:lnTo>
                  <a:lnTo>
                    <a:pt x="234950" y="228600"/>
                  </a:lnTo>
                  <a:lnTo>
                    <a:pt x="231775" y="228600"/>
                  </a:lnTo>
                  <a:lnTo>
                    <a:pt x="227965" y="228600"/>
                  </a:lnTo>
                  <a:lnTo>
                    <a:pt x="224155" y="227330"/>
                  </a:lnTo>
                  <a:lnTo>
                    <a:pt x="220345" y="227330"/>
                  </a:lnTo>
                  <a:lnTo>
                    <a:pt x="217170" y="227330"/>
                  </a:lnTo>
                  <a:lnTo>
                    <a:pt x="213360" y="227330"/>
                  </a:lnTo>
                  <a:lnTo>
                    <a:pt x="209550" y="227330"/>
                  </a:lnTo>
                  <a:lnTo>
                    <a:pt x="205740" y="227330"/>
                  </a:lnTo>
                  <a:lnTo>
                    <a:pt x="201930" y="227330"/>
                  </a:lnTo>
                  <a:lnTo>
                    <a:pt x="198755" y="227330"/>
                  </a:lnTo>
                  <a:lnTo>
                    <a:pt x="194945" y="227330"/>
                  </a:lnTo>
                  <a:lnTo>
                    <a:pt x="191135" y="226061"/>
                  </a:lnTo>
                  <a:lnTo>
                    <a:pt x="188595" y="226061"/>
                  </a:lnTo>
                  <a:lnTo>
                    <a:pt x="184785" y="226061"/>
                  </a:lnTo>
                  <a:lnTo>
                    <a:pt x="181610" y="226061"/>
                  </a:lnTo>
                  <a:lnTo>
                    <a:pt x="179070" y="224790"/>
                  </a:lnTo>
                  <a:lnTo>
                    <a:pt x="176530" y="224790"/>
                  </a:lnTo>
                  <a:lnTo>
                    <a:pt x="172720" y="224790"/>
                  </a:lnTo>
                  <a:lnTo>
                    <a:pt x="170180" y="224790"/>
                  </a:lnTo>
                  <a:lnTo>
                    <a:pt x="167005" y="223520"/>
                  </a:lnTo>
                  <a:lnTo>
                    <a:pt x="164465" y="223520"/>
                  </a:lnTo>
                  <a:lnTo>
                    <a:pt x="161925" y="223520"/>
                  </a:lnTo>
                  <a:lnTo>
                    <a:pt x="159385" y="223520"/>
                  </a:lnTo>
                  <a:lnTo>
                    <a:pt x="156845" y="222250"/>
                  </a:lnTo>
                  <a:lnTo>
                    <a:pt x="155575" y="222250"/>
                  </a:lnTo>
                  <a:lnTo>
                    <a:pt x="153035" y="222250"/>
                  </a:lnTo>
                  <a:lnTo>
                    <a:pt x="149860" y="220980"/>
                  </a:lnTo>
                  <a:lnTo>
                    <a:pt x="146050" y="220980"/>
                  </a:lnTo>
                  <a:lnTo>
                    <a:pt x="143510" y="219711"/>
                  </a:lnTo>
                  <a:lnTo>
                    <a:pt x="140970" y="219711"/>
                  </a:lnTo>
                  <a:lnTo>
                    <a:pt x="137160" y="219711"/>
                  </a:lnTo>
                  <a:lnTo>
                    <a:pt x="135890" y="219711"/>
                  </a:lnTo>
                  <a:lnTo>
                    <a:pt x="134620" y="219711"/>
                  </a:lnTo>
                  <a:lnTo>
                    <a:pt x="134620" y="222250"/>
                  </a:lnTo>
                  <a:lnTo>
                    <a:pt x="133985" y="223520"/>
                  </a:lnTo>
                  <a:lnTo>
                    <a:pt x="132715" y="226061"/>
                  </a:lnTo>
                  <a:lnTo>
                    <a:pt x="132715" y="228600"/>
                  </a:lnTo>
                  <a:lnTo>
                    <a:pt x="131445" y="231140"/>
                  </a:lnTo>
                  <a:lnTo>
                    <a:pt x="130175" y="233045"/>
                  </a:lnTo>
                  <a:lnTo>
                    <a:pt x="128905" y="235586"/>
                  </a:lnTo>
                  <a:lnTo>
                    <a:pt x="127635" y="238125"/>
                  </a:lnTo>
                  <a:lnTo>
                    <a:pt x="126365" y="241936"/>
                  </a:lnTo>
                  <a:lnTo>
                    <a:pt x="125095" y="244475"/>
                  </a:lnTo>
                  <a:lnTo>
                    <a:pt x="123825" y="248286"/>
                  </a:lnTo>
                  <a:lnTo>
                    <a:pt x="122555" y="250190"/>
                  </a:lnTo>
                  <a:lnTo>
                    <a:pt x="121285" y="254000"/>
                  </a:lnTo>
                  <a:lnTo>
                    <a:pt x="118745" y="256540"/>
                  </a:lnTo>
                  <a:lnTo>
                    <a:pt x="117475" y="259080"/>
                  </a:lnTo>
                  <a:lnTo>
                    <a:pt x="115570" y="260350"/>
                  </a:lnTo>
                  <a:lnTo>
                    <a:pt x="114300" y="262890"/>
                  </a:lnTo>
                  <a:lnTo>
                    <a:pt x="111760" y="264795"/>
                  </a:lnTo>
                  <a:lnTo>
                    <a:pt x="109220" y="268605"/>
                  </a:lnTo>
                  <a:lnTo>
                    <a:pt x="105410" y="269875"/>
                  </a:lnTo>
                  <a:lnTo>
                    <a:pt x="104140" y="271145"/>
                  </a:lnTo>
                  <a:lnTo>
                    <a:pt x="101600" y="271145"/>
                  </a:lnTo>
                  <a:lnTo>
                    <a:pt x="101600" y="272415"/>
                  </a:lnTo>
                  <a:lnTo>
                    <a:pt x="153035" y="301625"/>
                  </a:lnTo>
                  <a:lnTo>
                    <a:pt x="153035" y="314961"/>
                  </a:lnTo>
                  <a:lnTo>
                    <a:pt x="97155" y="280670"/>
                  </a:lnTo>
                  <a:lnTo>
                    <a:pt x="85725" y="295911"/>
                  </a:lnTo>
                  <a:lnTo>
                    <a:pt x="150495" y="340995"/>
                  </a:lnTo>
                  <a:lnTo>
                    <a:pt x="144780" y="353061"/>
                  </a:lnTo>
                  <a:lnTo>
                    <a:pt x="80010" y="309245"/>
                  </a:lnTo>
                  <a:lnTo>
                    <a:pt x="76200" y="320040"/>
                  </a:lnTo>
                  <a:lnTo>
                    <a:pt x="68580" y="310515"/>
                  </a:lnTo>
                  <a:lnTo>
                    <a:pt x="67310" y="309245"/>
                  </a:lnTo>
                  <a:lnTo>
                    <a:pt x="67310" y="307975"/>
                  </a:lnTo>
                  <a:lnTo>
                    <a:pt x="67310" y="305436"/>
                  </a:lnTo>
                  <a:lnTo>
                    <a:pt x="67310" y="301625"/>
                  </a:lnTo>
                  <a:lnTo>
                    <a:pt x="66675" y="297815"/>
                  </a:lnTo>
                  <a:lnTo>
                    <a:pt x="66675" y="294640"/>
                  </a:lnTo>
                  <a:lnTo>
                    <a:pt x="65405" y="289561"/>
                  </a:lnTo>
                  <a:lnTo>
                    <a:pt x="64135" y="285750"/>
                  </a:lnTo>
                  <a:lnTo>
                    <a:pt x="61595" y="280670"/>
                  </a:lnTo>
                  <a:lnTo>
                    <a:pt x="60325" y="276225"/>
                  </a:lnTo>
                  <a:lnTo>
                    <a:pt x="57785" y="272415"/>
                  </a:lnTo>
                  <a:lnTo>
                    <a:pt x="55245" y="268605"/>
                  </a:lnTo>
                  <a:lnTo>
                    <a:pt x="51435" y="264795"/>
                  </a:lnTo>
                  <a:lnTo>
                    <a:pt x="48260" y="264161"/>
                  </a:lnTo>
                  <a:lnTo>
                    <a:pt x="44450" y="261620"/>
                  </a:lnTo>
                  <a:lnTo>
                    <a:pt x="40640" y="261620"/>
                  </a:lnTo>
                  <a:lnTo>
                    <a:pt x="35560" y="262890"/>
                  </a:lnTo>
                  <a:lnTo>
                    <a:pt x="32385" y="264161"/>
                  </a:lnTo>
                  <a:lnTo>
                    <a:pt x="28575" y="267336"/>
                  </a:lnTo>
                  <a:lnTo>
                    <a:pt x="26035" y="271145"/>
                  </a:lnTo>
                  <a:lnTo>
                    <a:pt x="23495" y="273686"/>
                  </a:lnTo>
                  <a:lnTo>
                    <a:pt x="22225" y="276225"/>
                  </a:lnTo>
                  <a:lnTo>
                    <a:pt x="20955" y="278765"/>
                  </a:lnTo>
                  <a:lnTo>
                    <a:pt x="20955" y="280670"/>
                  </a:lnTo>
                  <a:lnTo>
                    <a:pt x="19685" y="284480"/>
                  </a:lnTo>
                  <a:lnTo>
                    <a:pt x="18415" y="287020"/>
                  </a:lnTo>
                  <a:lnTo>
                    <a:pt x="18415" y="290830"/>
                  </a:lnTo>
                  <a:lnTo>
                    <a:pt x="18415" y="294640"/>
                  </a:lnTo>
                  <a:lnTo>
                    <a:pt x="17145" y="297815"/>
                  </a:lnTo>
                  <a:lnTo>
                    <a:pt x="17145" y="301625"/>
                  </a:lnTo>
                  <a:lnTo>
                    <a:pt x="16510" y="304165"/>
                  </a:lnTo>
                  <a:lnTo>
                    <a:pt x="16510" y="307975"/>
                  </a:lnTo>
                  <a:lnTo>
                    <a:pt x="16510" y="311786"/>
                  </a:lnTo>
                  <a:lnTo>
                    <a:pt x="16510" y="314961"/>
                  </a:lnTo>
                  <a:lnTo>
                    <a:pt x="16510" y="318770"/>
                  </a:lnTo>
                  <a:lnTo>
                    <a:pt x="16510" y="322580"/>
                  </a:lnTo>
                  <a:lnTo>
                    <a:pt x="16510" y="325120"/>
                  </a:lnTo>
                  <a:lnTo>
                    <a:pt x="16510" y="328930"/>
                  </a:lnTo>
                  <a:lnTo>
                    <a:pt x="16510" y="330836"/>
                  </a:lnTo>
                  <a:lnTo>
                    <a:pt x="17145" y="334645"/>
                  </a:lnTo>
                  <a:lnTo>
                    <a:pt x="17145" y="337186"/>
                  </a:lnTo>
                  <a:lnTo>
                    <a:pt x="18415" y="340995"/>
                  </a:lnTo>
                  <a:lnTo>
                    <a:pt x="18415" y="343536"/>
                  </a:lnTo>
                  <a:lnTo>
                    <a:pt x="19685" y="345440"/>
                  </a:lnTo>
                  <a:lnTo>
                    <a:pt x="22225" y="350520"/>
                  </a:lnTo>
                  <a:lnTo>
                    <a:pt x="24765" y="354330"/>
                  </a:lnTo>
                  <a:lnTo>
                    <a:pt x="27305" y="356870"/>
                  </a:lnTo>
                  <a:lnTo>
                    <a:pt x="31115" y="359411"/>
                  </a:lnTo>
                  <a:lnTo>
                    <a:pt x="34290" y="361315"/>
                  </a:lnTo>
                  <a:lnTo>
                    <a:pt x="38100" y="362586"/>
                  </a:lnTo>
                  <a:lnTo>
                    <a:pt x="41910" y="363855"/>
                  </a:lnTo>
                  <a:lnTo>
                    <a:pt x="46990" y="365125"/>
                  </a:lnTo>
                  <a:lnTo>
                    <a:pt x="50165" y="365125"/>
                  </a:lnTo>
                  <a:lnTo>
                    <a:pt x="53975" y="365125"/>
                  </a:lnTo>
                  <a:lnTo>
                    <a:pt x="56515" y="365125"/>
                  </a:lnTo>
                  <a:lnTo>
                    <a:pt x="60325" y="365125"/>
                  </a:lnTo>
                  <a:lnTo>
                    <a:pt x="62865" y="365125"/>
                  </a:lnTo>
                  <a:lnTo>
                    <a:pt x="65405" y="365125"/>
                  </a:lnTo>
                  <a:lnTo>
                    <a:pt x="66675" y="365125"/>
                  </a:lnTo>
                  <a:lnTo>
                    <a:pt x="66675" y="366395"/>
                  </a:lnTo>
                  <a:lnTo>
                    <a:pt x="66675" y="367665"/>
                  </a:lnTo>
                  <a:lnTo>
                    <a:pt x="67310" y="370205"/>
                  </a:lnTo>
                  <a:lnTo>
                    <a:pt x="68580" y="374015"/>
                  </a:lnTo>
                  <a:lnTo>
                    <a:pt x="69850" y="377190"/>
                  </a:lnTo>
                  <a:lnTo>
                    <a:pt x="69850" y="379730"/>
                  </a:lnTo>
                  <a:lnTo>
                    <a:pt x="71120" y="381000"/>
                  </a:lnTo>
                  <a:lnTo>
                    <a:pt x="72390" y="384811"/>
                  </a:lnTo>
                  <a:lnTo>
                    <a:pt x="73660" y="387350"/>
                  </a:lnTo>
                  <a:lnTo>
                    <a:pt x="73660" y="389890"/>
                  </a:lnTo>
                  <a:lnTo>
                    <a:pt x="74930" y="392430"/>
                  </a:lnTo>
                  <a:lnTo>
                    <a:pt x="76200" y="394336"/>
                  </a:lnTo>
                  <a:lnTo>
                    <a:pt x="77470" y="396875"/>
                  </a:lnTo>
                  <a:lnTo>
                    <a:pt x="78740" y="400686"/>
                  </a:lnTo>
                  <a:lnTo>
                    <a:pt x="80010" y="403225"/>
                  </a:lnTo>
                  <a:lnTo>
                    <a:pt x="82550" y="407036"/>
                  </a:lnTo>
                  <a:lnTo>
                    <a:pt x="83820" y="410211"/>
                  </a:lnTo>
                  <a:lnTo>
                    <a:pt x="84455" y="412750"/>
                  </a:lnTo>
                  <a:lnTo>
                    <a:pt x="86995" y="416561"/>
                  </a:lnTo>
                  <a:lnTo>
                    <a:pt x="88265" y="419100"/>
                  </a:lnTo>
                  <a:lnTo>
                    <a:pt x="90805" y="424180"/>
                  </a:lnTo>
                  <a:lnTo>
                    <a:pt x="93345" y="427355"/>
                  </a:lnTo>
                  <a:lnTo>
                    <a:pt x="95885" y="429895"/>
                  </a:lnTo>
                  <a:lnTo>
                    <a:pt x="98425" y="433705"/>
                  </a:lnTo>
                  <a:lnTo>
                    <a:pt x="100330" y="438786"/>
                  </a:lnTo>
                  <a:lnTo>
                    <a:pt x="102870" y="440690"/>
                  </a:lnTo>
                  <a:lnTo>
                    <a:pt x="105410" y="444500"/>
                  </a:lnTo>
                  <a:lnTo>
                    <a:pt x="109220" y="448311"/>
                  </a:lnTo>
                  <a:lnTo>
                    <a:pt x="111760" y="452120"/>
                  </a:lnTo>
                  <a:lnTo>
                    <a:pt x="114300" y="455930"/>
                  </a:lnTo>
                  <a:lnTo>
                    <a:pt x="117475" y="459105"/>
                  </a:lnTo>
                  <a:lnTo>
                    <a:pt x="120015" y="461645"/>
                  </a:lnTo>
                  <a:lnTo>
                    <a:pt x="123825" y="466725"/>
                  </a:lnTo>
                  <a:lnTo>
                    <a:pt x="127635" y="469265"/>
                  </a:lnTo>
                  <a:lnTo>
                    <a:pt x="131445" y="472440"/>
                  </a:lnTo>
                  <a:lnTo>
                    <a:pt x="134620" y="476250"/>
                  </a:lnTo>
                  <a:lnTo>
                    <a:pt x="138430" y="480061"/>
                  </a:lnTo>
                  <a:lnTo>
                    <a:pt x="143510" y="482600"/>
                  </a:lnTo>
                  <a:lnTo>
                    <a:pt x="147320" y="486411"/>
                  </a:lnTo>
                  <a:lnTo>
                    <a:pt x="151765" y="489586"/>
                  </a:lnTo>
                  <a:lnTo>
                    <a:pt x="156845" y="493395"/>
                  </a:lnTo>
                  <a:lnTo>
                    <a:pt x="160655" y="495936"/>
                  </a:lnTo>
                  <a:lnTo>
                    <a:pt x="165735" y="498475"/>
                  </a:lnTo>
                  <a:lnTo>
                    <a:pt x="168910" y="501015"/>
                  </a:lnTo>
                  <a:lnTo>
                    <a:pt x="175260" y="504825"/>
                  </a:lnTo>
                  <a:lnTo>
                    <a:pt x="180340" y="506730"/>
                  </a:lnTo>
                  <a:lnTo>
                    <a:pt x="184785" y="509270"/>
                  </a:lnTo>
                  <a:lnTo>
                    <a:pt x="191135" y="511811"/>
                  </a:lnTo>
                  <a:lnTo>
                    <a:pt x="196215" y="514350"/>
                  </a:lnTo>
                  <a:lnTo>
                    <a:pt x="201930" y="516890"/>
                  </a:lnTo>
                  <a:lnTo>
                    <a:pt x="208280" y="519430"/>
                  </a:lnTo>
                  <a:lnTo>
                    <a:pt x="214630" y="520700"/>
                  </a:lnTo>
                  <a:lnTo>
                    <a:pt x="220345" y="522605"/>
                  </a:lnTo>
                  <a:lnTo>
                    <a:pt x="226695" y="523875"/>
                  </a:lnTo>
                  <a:lnTo>
                    <a:pt x="234315" y="525145"/>
                  </a:lnTo>
                  <a:lnTo>
                    <a:pt x="240030" y="526415"/>
                  </a:lnTo>
                  <a:lnTo>
                    <a:pt x="247650" y="528955"/>
                  </a:lnTo>
                  <a:lnTo>
                    <a:pt x="254635" y="528955"/>
                  </a:lnTo>
                  <a:lnTo>
                    <a:pt x="260985" y="530225"/>
                  </a:lnTo>
                  <a:lnTo>
                    <a:pt x="267335" y="530225"/>
                  </a:lnTo>
                  <a:lnTo>
                    <a:pt x="274320" y="531495"/>
                  </a:lnTo>
                  <a:lnTo>
                    <a:pt x="279400" y="531495"/>
                  </a:lnTo>
                  <a:lnTo>
                    <a:pt x="285115" y="532765"/>
                  </a:lnTo>
                  <a:lnTo>
                    <a:pt x="292735" y="532765"/>
                  </a:lnTo>
                  <a:lnTo>
                    <a:pt x="299085" y="532765"/>
                  </a:lnTo>
                  <a:lnTo>
                    <a:pt x="303530" y="532765"/>
                  </a:lnTo>
                  <a:lnTo>
                    <a:pt x="309880" y="532765"/>
                  </a:lnTo>
                  <a:lnTo>
                    <a:pt x="314960" y="532765"/>
                  </a:lnTo>
                  <a:lnTo>
                    <a:pt x="320675" y="532765"/>
                  </a:lnTo>
                  <a:lnTo>
                    <a:pt x="325755" y="531495"/>
                  </a:lnTo>
                  <a:lnTo>
                    <a:pt x="330835" y="531495"/>
                  </a:lnTo>
                  <a:lnTo>
                    <a:pt x="335280" y="531495"/>
                  </a:lnTo>
                  <a:lnTo>
                    <a:pt x="340360" y="531495"/>
                  </a:lnTo>
                  <a:lnTo>
                    <a:pt x="345440" y="530225"/>
                  </a:lnTo>
                  <a:lnTo>
                    <a:pt x="350520" y="528955"/>
                  </a:lnTo>
                  <a:lnTo>
                    <a:pt x="353695" y="527686"/>
                  </a:lnTo>
                  <a:lnTo>
                    <a:pt x="358775" y="527686"/>
                  </a:lnTo>
                  <a:lnTo>
                    <a:pt x="362585" y="526415"/>
                  </a:lnTo>
                  <a:lnTo>
                    <a:pt x="366395" y="525145"/>
                  </a:lnTo>
                  <a:lnTo>
                    <a:pt x="370840" y="525145"/>
                  </a:lnTo>
                  <a:lnTo>
                    <a:pt x="374650" y="523875"/>
                  </a:lnTo>
                  <a:lnTo>
                    <a:pt x="378460" y="522605"/>
                  </a:lnTo>
                  <a:lnTo>
                    <a:pt x="382270" y="521336"/>
                  </a:lnTo>
                  <a:lnTo>
                    <a:pt x="385445" y="520700"/>
                  </a:lnTo>
                  <a:lnTo>
                    <a:pt x="389255" y="519430"/>
                  </a:lnTo>
                  <a:lnTo>
                    <a:pt x="391795" y="516890"/>
                  </a:lnTo>
                  <a:lnTo>
                    <a:pt x="395605" y="515620"/>
                  </a:lnTo>
                  <a:lnTo>
                    <a:pt x="399415" y="514350"/>
                  </a:lnTo>
                  <a:lnTo>
                    <a:pt x="402590" y="513080"/>
                  </a:lnTo>
                  <a:lnTo>
                    <a:pt x="405130" y="510540"/>
                  </a:lnTo>
                  <a:lnTo>
                    <a:pt x="407670" y="509270"/>
                  </a:lnTo>
                  <a:lnTo>
                    <a:pt x="410210" y="508000"/>
                  </a:lnTo>
                  <a:lnTo>
                    <a:pt x="414020" y="505461"/>
                  </a:lnTo>
                  <a:lnTo>
                    <a:pt x="416560" y="504825"/>
                  </a:lnTo>
                  <a:lnTo>
                    <a:pt x="419100" y="502286"/>
                  </a:lnTo>
                  <a:lnTo>
                    <a:pt x="421005" y="501015"/>
                  </a:lnTo>
                  <a:lnTo>
                    <a:pt x="423545" y="498475"/>
                  </a:lnTo>
                  <a:lnTo>
                    <a:pt x="427355" y="494665"/>
                  </a:lnTo>
                  <a:lnTo>
                    <a:pt x="432435" y="490855"/>
                  </a:lnTo>
                  <a:lnTo>
                    <a:pt x="435610" y="487680"/>
                  </a:lnTo>
                  <a:lnTo>
                    <a:pt x="439420" y="483870"/>
                  </a:lnTo>
                  <a:lnTo>
                    <a:pt x="443230" y="480061"/>
                  </a:lnTo>
                  <a:lnTo>
                    <a:pt x="447040" y="476250"/>
                  </a:lnTo>
                  <a:lnTo>
                    <a:pt x="449580" y="471805"/>
                  </a:lnTo>
                  <a:lnTo>
                    <a:pt x="452120" y="467995"/>
                  </a:lnTo>
                  <a:lnTo>
                    <a:pt x="454025" y="464186"/>
                  </a:lnTo>
                  <a:lnTo>
                    <a:pt x="456565" y="460375"/>
                  </a:lnTo>
                  <a:lnTo>
                    <a:pt x="459105" y="456565"/>
                  </a:lnTo>
                  <a:lnTo>
                    <a:pt x="461645" y="454661"/>
                  </a:lnTo>
                  <a:lnTo>
                    <a:pt x="462915" y="450850"/>
                  </a:lnTo>
                  <a:lnTo>
                    <a:pt x="465455" y="448311"/>
                  </a:lnTo>
                  <a:lnTo>
                    <a:pt x="466725" y="444500"/>
                  </a:lnTo>
                  <a:lnTo>
                    <a:pt x="467995" y="441961"/>
                  </a:lnTo>
                  <a:lnTo>
                    <a:pt x="469265" y="438786"/>
                  </a:lnTo>
                  <a:lnTo>
                    <a:pt x="469900" y="436245"/>
                  </a:lnTo>
                  <a:lnTo>
                    <a:pt x="471170" y="433705"/>
                  </a:lnTo>
                  <a:lnTo>
                    <a:pt x="472440" y="431165"/>
                  </a:lnTo>
                  <a:lnTo>
                    <a:pt x="473710" y="426086"/>
                  </a:lnTo>
                  <a:lnTo>
                    <a:pt x="476250" y="422911"/>
                  </a:lnTo>
                  <a:lnTo>
                    <a:pt x="477520" y="419100"/>
                  </a:lnTo>
                  <a:lnTo>
                    <a:pt x="477520" y="415290"/>
                  </a:lnTo>
                  <a:lnTo>
                    <a:pt x="477520" y="411480"/>
                  </a:lnTo>
                  <a:lnTo>
                    <a:pt x="478790" y="410211"/>
                  </a:lnTo>
                  <a:lnTo>
                    <a:pt x="478790" y="407036"/>
                  </a:lnTo>
                  <a:lnTo>
                    <a:pt x="478790" y="405765"/>
                  </a:lnTo>
                  <a:lnTo>
                    <a:pt x="478790" y="403225"/>
                  </a:lnTo>
                  <a:lnTo>
                    <a:pt x="495935" y="396131"/>
                  </a:lnTo>
                  <a:lnTo>
                    <a:pt x="495935" y="398145"/>
                  </a:lnTo>
                  <a:lnTo>
                    <a:pt x="495935" y="399415"/>
                  </a:lnTo>
                  <a:lnTo>
                    <a:pt x="495935" y="400686"/>
                  </a:lnTo>
                  <a:lnTo>
                    <a:pt x="495935" y="403225"/>
                  </a:lnTo>
                  <a:lnTo>
                    <a:pt x="495935" y="405765"/>
                  </a:lnTo>
                  <a:lnTo>
                    <a:pt x="494665" y="408305"/>
                  </a:lnTo>
                  <a:lnTo>
                    <a:pt x="494665" y="410211"/>
                  </a:lnTo>
                  <a:lnTo>
                    <a:pt x="493395" y="412750"/>
                  </a:lnTo>
                  <a:lnTo>
                    <a:pt x="492125" y="416561"/>
                  </a:lnTo>
                  <a:lnTo>
                    <a:pt x="492125" y="420370"/>
                  </a:lnTo>
                  <a:lnTo>
                    <a:pt x="490855" y="424180"/>
                  </a:lnTo>
                  <a:lnTo>
                    <a:pt x="489585" y="427355"/>
                  </a:lnTo>
                  <a:lnTo>
                    <a:pt x="488315" y="432436"/>
                  </a:lnTo>
                  <a:lnTo>
                    <a:pt x="487045" y="436245"/>
                  </a:lnTo>
                  <a:lnTo>
                    <a:pt x="485775" y="440055"/>
                  </a:lnTo>
                  <a:lnTo>
                    <a:pt x="483870" y="444500"/>
                  </a:lnTo>
                  <a:lnTo>
                    <a:pt x="481330" y="448311"/>
                  </a:lnTo>
                  <a:lnTo>
                    <a:pt x="480060" y="453390"/>
                  </a:lnTo>
                  <a:lnTo>
                    <a:pt x="477520" y="457836"/>
                  </a:lnTo>
                  <a:lnTo>
                    <a:pt x="476250" y="460375"/>
                  </a:lnTo>
                  <a:lnTo>
                    <a:pt x="474980" y="461645"/>
                  </a:lnTo>
                  <a:lnTo>
                    <a:pt x="473710" y="465455"/>
                  </a:lnTo>
                  <a:lnTo>
                    <a:pt x="472440" y="467995"/>
                  </a:lnTo>
                  <a:lnTo>
                    <a:pt x="469265" y="471805"/>
                  </a:lnTo>
                  <a:lnTo>
                    <a:pt x="465455" y="476250"/>
                  </a:lnTo>
                  <a:lnTo>
                    <a:pt x="462915" y="478790"/>
                  </a:lnTo>
                  <a:lnTo>
                    <a:pt x="461645" y="481330"/>
                  </a:lnTo>
                  <a:lnTo>
                    <a:pt x="460375" y="483870"/>
                  </a:lnTo>
                  <a:lnTo>
                    <a:pt x="457835" y="487680"/>
                  </a:lnTo>
                  <a:lnTo>
                    <a:pt x="455295" y="488950"/>
                  </a:lnTo>
                  <a:lnTo>
                    <a:pt x="454025" y="492125"/>
                  </a:lnTo>
                  <a:lnTo>
                    <a:pt x="452120" y="493395"/>
                  </a:lnTo>
                  <a:lnTo>
                    <a:pt x="449580" y="497205"/>
                  </a:lnTo>
                  <a:lnTo>
                    <a:pt x="447040" y="498475"/>
                  </a:lnTo>
                  <a:lnTo>
                    <a:pt x="444500" y="501015"/>
                  </a:lnTo>
                  <a:lnTo>
                    <a:pt x="443230" y="504825"/>
                  </a:lnTo>
                  <a:lnTo>
                    <a:pt x="440690" y="506730"/>
                  </a:lnTo>
                  <a:lnTo>
                    <a:pt x="438150" y="508000"/>
                  </a:lnTo>
                  <a:lnTo>
                    <a:pt x="434975" y="510540"/>
                  </a:lnTo>
                  <a:lnTo>
                    <a:pt x="432435" y="513080"/>
                  </a:lnTo>
                  <a:lnTo>
                    <a:pt x="429895" y="515620"/>
                  </a:lnTo>
                  <a:lnTo>
                    <a:pt x="427355" y="516890"/>
                  </a:lnTo>
                  <a:lnTo>
                    <a:pt x="424815" y="519430"/>
                  </a:lnTo>
                  <a:lnTo>
                    <a:pt x="422275" y="521336"/>
                  </a:lnTo>
                  <a:lnTo>
                    <a:pt x="419735" y="522605"/>
                  </a:lnTo>
                  <a:lnTo>
                    <a:pt x="417830" y="525145"/>
                  </a:lnTo>
                  <a:lnTo>
                    <a:pt x="415290" y="526415"/>
                  </a:lnTo>
                  <a:lnTo>
                    <a:pt x="412750" y="527686"/>
                  </a:lnTo>
                  <a:lnTo>
                    <a:pt x="410210" y="530225"/>
                  </a:lnTo>
                  <a:lnTo>
                    <a:pt x="405130" y="532765"/>
                  </a:lnTo>
                  <a:lnTo>
                    <a:pt x="401955" y="536575"/>
                  </a:lnTo>
                  <a:lnTo>
                    <a:pt x="398145" y="537211"/>
                  </a:lnTo>
                  <a:lnTo>
                    <a:pt x="395605" y="538480"/>
                  </a:lnTo>
                  <a:lnTo>
                    <a:pt x="394335" y="538480"/>
                  </a:lnTo>
                  <a:lnTo>
                    <a:pt x="391795" y="539750"/>
                  </a:lnTo>
                  <a:lnTo>
                    <a:pt x="389255" y="541020"/>
                  </a:lnTo>
                  <a:lnTo>
                    <a:pt x="385445" y="542290"/>
                  </a:lnTo>
                  <a:lnTo>
                    <a:pt x="384810" y="543561"/>
                  </a:lnTo>
                  <a:lnTo>
                    <a:pt x="382270" y="544830"/>
                  </a:lnTo>
                  <a:lnTo>
                    <a:pt x="379730" y="544830"/>
                  </a:lnTo>
                  <a:lnTo>
                    <a:pt x="377190" y="546100"/>
                  </a:lnTo>
                  <a:lnTo>
                    <a:pt x="373380" y="546100"/>
                  </a:lnTo>
                  <a:lnTo>
                    <a:pt x="372110" y="547370"/>
                  </a:lnTo>
                  <a:lnTo>
                    <a:pt x="368300" y="547370"/>
                  </a:lnTo>
                  <a:lnTo>
                    <a:pt x="366395" y="548640"/>
                  </a:lnTo>
                  <a:lnTo>
                    <a:pt x="363855" y="548640"/>
                  </a:lnTo>
                  <a:lnTo>
                    <a:pt x="361315" y="549911"/>
                  </a:lnTo>
                  <a:lnTo>
                    <a:pt x="358775" y="549911"/>
                  </a:lnTo>
                  <a:lnTo>
                    <a:pt x="356235" y="549911"/>
                  </a:lnTo>
                  <a:lnTo>
                    <a:pt x="352425" y="549911"/>
                  </a:lnTo>
                  <a:lnTo>
                    <a:pt x="350520" y="549911"/>
                  </a:lnTo>
                  <a:lnTo>
                    <a:pt x="346710" y="549911"/>
                  </a:lnTo>
                  <a:lnTo>
                    <a:pt x="344170" y="551180"/>
                  </a:lnTo>
                  <a:lnTo>
                    <a:pt x="340360" y="551180"/>
                  </a:lnTo>
                  <a:lnTo>
                    <a:pt x="337820" y="551180"/>
                  </a:lnTo>
                  <a:lnTo>
                    <a:pt x="334645" y="551180"/>
                  </a:lnTo>
                  <a:lnTo>
                    <a:pt x="330835" y="551180"/>
                  </a:lnTo>
                  <a:lnTo>
                    <a:pt x="328295" y="551180"/>
                  </a:lnTo>
                  <a:lnTo>
                    <a:pt x="324485" y="551180"/>
                  </a:lnTo>
                  <a:lnTo>
                    <a:pt x="320675" y="549911"/>
                  </a:lnTo>
                  <a:lnTo>
                    <a:pt x="317500" y="549911"/>
                  </a:lnTo>
                  <a:lnTo>
                    <a:pt x="313690" y="549911"/>
                  </a:lnTo>
                  <a:lnTo>
                    <a:pt x="311150" y="549911"/>
                  </a:lnTo>
                  <a:lnTo>
                    <a:pt x="306070" y="549911"/>
                  </a:lnTo>
                  <a:lnTo>
                    <a:pt x="302260" y="549911"/>
                  </a:lnTo>
                  <a:lnTo>
                    <a:pt x="299085" y="548640"/>
                  </a:lnTo>
                  <a:lnTo>
                    <a:pt x="295275" y="548640"/>
                  </a:lnTo>
                  <a:lnTo>
                    <a:pt x="290195" y="548640"/>
                  </a:lnTo>
                  <a:lnTo>
                    <a:pt x="286385" y="548640"/>
                  </a:lnTo>
                  <a:lnTo>
                    <a:pt x="281940" y="547370"/>
                  </a:lnTo>
                  <a:lnTo>
                    <a:pt x="278130" y="547370"/>
                  </a:lnTo>
                  <a:lnTo>
                    <a:pt x="273050" y="546100"/>
                  </a:lnTo>
                  <a:lnTo>
                    <a:pt x="267970" y="546100"/>
                  </a:lnTo>
                  <a:lnTo>
                    <a:pt x="263525" y="546100"/>
                  </a:lnTo>
                  <a:lnTo>
                    <a:pt x="258445" y="544830"/>
                  </a:lnTo>
                  <a:lnTo>
                    <a:pt x="253365" y="544830"/>
                  </a:lnTo>
                  <a:lnTo>
                    <a:pt x="248920" y="544830"/>
                  </a:lnTo>
                  <a:lnTo>
                    <a:pt x="243840" y="543561"/>
                  </a:lnTo>
                  <a:lnTo>
                    <a:pt x="238760" y="543561"/>
                  </a:lnTo>
                  <a:lnTo>
                    <a:pt x="233045" y="542290"/>
                  </a:lnTo>
                  <a:lnTo>
                    <a:pt x="227965" y="542290"/>
                  </a:lnTo>
                  <a:lnTo>
                    <a:pt x="221615" y="539750"/>
                  </a:lnTo>
                  <a:lnTo>
                    <a:pt x="217170" y="539750"/>
                  </a:lnTo>
                  <a:lnTo>
                    <a:pt x="212090" y="538480"/>
                  </a:lnTo>
                  <a:lnTo>
                    <a:pt x="207010" y="537211"/>
                  </a:lnTo>
                  <a:lnTo>
                    <a:pt x="201930" y="536575"/>
                  </a:lnTo>
                  <a:lnTo>
                    <a:pt x="197485" y="534036"/>
                  </a:lnTo>
                  <a:lnTo>
                    <a:pt x="192405" y="532765"/>
                  </a:lnTo>
                  <a:lnTo>
                    <a:pt x="188595" y="530225"/>
                  </a:lnTo>
                  <a:lnTo>
                    <a:pt x="184150" y="528955"/>
                  </a:lnTo>
                  <a:lnTo>
                    <a:pt x="179070" y="526415"/>
                  </a:lnTo>
                  <a:lnTo>
                    <a:pt x="173990" y="525145"/>
                  </a:lnTo>
                  <a:lnTo>
                    <a:pt x="170180" y="522605"/>
                  </a:lnTo>
                  <a:lnTo>
                    <a:pt x="167005" y="520700"/>
                  </a:lnTo>
                  <a:lnTo>
                    <a:pt x="163195" y="519430"/>
                  </a:lnTo>
                  <a:lnTo>
                    <a:pt x="158115" y="516890"/>
                  </a:lnTo>
                  <a:lnTo>
                    <a:pt x="154305" y="514350"/>
                  </a:lnTo>
                  <a:lnTo>
                    <a:pt x="150495" y="510540"/>
                  </a:lnTo>
                  <a:lnTo>
                    <a:pt x="147320" y="509270"/>
                  </a:lnTo>
                  <a:lnTo>
                    <a:pt x="143510" y="505461"/>
                  </a:lnTo>
                  <a:lnTo>
                    <a:pt x="139700" y="503555"/>
                  </a:lnTo>
                  <a:lnTo>
                    <a:pt x="135890" y="501015"/>
                  </a:lnTo>
                  <a:lnTo>
                    <a:pt x="133985" y="498475"/>
                  </a:lnTo>
                  <a:lnTo>
                    <a:pt x="128905" y="494665"/>
                  </a:lnTo>
                  <a:lnTo>
                    <a:pt x="126365" y="492125"/>
                  </a:lnTo>
                  <a:lnTo>
                    <a:pt x="122555" y="488950"/>
                  </a:lnTo>
                  <a:lnTo>
                    <a:pt x="120015" y="486411"/>
                  </a:lnTo>
                  <a:lnTo>
                    <a:pt x="116840" y="483870"/>
                  </a:lnTo>
                  <a:lnTo>
                    <a:pt x="114300" y="481330"/>
                  </a:lnTo>
                  <a:lnTo>
                    <a:pt x="111760" y="477520"/>
                  </a:lnTo>
                  <a:lnTo>
                    <a:pt x="109220" y="474980"/>
                  </a:lnTo>
                  <a:lnTo>
                    <a:pt x="105410" y="471805"/>
                  </a:lnTo>
                  <a:lnTo>
                    <a:pt x="102870" y="467995"/>
                  </a:lnTo>
                  <a:lnTo>
                    <a:pt x="100330" y="465455"/>
                  </a:lnTo>
                  <a:lnTo>
                    <a:pt x="98425" y="461645"/>
                  </a:lnTo>
                  <a:lnTo>
                    <a:pt x="94615" y="459105"/>
                  </a:lnTo>
                  <a:lnTo>
                    <a:pt x="93345" y="455930"/>
                  </a:lnTo>
                  <a:lnTo>
                    <a:pt x="90805" y="452120"/>
                  </a:lnTo>
                  <a:lnTo>
                    <a:pt x="88265" y="449580"/>
                  </a:lnTo>
                  <a:lnTo>
                    <a:pt x="85725" y="445770"/>
                  </a:lnTo>
                  <a:lnTo>
                    <a:pt x="83820" y="443230"/>
                  </a:lnTo>
                  <a:lnTo>
                    <a:pt x="82550" y="440055"/>
                  </a:lnTo>
                  <a:lnTo>
                    <a:pt x="80010" y="436245"/>
                  </a:lnTo>
                  <a:lnTo>
                    <a:pt x="78740" y="433705"/>
                  </a:lnTo>
                  <a:lnTo>
                    <a:pt x="76200" y="429895"/>
                  </a:lnTo>
                  <a:lnTo>
                    <a:pt x="74930" y="427355"/>
                  </a:lnTo>
                  <a:lnTo>
                    <a:pt x="73660" y="424180"/>
                  </a:lnTo>
                  <a:lnTo>
                    <a:pt x="72390" y="421640"/>
                  </a:lnTo>
                  <a:lnTo>
                    <a:pt x="69850" y="417830"/>
                  </a:lnTo>
                  <a:lnTo>
                    <a:pt x="68580" y="415290"/>
                  </a:lnTo>
                  <a:lnTo>
                    <a:pt x="67310" y="411480"/>
                  </a:lnTo>
                  <a:lnTo>
                    <a:pt x="66675" y="408305"/>
                  </a:lnTo>
                  <a:lnTo>
                    <a:pt x="65405" y="405765"/>
                  </a:lnTo>
                  <a:lnTo>
                    <a:pt x="64135" y="403225"/>
                  </a:lnTo>
                  <a:lnTo>
                    <a:pt x="64135" y="400686"/>
                  </a:lnTo>
                  <a:lnTo>
                    <a:pt x="61595" y="396875"/>
                  </a:lnTo>
                  <a:lnTo>
                    <a:pt x="60325" y="394336"/>
                  </a:lnTo>
                  <a:lnTo>
                    <a:pt x="60325" y="392430"/>
                  </a:lnTo>
                  <a:lnTo>
                    <a:pt x="59055" y="389890"/>
                  </a:lnTo>
                  <a:lnTo>
                    <a:pt x="59055" y="387350"/>
                  </a:lnTo>
                  <a:lnTo>
                    <a:pt x="57785" y="384811"/>
                  </a:lnTo>
                  <a:lnTo>
                    <a:pt x="56515" y="382270"/>
                  </a:lnTo>
                  <a:lnTo>
                    <a:pt x="56515" y="379730"/>
                  </a:lnTo>
                  <a:lnTo>
                    <a:pt x="55245" y="379730"/>
                  </a:lnTo>
                  <a:lnTo>
                    <a:pt x="52705" y="379730"/>
                  </a:lnTo>
                  <a:lnTo>
                    <a:pt x="50165" y="379730"/>
                  </a:lnTo>
                  <a:lnTo>
                    <a:pt x="48260" y="379730"/>
                  </a:lnTo>
                  <a:lnTo>
                    <a:pt x="44450" y="378461"/>
                  </a:lnTo>
                  <a:lnTo>
                    <a:pt x="40640" y="378461"/>
                  </a:lnTo>
                  <a:lnTo>
                    <a:pt x="36830" y="377190"/>
                  </a:lnTo>
                  <a:lnTo>
                    <a:pt x="32385" y="375286"/>
                  </a:lnTo>
                  <a:lnTo>
                    <a:pt x="28575" y="374015"/>
                  </a:lnTo>
                  <a:lnTo>
                    <a:pt x="24765" y="370205"/>
                  </a:lnTo>
                  <a:lnTo>
                    <a:pt x="20955" y="367665"/>
                  </a:lnTo>
                  <a:lnTo>
                    <a:pt x="16510" y="363855"/>
                  </a:lnTo>
                  <a:lnTo>
                    <a:pt x="13970" y="360680"/>
                  </a:lnTo>
                  <a:lnTo>
                    <a:pt x="12700" y="358140"/>
                  </a:lnTo>
                  <a:lnTo>
                    <a:pt x="11430" y="354330"/>
                  </a:lnTo>
                  <a:lnTo>
                    <a:pt x="10160" y="351790"/>
                  </a:lnTo>
                  <a:lnTo>
                    <a:pt x="8890" y="349250"/>
                  </a:lnTo>
                  <a:lnTo>
                    <a:pt x="7620" y="345440"/>
                  </a:lnTo>
                  <a:lnTo>
                    <a:pt x="6350" y="343536"/>
                  </a:lnTo>
                  <a:lnTo>
                    <a:pt x="5080" y="339725"/>
                  </a:lnTo>
                  <a:lnTo>
                    <a:pt x="5080" y="337186"/>
                  </a:lnTo>
                  <a:lnTo>
                    <a:pt x="3810" y="333375"/>
                  </a:lnTo>
                  <a:lnTo>
                    <a:pt x="3810" y="330836"/>
                  </a:lnTo>
                  <a:lnTo>
                    <a:pt x="2540" y="327661"/>
                  </a:lnTo>
                  <a:lnTo>
                    <a:pt x="2540" y="325120"/>
                  </a:lnTo>
                  <a:lnTo>
                    <a:pt x="1270" y="322580"/>
                  </a:lnTo>
                  <a:lnTo>
                    <a:pt x="1270" y="318770"/>
                  </a:lnTo>
                  <a:lnTo>
                    <a:pt x="0" y="316230"/>
                  </a:lnTo>
                  <a:lnTo>
                    <a:pt x="0" y="313690"/>
                  </a:lnTo>
                  <a:lnTo>
                    <a:pt x="0" y="311786"/>
                  </a:lnTo>
                  <a:lnTo>
                    <a:pt x="0" y="307975"/>
                  </a:lnTo>
                  <a:lnTo>
                    <a:pt x="0" y="305436"/>
                  </a:lnTo>
                  <a:lnTo>
                    <a:pt x="0" y="302895"/>
                  </a:lnTo>
                  <a:lnTo>
                    <a:pt x="0" y="300355"/>
                  </a:lnTo>
                  <a:lnTo>
                    <a:pt x="0" y="297815"/>
                  </a:lnTo>
                  <a:lnTo>
                    <a:pt x="0" y="295911"/>
                  </a:lnTo>
                  <a:lnTo>
                    <a:pt x="0" y="293370"/>
                  </a:lnTo>
                  <a:lnTo>
                    <a:pt x="1270" y="288290"/>
                  </a:lnTo>
                  <a:lnTo>
                    <a:pt x="2540" y="284480"/>
                  </a:lnTo>
                  <a:lnTo>
                    <a:pt x="2540" y="280036"/>
                  </a:lnTo>
                  <a:lnTo>
                    <a:pt x="3810" y="276225"/>
                  </a:lnTo>
                  <a:lnTo>
                    <a:pt x="5080" y="272415"/>
                  </a:lnTo>
                  <a:lnTo>
                    <a:pt x="7620" y="268605"/>
                  </a:lnTo>
                  <a:lnTo>
                    <a:pt x="8890" y="264161"/>
                  </a:lnTo>
                  <a:lnTo>
                    <a:pt x="11430" y="261620"/>
                  </a:lnTo>
                  <a:lnTo>
                    <a:pt x="12700" y="257811"/>
                  </a:lnTo>
                  <a:lnTo>
                    <a:pt x="16510" y="255270"/>
                  </a:lnTo>
                  <a:lnTo>
                    <a:pt x="18415" y="252730"/>
                  </a:lnTo>
                  <a:lnTo>
                    <a:pt x="20955" y="251461"/>
                  </a:lnTo>
                  <a:lnTo>
                    <a:pt x="23495" y="248920"/>
                  </a:lnTo>
                  <a:lnTo>
                    <a:pt x="27305" y="248920"/>
                  </a:lnTo>
                  <a:lnTo>
                    <a:pt x="29845" y="248286"/>
                  </a:lnTo>
                  <a:lnTo>
                    <a:pt x="32385" y="247015"/>
                  </a:lnTo>
                  <a:lnTo>
                    <a:pt x="34290" y="247015"/>
                  </a:lnTo>
                  <a:lnTo>
                    <a:pt x="36830" y="247015"/>
                  </a:lnTo>
                  <a:lnTo>
                    <a:pt x="40640" y="247015"/>
                  </a:lnTo>
                  <a:lnTo>
                    <a:pt x="41910" y="247015"/>
                  </a:lnTo>
                  <a:lnTo>
                    <a:pt x="41910" y="245745"/>
                  </a:lnTo>
                  <a:lnTo>
                    <a:pt x="40640" y="241936"/>
                  </a:lnTo>
                  <a:lnTo>
                    <a:pt x="40640" y="239395"/>
                  </a:lnTo>
                  <a:lnTo>
                    <a:pt x="39370" y="236855"/>
                  </a:lnTo>
                  <a:lnTo>
                    <a:pt x="39370" y="233045"/>
                  </a:lnTo>
                  <a:lnTo>
                    <a:pt x="39370" y="231140"/>
                  </a:lnTo>
                  <a:lnTo>
                    <a:pt x="38100" y="226061"/>
                  </a:lnTo>
                  <a:lnTo>
                    <a:pt x="38100" y="222250"/>
                  </a:lnTo>
                  <a:lnTo>
                    <a:pt x="38100" y="218440"/>
                  </a:lnTo>
                  <a:lnTo>
                    <a:pt x="38100" y="213995"/>
                  </a:lnTo>
                  <a:lnTo>
                    <a:pt x="36830" y="211455"/>
                  </a:lnTo>
                  <a:lnTo>
                    <a:pt x="36830" y="208915"/>
                  </a:lnTo>
                  <a:lnTo>
                    <a:pt x="36830" y="206375"/>
                  </a:lnTo>
                  <a:lnTo>
                    <a:pt x="36830" y="203836"/>
                  </a:lnTo>
                  <a:lnTo>
                    <a:pt x="36830" y="201295"/>
                  </a:lnTo>
                  <a:lnTo>
                    <a:pt x="36830" y="199390"/>
                  </a:lnTo>
                  <a:lnTo>
                    <a:pt x="36830" y="196850"/>
                  </a:lnTo>
                  <a:lnTo>
                    <a:pt x="36830" y="194311"/>
                  </a:lnTo>
                  <a:lnTo>
                    <a:pt x="35560" y="190500"/>
                  </a:lnTo>
                  <a:lnTo>
                    <a:pt x="35560" y="187961"/>
                  </a:lnTo>
                  <a:lnTo>
                    <a:pt x="35560" y="185420"/>
                  </a:lnTo>
                  <a:lnTo>
                    <a:pt x="35560" y="183515"/>
                  </a:lnTo>
                  <a:lnTo>
                    <a:pt x="34290" y="179705"/>
                  </a:lnTo>
                  <a:lnTo>
                    <a:pt x="34290" y="177165"/>
                  </a:lnTo>
                  <a:lnTo>
                    <a:pt x="34290" y="174625"/>
                  </a:lnTo>
                  <a:lnTo>
                    <a:pt x="34290" y="172086"/>
                  </a:lnTo>
                  <a:lnTo>
                    <a:pt x="34290" y="168275"/>
                  </a:lnTo>
                  <a:lnTo>
                    <a:pt x="34290" y="166370"/>
                  </a:lnTo>
                  <a:lnTo>
                    <a:pt x="34290" y="163830"/>
                  </a:lnTo>
                  <a:lnTo>
                    <a:pt x="34290" y="160020"/>
                  </a:lnTo>
                  <a:lnTo>
                    <a:pt x="34290" y="157480"/>
                  </a:lnTo>
                  <a:lnTo>
                    <a:pt x="34290" y="154940"/>
                  </a:lnTo>
                  <a:lnTo>
                    <a:pt x="34290" y="152400"/>
                  </a:lnTo>
                  <a:lnTo>
                    <a:pt x="35560" y="150495"/>
                  </a:lnTo>
                  <a:lnTo>
                    <a:pt x="35560" y="147955"/>
                  </a:lnTo>
                  <a:lnTo>
                    <a:pt x="35560" y="144145"/>
                  </a:lnTo>
                  <a:lnTo>
                    <a:pt x="35560" y="141605"/>
                  </a:lnTo>
                  <a:lnTo>
                    <a:pt x="35560" y="139065"/>
                  </a:lnTo>
                  <a:lnTo>
                    <a:pt x="35560" y="136525"/>
                  </a:lnTo>
                  <a:lnTo>
                    <a:pt x="35560" y="134620"/>
                  </a:lnTo>
                  <a:lnTo>
                    <a:pt x="36830" y="132080"/>
                  </a:lnTo>
                  <a:lnTo>
                    <a:pt x="36830" y="129540"/>
                  </a:lnTo>
                  <a:lnTo>
                    <a:pt x="36830" y="124461"/>
                  </a:lnTo>
                  <a:lnTo>
                    <a:pt x="38100" y="120650"/>
                  </a:lnTo>
                  <a:lnTo>
                    <a:pt x="39370" y="116205"/>
                  </a:lnTo>
                  <a:lnTo>
                    <a:pt x="40640" y="113665"/>
                  </a:lnTo>
                  <a:lnTo>
                    <a:pt x="41910" y="108586"/>
                  </a:lnTo>
                  <a:lnTo>
                    <a:pt x="43180" y="104775"/>
                  </a:lnTo>
                  <a:lnTo>
                    <a:pt x="44450" y="100330"/>
                  </a:lnTo>
                  <a:lnTo>
                    <a:pt x="46990" y="96520"/>
                  </a:lnTo>
                  <a:lnTo>
                    <a:pt x="49530" y="91440"/>
                  </a:lnTo>
                  <a:lnTo>
                    <a:pt x="51435" y="88265"/>
                  </a:lnTo>
                  <a:lnTo>
                    <a:pt x="53975" y="83186"/>
                  </a:lnTo>
                  <a:lnTo>
                    <a:pt x="57785" y="78105"/>
                  </a:lnTo>
                  <a:lnTo>
                    <a:pt x="59055" y="75565"/>
                  </a:lnTo>
                  <a:lnTo>
                    <a:pt x="61595" y="73025"/>
                  </a:lnTo>
                  <a:lnTo>
                    <a:pt x="62865" y="71120"/>
                  </a:lnTo>
                  <a:lnTo>
                    <a:pt x="65405" y="68580"/>
                  </a:lnTo>
                  <a:lnTo>
                    <a:pt x="69850" y="63500"/>
                  </a:lnTo>
                  <a:lnTo>
                    <a:pt x="73660" y="59690"/>
                  </a:lnTo>
                  <a:lnTo>
                    <a:pt x="76200" y="56515"/>
                  </a:lnTo>
                  <a:lnTo>
                    <a:pt x="78740" y="55245"/>
                  </a:lnTo>
                  <a:lnTo>
                    <a:pt x="82550" y="52705"/>
                  </a:lnTo>
                  <a:lnTo>
                    <a:pt x="84455" y="50165"/>
                  </a:lnTo>
                  <a:lnTo>
                    <a:pt x="86995" y="47625"/>
                  </a:lnTo>
                  <a:lnTo>
                    <a:pt x="89535" y="45086"/>
                  </a:lnTo>
                  <a:lnTo>
                    <a:pt x="93345" y="42545"/>
                  </a:lnTo>
                  <a:lnTo>
                    <a:pt x="95885" y="41275"/>
                  </a:lnTo>
                  <a:lnTo>
                    <a:pt x="99695" y="39370"/>
                  </a:lnTo>
                  <a:lnTo>
                    <a:pt x="101600" y="36830"/>
                  </a:lnTo>
                  <a:lnTo>
                    <a:pt x="105410" y="34290"/>
                  </a:lnTo>
                  <a:lnTo>
                    <a:pt x="109220" y="31750"/>
                  </a:lnTo>
                  <a:lnTo>
                    <a:pt x="111760" y="29211"/>
                  </a:lnTo>
                  <a:lnTo>
                    <a:pt x="115570" y="27940"/>
                  </a:lnTo>
                  <a:lnTo>
                    <a:pt x="120015" y="25400"/>
                  </a:lnTo>
                  <a:lnTo>
                    <a:pt x="123825" y="24130"/>
                  </a:lnTo>
                  <a:lnTo>
                    <a:pt x="127635" y="22225"/>
                  </a:lnTo>
                  <a:lnTo>
                    <a:pt x="131445" y="20955"/>
                  </a:lnTo>
                  <a:lnTo>
                    <a:pt x="134620" y="18415"/>
                  </a:lnTo>
                  <a:lnTo>
                    <a:pt x="139700" y="17145"/>
                  </a:lnTo>
                  <a:lnTo>
                    <a:pt x="143510" y="15875"/>
                  </a:lnTo>
                  <a:lnTo>
                    <a:pt x="148590" y="13336"/>
                  </a:lnTo>
                  <a:lnTo>
                    <a:pt x="151765" y="12065"/>
                  </a:lnTo>
                  <a:lnTo>
                    <a:pt x="156845" y="10795"/>
                  </a:lnTo>
                  <a:lnTo>
                    <a:pt x="161925" y="9525"/>
                  </a:lnTo>
                  <a:lnTo>
                    <a:pt x="167005" y="8255"/>
                  </a:lnTo>
                  <a:lnTo>
                    <a:pt x="170180" y="7620"/>
                  </a:lnTo>
                  <a:lnTo>
                    <a:pt x="176530" y="6350"/>
                  </a:lnTo>
                  <a:lnTo>
                    <a:pt x="180340" y="5080"/>
                  </a:lnTo>
                  <a:lnTo>
                    <a:pt x="186055" y="3811"/>
                  </a:lnTo>
                  <a:lnTo>
                    <a:pt x="191135" y="2540"/>
                  </a:lnTo>
                  <a:lnTo>
                    <a:pt x="197485" y="2540"/>
                  </a:lnTo>
                  <a:lnTo>
                    <a:pt x="201930" y="1270"/>
                  </a:lnTo>
                  <a:lnTo>
                    <a:pt x="207010" y="1270"/>
                  </a:lnTo>
                  <a:lnTo>
                    <a:pt x="2133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Shape 3080">
              <a:extLst>
                <a:ext uri="{FF2B5EF4-FFF2-40B4-BE49-F238E27FC236}">
                  <a16:creationId xmlns:a16="http://schemas.microsoft.com/office/drawing/2014/main" id="{CAA74914-2157-4BB8-B9B8-794FE64928D9}"/>
                </a:ext>
              </a:extLst>
            </p:cNvPr>
            <p:cNvSpPr>
              <a:spLocks/>
            </p:cNvSpPr>
            <p:nvPr/>
          </p:nvSpPr>
          <p:spPr bwMode="auto">
            <a:xfrm>
              <a:off x="6426" y="1651"/>
              <a:ext cx="1016" cy="1162"/>
            </a:xfrm>
            <a:custGeom>
              <a:avLst/>
              <a:gdLst>
                <a:gd name="T0" fmla="*/ 1016 w 101600"/>
                <a:gd name="T1" fmla="*/ 0 h 116205"/>
                <a:gd name="T2" fmla="*/ 876 w 101600"/>
                <a:gd name="T3" fmla="*/ 1162 h 116205"/>
                <a:gd name="T4" fmla="*/ 572 w 101600"/>
                <a:gd name="T5" fmla="*/ 1137 h 116205"/>
                <a:gd name="T6" fmla="*/ 476 w 101600"/>
                <a:gd name="T7" fmla="*/ 635 h 116205"/>
                <a:gd name="T8" fmla="*/ 464 w 101600"/>
                <a:gd name="T9" fmla="*/ 635 h 116205"/>
                <a:gd name="T10" fmla="*/ 451 w 101600"/>
                <a:gd name="T11" fmla="*/ 622 h 116205"/>
                <a:gd name="T12" fmla="*/ 425 w 101600"/>
                <a:gd name="T13" fmla="*/ 610 h 116205"/>
                <a:gd name="T14" fmla="*/ 400 w 101600"/>
                <a:gd name="T15" fmla="*/ 610 h 116205"/>
                <a:gd name="T16" fmla="*/ 362 w 101600"/>
                <a:gd name="T17" fmla="*/ 591 h 116205"/>
                <a:gd name="T18" fmla="*/ 330 w 101600"/>
                <a:gd name="T19" fmla="*/ 578 h 116205"/>
                <a:gd name="T20" fmla="*/ 292 w 101600"/>
                <a:gd name="T21" fmla="*/ 565 h 116205"/>
                <a:gd name="T22" fmla="*/ 254 w 101600"/>
                <a:gd name="T23" fmla="*/ 552 h 116205"/>
                <a:gd name="T24" fmla="*/ 216 w 101600"/>
                <a:gd name="T25" fmla="*/ 527 h 116205"/>
                <a:gd name="T26" fmla="*/ 171 w 101600"/>
                <a:gd name="T27" fmla="*/ 514 h 116205"/>
                <a:gd name="T28" fmla="*/ 133 w 101600"/>
                <a:gd name="T29" fmla="*/ 489 h 116205"/>
                <a:gd name="T30" fmla="*/ 95 w 101600"/>
                <a:gd name="T31" fmla="*/ 476 h 116205"/>
                <a:gd name="T32" fmla="*/ 57 w 101600"/>
                <a:gd name="T33" fmla="*/ 464 h 116205"/>
                <a:gd name="T34" fmla="*/ 32 w 101600"/>
                <a:gd name="T35" fmla="*/ 451 h 116205"/>
                <a:gd name="T36" fmla="*/ 13 w 101600"/>
                <a:gd name="T37" fmla="*/ 451 h 116205"/>
                <a:gd name="T38" fmla="*/ 0 w 101600"/>
                <a:gd name="T39" fmla="*/ 451 h 116205"/>
                <a:gd name="T40" fmla="*/ 1016 w 101600"/>
                <a:gd name="T41" fmla="*/ 0 h 1162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600"/>
                <a:gd name="T64" fmla="*/ 0 h 116205"/>
                <a:gd name="T65" fmla="*/ 101600 w 101600"/>
                <a:gd name="T66" fmla="*/ 116205 h 1162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600" h="116205">
                  <a:moveTo>
                    <a:pt x="101600" y="0"/>
                  </a:moveTo>
                  <a:lnTo>
                    <a:pt x="87630" y="116205"/>
                  </a:lnTo>
                  <a:lnTo>
                    <a:pt x="57150" y="113665"/>
                  </a:lnTo>
                  <a:lnTo>
                    <a:pt x="47625" y="63500"/>
                  </a:lnTo>
                  <a:lnTo>
                    <a:pt x="46355" y="63500"/>
                  </a:lnTo>
                  <a:lnTo>
                    <a:pt x="45085" y="62230"/>
                  </a:lnTo>
                  <a:lnTo>
                    <a:pt x="42545" y="60960"/>
                  </a:lnTo>
                  <a:lnTo>
                    <a:pt x="40005" y="60960"/>
                  </a:lnTo>
                  <a:lnTo>
                    <a:pt x="36195" y="59055"/>
                  </a:lnTo>
                  <a:lnTo>
                    <a:pt x="33020" y="57785"/>
                  </a:lnTo>
                  <a:lnTo>
                    <a:pt x="29210" y="56515"/>
                  </a:lnTo>
                  <a:lnTo>
                    <a:pt x="25400" y="55245"/>
                  </a:lnTo>
                  <a:lnTo>
                    <a:pt x="21590" y="52705"/>
                  </a:lnTo>
                  <a:lnTo>
                    <a:pt x="17145" y="51435"/>
                  </a:lnTo>
                  <a:lnTo>
                    <a:pt x="13335" y="48895"/>
                  </a:lnTo>
                  <a:lnTo>
                    <a:pt x="9525" y="47625"/>
                  </a:lnTo>
                  <a:lnTo>
                    <a:pt x="5715" y="46355"/>
                  </a:lnTo>
                  <a:lnTo>
                    <a:pt x="3175" y="45085"/>
                  </a:lnTo>
                  <a:lnTo>
                    <a:pt x="1270" y="45085"/>
                  </a:lnTo>
                  <a:lnTo>
                    <a:pt x="0" y="45085"/>
                  </a:lnTo>
                  <a:lnTo>
                    <a:pt x="10160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Shape 3081">
              <a:extLst>
                <a:ext uri="{FF2B5EF4-FFF2-40B4-BE49-F238E27FC236}">
                  <a16:creationId xmlns:a16="http://schemas.microsoft.com/office/drawing/2014/main" id="{EBE2E072-508D-4D19-AF6E-F2A28BF50414}"/>
                </a:ext>
              </a:extLst>
            </p:cNvPr>
            <p:cNvSpPr>
              <a:spLocks/>
            </p:cNvSpPr>
            <p:nvPr/>
          </p:nvSpPr>
          <p:spPr bwMode="auto">
            <a:xfrm>
              <a:off x="3917" y="2717"/>
              <a:ext cx="3976" cy="1645"/>
            </a:xfrm>
            <a:custGeom>
              <a:avLst/>
              <a:gdLst>
                <a:gd name="T0" fmla="*/ 3373 w 397510"/>
                <a:gd name="T1" fmla="*/ 6 h 164464"/>
                <a:gd name="T2" fmla="*/ 3620 w 397510"/>
                <a:gd name="T3" fmla="*/ 108 h 164464"/>
                <a:gd name="T4" fmla="*/ 3805 w 397510"/>
                <a:gd name="T5" fmla="*/ 279 h 164464"/>
                <a:gd name="T6" fmla="*/ 3925 w 397510"/>
                <a:gd name="T7" fmla="*/ 534 h 164464"/>
                <a:gd name="T8" fmla="*/ 3976 w 397510"/>
                <a:gd name="T9" fmla="*/ 769 h 164464"/>
                <a:gd name="T10" fmla="*/ 3963 w 397510"/>
                <a:gd name="T11" fmla="*/ 972 h 164464"/>
                <a:gd name="T12" fmla="*/ 3805 w 397510"/>
                <a:gd name="T13" fmla="*/ 1302 h 164464"/>
                <a:gd name="T14" fmla="*/ 3570 w 397510"/>
                <a:gd name="T15" fmla="*/ 1524 h 164464"/>
                <a:gd name="T16" fmla="*/ 3341 w 397510"/>
                <a:gd name="T17" fmla="*/ 1620 h 164464"/>
                <a:gd name="T18" fmla="*/ 3023 w 397510"/>
                <a:gd name="T19" fmla="*/ 1645 h 164464"/>
                <a:gd name="T20" fmla="*/ 2737 w 397510"/>
                <a:gd name="T21" fmla="*/ 1620 h 164464"/>
                <a:gd name="T22" fmla="*/ 2458 w 397510"/>
                <a:gd name="T23" fmla="*/ 1378 h 164464"/>
                <a:gd name="T24" fmla="*/ 2274 w 397510"/>
                <a:gd name="T25" fmla="*/ 1111 h 164464"/>
                <a:gd name="T26" fmla="*/ 2090 w 397510"/>
                <a:gd name="T27" fmla="*/ 1023 h 164464"/>
                <a:gd name="T28" fmla="*/ 1880 w 397510"/>
                <a:gd name="T29" fmla="*/ 1023 h 164464"/>
                <a:gd name="T30" fmla="*/ 1651 w 397510"/>
                <a:gd name="T31" fmla="*/ 1131 h 164464"/>
                <a:gd name="T32" fmla="*/ 1677 w 397510"/>
                <a:gd name="T33" fmla="*/ 984 h 164464"/>
                <a:gd name="T34" fmla="*/ 1918 w 397510"/>
                <a:gd name="T35" fmla="*/ 902 h 164464"/>
                <a:gd name="T36" fmla="*/ 2166 w 397510"/>
                <a:gd name="T37" fmla="*/ 927 h 164464"/>
                <a:gd name="T38" fmla="*/ 2350 w 397510"/>
                <a:gd name="T39" fmla="*/ 1048 h 164464"/>
                <a:gd name="T40" fmla="*/ 2553 w 397510"/>
                <a:gd name="T41" fmla="*/ 1327 h 164464"/>
                <a:gd name="T42" fmla="*/ 2776 w 397510"/>
                <a:gd name="T43" fmla="*/ 1486 h 164464"/>
                <a:gd name="T44" fmla="*/ 3011 w 397510"/>
                <a:gd name="T45" fmla="*/ 1537 h 164464"/>
                <a:gd name="T46" fmla="*/ 3252 w 397510"/>
                <a:gd name="T47" fmla="*/ 1512 h 164464"/>
                <a:gd name="T48" fmla="*/ 3487 w 397510"/>
                <a:gd name="T49" fmla="*/ 1442 h 164464"/>
                <a:gd name="T50" fmla="*/ 3709 w 397510"/>
                <a:gd name="T51" fmla="*/ 1258 h 164464"/>
                <a:gd name="T52" fmla="*/ 3817 w 397510"/>
                <a:gd name="T53" fmla="*/ 915 h 164464"/>
                <a:gd name="T54" fmla="*/ 3792 w 397510"/>
                <a:gd name="T55" fmla="*/ 559 h 164464"/>
                <a:gd name="T56" fmla="*/ 3570 w 397510"/>
                <a:gd name="T57" fmla="*/ 254 h 164464"/>
                <a:gd name="T58" fmla="*/ 3315 w 397510"/>
                <a:gd name="T59" fmla="*/ 146 h 164464"/>
                <a:gd name="T60" fmla="*/ 3093 w 397510"/>
                <a:gd name="T61" fmla="*/ 133 h 164464"/>
                <a:gd name="T62" fmla="*/ 2884 w 397510"/>
                <a:gd name="T63" fmla="*/ 191 h 164464"/>
                <a:gd name="T64" fmla="*/ 2604 w 397510"/>
                <a:gd name="T65" fmla="*/ 413 h 164464"/>
                <a:gd name="T66" fmla="*/ 2420 w 397510"/>
                <a:gd name="T67" fmla="*/ 641 h 164464"/>
                <a:gd name="T68" fmla="*/ 2236 w 397510"/>
                <a:gd name="T69" fmla="*/ 743 h 164464"/>
                <a:gd name="T70" fmla="*/ 2032 w 397510"/>
                <a:gd name="T71" fmla="*/ 641 h 164464"/>
                <a:gd name="T72" fmla="*/ 1797 w 397510"/>
                <a:gd name="T73" fmla="*/ 705 h 164464"/>
                <a:gd name="T74" fmla="*/ 1601 w 397510"/>
                <a:gd name="T75" fmla="*/ 794 h 164464"/>
                <a:gd name="T76" fmla="*/ 1467 w 397510"/>
                <a:gd name="T77" fmla="*/ 584 h 164464"/>
                <a:gd name="T78" fmla="*/ 1232 w 397510"/>
                <a:gd name="T79" fmla="*/ 362 h 164464"/>
                <a:gd name="T80" fmla="*/ 915 w 397510"/>
                <a:gd name="T81" fmla="*/ 241 h 164464"/>
                <a:gd name="T82" fmla="*/ 692 w 397510"/>
                <a:gd name="T83" fmla="*/ 241 h 164464"/>
                <a:gd name="T84" fmla="*/ 375 w 397510"/>
                <a:gd name="T85" fmla="*/ 337 h 164464"/>
                <a:gd name="T86" fmla="*/ 146 w 397510"/>
                <a:gd name="T87" fmla="*/ 534 h 164464"/>
                <a:gd name="T88" fmla="*/ 0 w 397510"/>
                <a:gd name="T89" fmla="*/ 572 h 164464"/>
                <a:gd name="T90" fmla="*/ 159 w 397510"/>
                <a:gd name="T91" fmla="*/ 349 h 164464"/>
                <a:gd name="T92" fmla="*/ 400 w 397510"/>
                <a:gd name="T93" fmla="*/ 191 h 164464"/>
                <a:gd name="T94" fmla="*/ 622 w 397510"/>
                <a:gd name="T95" fmla="*/ 133 h 164464"/>
                <a:gd name="T96" fmla="*/ 857 w 397510"/>
                <a:gd name="T97" fmla="*/ 133 h 164464"/>
                <a:gd name="T98" fmla="*/ 1099 w 397510"/>
                <a:gd name="T99" fmla="*/ 178 h 164464"/>
                <a:gd name="T100" fmla="*/ 1391 w 397510"/>
                <a:gd name="T101" fmla="*/ 349 h 164464"/>
                <a:gd name="T102" fmla="*/ 1626 w 397510"/>
                <a:gd name="T103" fmla="*/ 635 h 164464"/>
                <a:gd name="T104" fmla="*/ 1797 w 397510"/>
                <a:gd name="T105" fmla="*/ 622 h 164464"/>
                <a:gd name="T106" fmla="*/ 2039 w 397510"/>
                <a:gd name="T107" fmla="*/ 572 h 164464"/>
                <a:gd name="T108" fmla="*/ 2299 w 397510"/>
                <a:gd name="T109" fmla="*/ 622 h 164464"/>
                <a:gd name="T110" fmla="*/ 2433 w 397510"/>
                <a:gd name="T111" fmla="*/ 426 h 164464"/>
                <a:gd name="T112" fmla="*/ 2668 w 397510"/>
                <a:gd name="T113" fmla="*/ 216 h 164464"/>
                <a:gd name="T114" fmla="*/ 2947 w 397510"/>
                <a:gd name="T115" fmla="*/ 44 h 1644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7510"/>
                <a:gd name="T175" fmla="*/ 0 h 164464"/>
                <a:gd name="T176" fmla="*/ 397510 w 397510"/>
                <a:gd name="T177" fmla="*/ 164464 h 1644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7510" h="164464">
                  <a:moveTo>
                    <a:pt x="313055" y="0"/>
                  </a:moveTo>
                  <a:lnTo>
                    <a:pt x="316865" y="0"/>
                  </a:lnTo>
                  <a:lnTo>
                    <a:pt x="320675" y="0"/>
                  </a:lnTo>
                  <a:lnTo>
                    <a:pt x="323850" y="0"/>
                  </a:lnTo>
                  <a:lnTo>
                    <a:pt x="326390" y="0"/>
                  </a:lnTo>
                  <a:lnTo>
                    <a:pt x="330200" y="0"/>
                  </a:lnTo>
                  <a:lnTo>
                    <a:pt x="334010" y="635"/>
                  </a:lnTo>
                  <a:lnTo>
                    <a:pt x="337185" y="635"/>
                  </a:lnTo>
                  <a:lnTo>
                    <a:pt x="340995" y="1905"/>
                  </a:lnTo>
                  <a:lnTo>
                    <a:pt x="343535" y="3175"/>
                  </a:lnTo>
                  <a:lnTo>
                    <a:pt x="347345" y="3175"/>
                  </a:lnTo>
                  <a:lnTo>
                    <a:pt x="349885" y="4445"/>
                  </a:lnTo>
                  <a:lnTo>
                    <a:pt x="352425" y="5714"/>
                  </a:lnTo>
                  <a:lnTo>
                    <a:pt x="355600" y="8255"/>
                  </a:lnTo>
                  <a:lnTo>
                    <a:pt x="358140" y="9525"/>
                  </a:lnTo>
                  <a:lnTo>
                    <a:pt x="361950" y="10795"/>
                  </a:lnTo>
                  <a:lnTo>
                    <a:pt x="364490" y="13335"/>
                  </a:lnTo>
                  <a:lnTo>
                    <a:pt x="367030" y="14605"/>
                  </a:lnTo>
                  <a:lnTo>
                    <a:pt x="369570" y="15875"/>
                  </a:lnTo>
                  <a:lnTo>
                    <a:pt x="371475" y="19050"/>
                  </a:lnTo>
                  <a:lnTo>
                    <a:pt x="374015" y="20320"/>
                  </a:lnTo>
                  <a:lnTo>
                    <a:pt x="375285" y="22860"/>
                  </a:lnTo>
                  <a:lnTo>
                    <a:pt x="377825" y="25400"/>
                  </a:lnTo>
                  <a:lnTo>
                    <a:pt x="380365" y="27939"/>
                  </a:lnTo>
                  <a:lnTo>
                    <a:pt x="381635" y="31750"/>
                  </a:lnTo>
                  <a:lnTo>
                    <a:pt x="384175" y="33655"/>
                  </a:lnTo>
                  <a:lnTo>
                    <a:pt x="385445" y="36195"/>
                  </a:lnTo>
                  <a:lnTo>
                    <a:pt x="386715" y="40005"/>
                  </a:lnTo>
                  <a:lnTo>
                    <a:pt x="387350" y="42545"/>
                  </a:lnTo>
                  <a:lnTo>
                    <a:pt x="389890" y="46355"/>
                  </a:lnTo>
                  <a:lnTo>
                    <a:pt x="391160" y="48260"/>
                  </a:lnTo>
                  <a:lnTo>
                    <a:pt x="392430" y="53339"/>
                  </a:lnTo>
                  <a:lnTo>
                    <a:pt x="392430" y="55880"/>
                  </a:lnTo>
                  <a:lnTo>
                    <a:pt x="393700" y="59689"/>
                  </a:lnTo>
                  <a:lnTo>
                    <a:pt x="394970" y="62230"/>
                  </a:lnTo>
                  <a:lnTo>
                    <a:pt x="396240" y="65405"/>
                  </a:lnTo>
                  <a:lnTo>
                    <a:pt x="396240" y="67945"/>
                  </a:lnTo>
                  <a:lnTo>
                    <a:pt x="396240" y="70485"/>
                  </a:lnTo>
                  <a:lnTo>
                    <a:pt x="397510" y="74295"/>
                  </a:lnTo>
                  <a:lnTo>
                    <a:pt x="397510" y="76835"/>
                  </a:lnTo>
                  <a:lnTo>
                    <a:pt x="397510" y="79375"/>
                  </a:lnTo>
                  <a:lnTo>
                    <a:pt x="397510" y="81280"/>
                  </a:lnTo>
                  <a:lnTo>
                    <a:pt x="397510" y="85089"/>
                  </a:lnTo>
                  <a:lnTo>
                    <a:pt x="397510" y="87630"/>
                  </a:lnTo>
                  <a:lnTo>
                    <a:pt x="397510" y="88900"/>
                  </a:lnTo>
                  <a:lnTo>
                    <a:pt x="397510" y="92710"/>
                  </a:lnTo>
                  <a:lnTo>
                    <a:pt x="396240" y="93980"/>
                  </a:lnTo>
                  <a:lnTo>
                    <a:pt x="396240" y="97155"/>
                  </a:lnTo>
                  <a:lnTo>
                    <a:pt x="394970" y="100964"/>
                  </a:lnTo>
                  <a:lnTo>
                    <a:pt x="393700" y="106045"/>
                  </a:lnTo>
                  <a:lnTo>
                    <a:pt x="391160" y="109855"/>
                  </a:lnTo>
                  <a:lnTo>
                    <a:pt x="389890" y="114300"/>
                  </a:lnTo>
                  <a:lnTo>
                    <a:pt x="387350" y="118110"/>
                  </a:lnTo>
                  <a:lnTo>
                    <a:pt x="385445" y="121920"/>
                  </a:lnTo>
                  <a:lnTo>
                    <a:pt x="382905" y="127000"/>
                  </a:lnTo>
                  <a:lnTo>
                    <a:pt x="380365" y="130175"/>
                  </a:lnTo>
                  <a:lnTo>
                    <a:pt x="376555" y="133985"/>
                  </a:lnTo>
                  <a:lnTo>
                    <a:pt x="374015" y="137795"/>
                  </a:lnTo>
                  <a:lnTo>
                    <a:pt x="370840" y="140335"/>
                  </a:lnTo>
                  <a:lnTo>
                    <a:pt x="368300" y="144145"/>
                  </a:lnTo>
                  <a:lnTo>
                    <a:pt x="364490" y="146050"/>
                  </a:lnTo>
                  <a:lnTo>
                    <a:pt x="361950" y="148589"/>
                  </a:lnTo>
                  <a:lnTo>
                    <a:pt x="359410" y="151130"/>
                  </a:lnTo>
                  <a:lnTo>
                    <a:pt x="356870" y="152400"/>
                  </a:lnTo>
                  <a:lnTo>
                    <a:pt x="353695" y="153670"/>
                  </a:lnTo>
                  <a:lnTo>
                    <a:pt x="351155" y="154939"/>
                  </a:lnTo>
                  <a:lnTo>
                    <a:pt x="347345" y="157480"/>
                  </a:lnTo>
                  <a:lnTo>
                    <a:pt x="344805" y="158750"/>
                  </a:lnTo>
                  <a:lnTo>
                    <a:pt x="342265" y="158750"/>
                  </a:lnTo>
                  <a:lnTo>
                    <a:pt x="339725" y="160020"/>
                  </a:lnTo>
                  <a:lnTo>
                    <a:pt x="336550" y="160655"/>
                  </a:lnTo>
                  <a:lnTo>
                    <a:pt x="334010" y="161925"/>
                  </a:lnTo>
                  <a:lnTo>
                    <a:pt x="331470" y="161925"/>
                  </a:lnTo>
                  <a:lnTo>
                    <a:pt x="327660" y="161925"/>
                  </a:lnTo>
                  <a:lnTo>
                    <a:pt x="323850" y="161925"/>
                  </a:lnTo>
                  <a:lnTo>
                    <a:pt x="319405" y="163195"/>
                  </a:lnTo>
                  <a:lnTo>
                    <a:pt x="315595" y="163195"/>
                  </a:lnTo>
                  <a:lnTo>
                    <a:pt x="310515" y="163195"/>
                  </a:lnTo>
                  <a:lnTo>
                    <a:pt x="305435" y="163195"/>
                  </a:lnTo>
                  <a:lnTo>
                    <a:pt x="302260" y="164464"/>
                  </a:lnTo>
                  <a:lnTo>
                    <a:pt x="298450" y="163195"/>
                  </a:lnTo>
                  <a:lnTo>
                    <a:pt x="295910" y="163195"/>
                  </a:lnTo>
                  <a:lnTo>
                    <a:pt x="293370" y="163195"/>
                  </a:lnTo>
                  <a:lnTo>
                    <a:pt x="290830" y="163195"/>
                  </a:lnTo>
                  <a:lnTo>
                    <a:pt x="286385" y="163195"/>
                  </a:lnTo>
                  <a:lnTo>
                    <a:pt x="282575" y="163195"/>
                  </a:lnTo>
                  <a:lnTo>
                    <a:pt x="277495" y="161925"/>
                  </a:lnTo>
                  <a:lnTo>
                    <a:pt x="273685" y="161925"/>
                  </a:lnTo>
                  <a:lnTo>
                    <a:pt x="269240" y="160020"/>
                  </a:lnTo>
                  <a:lnTo>
                    <a:pt x="266700" y="158750"/>
                  </a:lnTo>
                  <a:lnTo>
                    <a:pt x="262890" y="156210"/>
                  </a:lnTo>
                  <a:lnTo>
                    <a:pt x="259080" y="153670"/>
                  </a:lnTo>
                  <a:lnTo>
                    <a:pt x="255270" y="149860"/>
                  </a:lnTo>
                  <a:lnTo>
                    <a:pt x="252095" y="146050"/>
                  </a:lnTo>
                  <a:lnTo>
                    <a:pt x="248285" y="142875"/>
                  </a:lnTo>
                  <a:lnTo>
                    <a:pt x="245745" y="137795"/>
                  </a:lnTo>
                  <a:lnTo>
                    <a:pt x="241935" y="133985"/>
                  </a:lnTo>
                  <a:lnTo>
                    <a:pt x="239395" y="130175"/>
                  </a:lnTo>
                  <a:lnTo>
                    <a:pt x="236220" y="125730"/>
                  </a:lnTo>
                  <a:lnTo>
                    <a:pt x="234950" y="121920"/>
                  </a:lnTo>
                  <a:lnTo>
                    <a:pt x="231140" y="118110"/>
                  </a:lnTo>
                  <a:lnTo>
                    <a:pt x="229870" y="115570"/>
                  </a:lnTo>
                  <a:lnTo>
                    <a:pt x="228600" y="112395"/>
                  </a:lnTo>
                  <a:lnTo>
                    <a:pt x="227330" y="111125"/>
                  </a:lnTo>
                  <a:lnTo>
                    <a:pt x="227330" y="109855"/>
                  </a:lnTo>
                  <a:lnTo>
                    <a:pt x="226060" y="108585"/>
                  </a:lnTo>
                  <a:lnTo>
                    <a:pt x="223520" y="108585"/>
                  </a:lnTo>
                  <a:lnTo>
                    <a:pt x="219710" y="106045"/>
                  </a:lnTo>
                  <a:lnTo>
                    <a:pt x="216535" y="104775"/>
                  </a:lnTo>
                  <a:lnTo>
                    <a:pt x="213995" y="103505"/>
                  </a:lnTo>
                  <a:lnTo>
                    <a:pt x="211455" y="103505"/>
                  </a:lnTo>
                  <a:lnTo>
                    <a:pt x="208915" y="102235"/>
                  </a:lnTo>
                  <a:lnTo>
                    <a:pt x="206375" y="102235"/>
                  </a:lnTo>
                  <a:lnTo>
                    <a:pt x="203835" y="102235"/>
                  </a:lnTo>
                  <a:lnTo>
                    <a:pt x="201930" y="100964"/>
                  </a:lnTo>
                  <a:lnTo>
                    <a:pt x="199390" y="100964"/>
                  </a:lnTo>
                  <a:lnTo>
                    <a:pt x="196850" y="100964"/>
                  </a:lnTo>
                  <a:lnTo>
                    <a:pt x="194310" y="100964"/>
                  </a:lnTo>
                  <a:lnTo>
                    <a:pt x="190500" y="102235"/>
                  </a:lnTo>
                  <a:lnTo>
                    <a:pt x="187960" y="102235"/>
                  </a:lnTo>
                  <a:lnTo>
                    <a:pt x="186055" y="103505"/>
                  </a:lnTo>
                  <a:lnTo>
                    <a:pt x="182245" y="104775"/>
                  </a:lnTo>
                  <a:lnTo>
                    <a:pt x="179705" y="106045"/>
                  </a:lnTo>
                  <a:lnTo>
                    <a:pt x="175895" y="108585"/>
                  </a:lnTo>
                  <a:lnTo>
                    <a:pt x="173355" y="109855"/>
                  </a:lnTo>
                  <a:lnTo>
                    <a:pt x="169545" y="111125"/>
                  </a:lnTo>
                  <a:lnTo>
                    <a:pt x="167640" y="112395"/>
                  </a:lnTo>
                  <a:lnTo>
                    <a:pt x="165100" y="113030"/>
                  </a:lnTo>
                  <a:lnTo>
                    <a:pt x="163830" y="114300"/>
                  </a:lnTo>
                  <a:lnTo>
                    <a:pt x="161290" y="116839"/>
                  </a:lnTo>
                  <a:lnTo>
                    <a:pt x="160020" y="118110"/>
                  </a:lnTo>
                  <a:lnTo>
                    <a:pt x="160020" y="103505"/>
                  </a:lnTo>
                  <a:lnTo>
                    <a:pt x="161290" y="103505"/>
                  </a:lnTo>
                  <a:lnTo>
                    <a:pt x="163830" y="102235"/>
                  </a:lnTo>
                  <a:lnTo>
                    <a:pt x="165100" y="99695"/>
                  </a:lnTo>
                  <a:lnTo>
                    <a:pt x="167640" y="98425"/>
                  </a:lnTo>
                  <a:lnTo>
                    <a:pt x="169545" y="97155"/>
                  </a:lnTo>
                  <a:lnTo>
                    <a:pt x="173355" y="97155"/>
                  </a:lnTo>
                  <a:lnTo>
                    <a:pt x="175895" y="96520"/>
                  </a:lnTo>
                  <a:lnTo>
                    <a:pt x="178435" y="93980"/>
                  </a:lnTo>
                  <a:lnTo>
                    <a:pt x="182245" y="92710"/>
                  </a:lnTo>
                  <a:lnTo>
                    <a:pt x="186055" y="92710"/>
                  </a:lnTo>
                  <a:lnTo>
                    <a:pt x="187960" y="91439"/>
                  </a:lnTo>
                  <a:lnTo>
                    <a:pt x="191770" y="90170"/>
                  </a:lnTo>
                  <a:lnTo>
                    <a:pt x="195580" y="90170"/>
                  </a:lnTo>
                  <a:lnTo>
                    <a:pt x="198120" y="90170"/>
                  </a:lnTo>
                  <a:lnTo>
                    <a:pt x="201930" y="90170"/>
                  </a:lnTo>
                  <a:lnTo>
                    <a:pt x="203835" y="90170"/>
                  </a:lnTo>
                  <a:lnTo>
                    <a:pt x="207645" y="90170"/>
                  </a:lnTo>
                  <a:lnTo>
                    <a:pt x="211455" y="91439"/>
                  </a:lnTo>
                  <a:lnTo>
                    <a:pt x="213995" y="92710"/>
                  </a:lnTo>
                  <a:lnTo>
                    <a:pt x="216535" y="92710"/>
                  </a:lnTo>
                  <a:lnTo>
                    <a:pt x="219075" y="93980"/>
                  </a:lnTo>
                  <a:lnTo>
                    <a:pt x="222250" y="96520"/>
                  </a:lnTo>
                  <a:lnTo>
                    <a:pt x="226060" y="97155"/>
                  </a:lnTo>
                  <a:lnTo>
                    <a:pt x="229870" y="98425"/>
                  </a:lnTo>
                  <a:lnTo>
                    <a:pt x="232410" y="99695"/>
                  </a:lnTo>
                  <a:lnTo>
                    <a:pt x="233680" y="100964"/>
                  </a:lnTo>
                  <a:lnTo>
                    <a:pt x="233680" y="102235"/>
                  </a:lnTo>
                  <a:lnTo>
                    <a:pt x="234950" y="104775"/>
                  </a:lnTo>
                  <a:lnTo>
                    <a:pt x="236220" y="107314"/>
                  </a:lnTo>
                  <a:lnTo>
                    <a:pt x="236855" y="109855"/>
                  </a:lnTo>
                  <a:lnTo>
                    <a:pt x="239395" y="113030"/>
                  </a:lnTo>
                  <a:lnTo>
                    <a:pt x="241935" y="116839"/>
                  </a:lnTo>
                  <a:lnTo>
                    <a:pt x="245745" y="121920"/>
                  </a:lnTo>
                  <a:lnTo>
                    <a:pt x="248285" y="125730"/>
                  </a:lnTo>
                  <a:lnTo>
                    <a:pt x="252095" y="128905"/>
                  </a:lnTo>
                  <a:lnTo>
                    <a:pt x="255270" y="132714"/>
                  </a:lnTo>
                  <a:lnTo>
                    <a:pt x="260350" y="137795"/>
                  </a:lnTo>
                  <a:lnTo>
                    <a:pt x="261620" y="140335"/>
                  </a:lnTo>
                  <a:lnTo>
                    <a:pt x="264160" y="141605"/>
                  </a:lnTo>
                  <a:lnTo>
                    <a:pt x="266700" y="142875"/>
                  </a:lnTo>
                  <a:lnTo>
                    <a:pt x="269240" y="144780"/>
                  </a:lnTo>
                  <a:lnTo>
                    <a:pt x="272415" y="146050"/>
                  </a:lnTo>
                  <a:lnTo>
                    <a:pt x="274955" y="147320"/>
                  </a:lnTo>
                  <a:lnTo>
                    <a:pt x="277495" y="148589"/>
                  </a:lnTo>
                  <a:lnTo>
                    <a:pt x="280035" y="149860"/>
                  </a:lnTo>
                  <a:lnTo>
                    <a:pt x="283845" y="151130"/>
                  </a:lnTo>
                  <a:lnTo>
                    <a:pt x="286385" y="151130"/>
                  </a:lnTo>
                  <a:lnTo>
                    <a:pt x="288290" y="151130"/>
                  </a:lnTo>
                  <a:lnTo>
                    <a:pt x="290830" y="152400"/>
                  </a:lnTo>
                  <a:lnTo>
                    <a:pt x="294640" y="152400"/>
                  </a:lnTo>
                  <a:lnTo>
                    <a:pt x="297180" y="153670"/>
                  </a:lnTo>
                  <a:lnTo>
                    <a:pt x="300990" y="153670"/>
                  </a:lnTo>
                  <a:lnTo>
                    <a:pt x="303530" y="153670"/>
                  </a:lnTo>
                  <a:lnTo>
                    <a:pt x="306705" y="153670"/>
                  </a:lnTo>
                  <a:lnTo>
                    <a:pt x="309245" y="153670"/>
                  </a:lnTo>
                  <a:lnTo>
                    <a:pt x="313055" y="152400"/>
                  </a:lnTo>
                  <a:lnTo>
                    <a:pt x="315595" y="152400"/>
                  </a:lnTo>
                  <a:lnTo>
                    <a:pt x="319405" y="152400"/>
                  </a:lnTo>
                  <a:lnTo>
                    <a:pt x="321310" y="152400"/>
                  </a:lnTo>
                  <a:lnTo>
                    <a:pt x="325120" y="151130"/>
                  </a:lnTo>
                  <a:lnTo>
                    <a:pt x="328930" y="151130"/>
                  </a:lnTo>
                  <a:lnTo>
                    <a:pt x="331470" y="149860"/>
                  </a:lnTo>
                  <a:lnTo>
                    <a:pt x="335280" y="148589"/>
                  </a:lnTo>
                  <a:lnTo>
                    <a:pt x="337185" y="148589"/>
                  </a:lnTo>
                  <a:lnTo>
                    <a:pt x="339725" y="147320"/>
                  </a:lnTo>
                  <a:lnTo>
                    <a:pt x="342265" y="146050"/>
                  </a:lnTo>
                  <a:lnTo>
                    <a:pt x="346075" y="144780"/>
                  </a:lnTo>
                  <a:lnTo>
                    <a:pt x="348615" y="144145"/>
                  </a:lnTo>
                  <a:lnTo>
                    <a:pt x="351155" y="142875"/>
                  </a:lnTo>
                  <a:lnTo>
                    <a:pt x="353695" y="141605"/>
                  </a:lnTo>
                  <a:lnTo>
                    <a:pt x="355600" y="139064"/>
                  </a:lnTo>
                  <a:lnTo>
                    <a:pt x="358140" y="137795"/>
                  </a:lnTo>
                  <a:lnTo>
                    <a:pt x="360680" y="136525"/>
                  </a:lnTo>
                  <a:lnTo>
                    <a:pt x="364490" y="132714"/>
                  </a:lnTo>
                  <a:lnTo>
                    <a:pt x="368300" y="128905"/>
                  </a:lnTo>
                  <a:lnTo>
                    <a:pt x="370840" y="125730"/>
                  </a:lnTo>
                  <a:lnTo>
                    <a:pt x="374015" y="120650"/>
                  </a:lnTo>
                  <a:lnTo>
                    <a:pt x="375285" y="116839"/>
                  </a:lnTo>
                  <a:lnTo>
                    <a:pt x="377825" y="113030"/>
                  </a:lnTo>
                  <a:lnTo>
                    <a:pt x="379095" y="108585"/>
                  </a:lnTo>
                  <a:lnTo>
                    <a:pt x="380365" y="104775"/>
                  </a:lnTo>
                  <a:lnTo>
                    <a:pt x="381635" y="99695"/>
                  </a:lnTo>
                  <a:lnTo>
                    <a:pt x="381635" y="96520"/>
                  </a:lnTo>
                  <a:lnTo>
                    <a:pt x="381635" y="91439"/>
                  </a:lnTo>
                  <a:lnTo>
                    <a:pt x="382905" y="87630"/>
                  </a:lnTo>
                  <a:lnTo>
                    <a:pt x="382905" y="82550"/>
                  </a:lnTo>
                  <a:lnTo>
                    <a:pt x="382905" y="78105"/>
                  </a:lnTo>
                  <a:lnTo>
                    <a:pt x="381635" y="74295"/>
                  </a:lnTo>
                  <a:lnTo>
                    <a:pt x="381635" y="69214"/>
                  </a:lnTo>
                  <a:lnTo>
                    <a:pt x="380365" y="64135"/>
                  </a:lnTo>
                  <a:lnTo>
                    <a:pt x="380365" y="60960"/>
                  </a:lnTo>
                  <a:lnTo>
                    <a:pt x="379095" y="55880"/>
                  </a:lnTo>
                  <a:lnTo>
                    <a:pt x="377825" y="50800"/>
                  </a:lnTo>
                  <a:lnTo>
                    <a:pt x="375285" y="47625"/>
                  </a:lnTo>
                  <a:lnTo>
                    <a:pt x="372745" y="42545"/>
                  </a:lnTo>
                  <a:lnTo>
                    <a:pt x="370840" y="38735"/>
                  </a:lnTo>
                  <a:lnTo>
                    <a:pt x="368300" y="34925"/>
                  </a:lnTo>
                  <a:lnTo>
                    <a:pt x="364490" y="31750"/>
                  </a:lnTo>
                  <a:lnTo>
                    <a:pt x="361950" y="29210"/>
                  </a:lnTo>
                  <a:lnTo>
                    <a:pt x="356870" y="25400"/>
                  </a:lnTo>
                  <a:lnTo>
                    <a:pt x="353695" y="22860"/>
                  </a:lnTo>
                  <a:lnTo>
                    <a:pt x="348615" y="20320"/>
                  </a:lnTo>
                  <a:lnTo>
                    <a:pt x="343535" y="17780"/>
                  </a:lnTo>
                  <a:lnTo>
                    <a:pt x="340995" y="16510"/>
                  </a:lnTo>
                  <a:lnTo>
                    <a:pt x="338455" y="15875"/>
                  </a:lnTo>
                  <a:lnTo>
                    <a:pt x="336550" y="15875"/>
                  </a:lnTo>
                  <a:lnTo>
                    <a:pt x="334010" y="14605"/>
                  </a:lnTo>
                  <a:lnTo>
                    <a:pt x="331470" y="14605"/>
                  </a:lnTo>
                  <a:lnTo>
                    <a:pt x="328930" y="13335"/>
                  </a:lnTo>
                  <a:lnTo>
                    <a:pt x="326390" y="13335"/>
                  </a:lnTo>
                  <a:lnTo>
                    <a:pt x="323850" y="13335"/>
                  </a:lnTo>
                  <a:lnTo>
                    <a:pt x="320675" y="13335"/>
                  </a:lnTo>
                  <a:lnTo>
                    <a:pt x="318135" y="13335"/>
                  </a:lnTo>
                  <a:lnTo>
                    <a:pt x="314325" y="13335"/>
                  </a:lnTo>
                  <a:lnTo>
                    <a:pt x="311785" y="13335"/>
                  </a:lnTo>
                  <a:lnTo>
                    <a:pt x="309245" y="13335"/>
                  </a:lnTo>
                  <a:lnTo>
                    <a:pt x="306705" y="13335"/>
                  </a:lnTo>
                  <a:lnTo>
                    <a:pt x="304165" y="14605"/>
                  </a:lnTo>
                  <a:lnTo>
                    <a:pt x="302260" y="14605"/>
                  </a:lnTo>
                  <a:lnTo>
                    <a:pt x="299720" y="14605"/>
                  </a:lnTo>
                  <a:lnTo>
                    <a:pt x="297180" y="15875"/>
                  </a:lnTo>
                  <a:lnTo>
                    <a:pt x="294640" y="15875"/>
                  </a:lnTo>
                  <a:lnTo>
                    <a:pt x="292100" y="16510"/>
                  </a:lnTo>
                  <a:lnTo>
                    <a:pt x="288290" y="19050"/>
                  </a:lnTo>
                  <a:lnTo>
                    <a:pt x="285115" y="21589"/>
                  </a:lnTo>
                  <a:lnTo>
                    <a:pt x="280035" y="24130"/>
                  </a:lnTo>
                  <a:lnTo>
                    <a:pt x="276225" y="26670"/>
                  </a:lnTo>
                  <a:lnTo>
                    <a:pt x="272415" y="29210"/>
                  </a:lnTo>
                  <a:lnTo>
                    <a:pt x="269240" y="31750"/>
                  </a:lnTo>
                  <a:lnTo>
                    <a:pt x="265430" y="34925"/>
                  </a:lnTo>
                  <a:lnTo>
                    <a:pt x="262890" y="37464"/>
                  </a:lnTo>
                  <a:lnTo>
                    <a:pt x="260350" y="41275"/>
                  </a:lnTo>
                  <a:lnTo>
                    <a:pt x="257810" y="43814"/>
                  </a:lnTo>
                  <a:lnTo>
                    <a:pt x="255270" y="47625"/>
                  </a:lnTo>
                  <a:lnTo>
                    <a:pt x="253365" y="49530"/>
                  </a:lnTo>
                  <a:lnTo>
                    <a:pt x="250825" y="53339"/>
                  </a:lnTo>
                  <a:lnTo>
                    <a:pt x="248285" y="55880"/>
                  </a:lnTo>
                  <a:lnTo>
                    <a:pt x="245745" y="58420"/>
                  </a:lnTo>
                  <a:lnTo>
                    <a:pt x="243205" y="62230"/>
                  </a:lnTo>
                  <a:lnTo>
                    <a:pt x="241935" y="64135"/>
                  </a:lnTo>
                  <a:lnTo>
                    <a:pt x="240665" y="66675"/>
                  </a:lnTo>
                  <a:lnTo>
                    <a:pt x="236220" y="71755"/>
                  </a:lnTo>
                  <a:lnTo>
                    <a:pt x="234950" y="75564"/>
                  </a:lnTo>
                  <a:lnTo>
                    <a:pt x="232410" y="76835"/>
                  </a:lnTo>
                  <a:lnTo>
                    <a:pt x="232410" y="78105"/>
                  </a:lnTo>
                  <a:lnTo>
                    <a:pt x="231140" y="78105"/>
                  </a:lnTo>
                  <a:lnTo>
                    <a:pt x="228600" y="76835"/>
                  </a:lnTo>
                  <a:lnTo>
                    <a:pt x="223520" y="74295"/>
                  </a:lnTo>
                  <a:lnTo>
                    <a:pt x="219710" y="71755"/>
                  </a:lnTo>
                  <a:lnTo>
                    <a:pt x="217805" y="70485"/>
                  </a:lnTo>
                  <a:lnTo>
                    <a:pt x="213995" y="69214"/>
                  </a:lnTo>
                  <a:lnTo>
                    <a:pt x="211455" y="67945"/>
                  </a:lnTo>
                  <a:lnTo>
                    <a:pt x="208915" y="66675"/>
                  </a:lnTo>
                  <a:lnTo>
                    <a:pt x="206375" y="65405"/>
                  </a:lnTo>
                  <a:lnTo>
                    <a:pt x="203835" y="64135"/>
                  </a:lnTo>
                  <a:lnTo>
                    <a:pt x="203200" y="64135"/>
                  </a:lnTo>
                  <a:lnTo>
                    <a:pt x="201930" y="64135"/>
                  </a:lnTo>
                  <a:lnTo>
                    <a:pt x="198120" y="64135"/>
                  </a:lnTo>
                  <a:lnTo>
                    <a:pt x="196850" y="64135"/>
                  </a:lnTo>
                  <a:lnTo>
                    <a:pt x="193040" y="65405"/>
                  </a:lnTo>
                  <a:lnTo>
                    <a:pt x="190500" y="66675"/>
                  </a:lnTo>
                  <a:lnTo>
                    <a:pt x="186690" y="67945"/>
                  </a:lnTo>
                  <a:lnTo>
                    <a:pt x="183515" y="69214"/>
                  </a:lnTo>
                  <a:lnTo>
                    <a:pt x="179705" y="70485"/>
                  </a:lnTo>
                  <a:lnTo>
                    <a:pt x="175895" y="71755"/>
                  </a:lnTo>
                  <a:lnTo>
                    <a:pt x="173355" y="73025"/>
                  </a:lnTo>
                  <a:lnTo>
                    <a:pt x="169545" y="74295"/>
                  </a:lnTo>
                  <a:lnTo>
                    <a:pt x="167640" y="75564"/>
                  </a:lnTo>
                  <a:lnTo>
                    <a:pt x="165100" y="76835"/>
                  </a:lnTo>
                  <a:lnTo>
                    <a:pt x="161290" y="79375"/>
                  </a:lnTo>
                  <a:lnTo>
                    <a:pt x="160020" y="80645"/>
                  </a:lnTo>
                  <a:lnTo>
                    <a:pt x="160020" y="79375"/>
                  </a:lnTo>
                  <a:lnTo>
                    <a:pt x="158750" y="76835"/>
                  </a:lnTo>
                  <a:lnTo>
                    <a:pt x="157480" y="74295"/>
                  </a:lnTo>
                  <a:lnTo>
                    <a:pt x="154940" y="70485"/>
                  </a:lnTo>
                  <a:lnTo>
                    <a:pt x="153035" y="67945"/>
                  </a:lnTo>
                  <a:lnTo>
                    <a:pt x="151765" y="65405"/>
                  </a:lnTo>
                  <a:lnTo>
                    <a:pt x="150495" y="63500"/>
                  </a:lnTo>
                  <a:lnTo>
                    <a:pt x="147955" y="60960"/>
                  </a:lnTo>
                  <a:lnTo>
                    <a:pt x="146685" y="58420"/>
                  </a:lnTo>
                  <a:lnTo>
                    <a:pt x="144145" y="55880"/>
                  </a:lnTo>
                  <a:lnTo>
                    <a:pt x="141605" y="53339"/>
                  </a:lnTo>
                  <a:lnTo>
                    <a:pt x="139065" y="49530"/>
                  </a:lnTo>
                  <a:lnTo>
                    <a:pt x="135890" y="47625"/>
                  </a:lnTo>
                  <a:lnTo>
                    <a:pt x="133350" y="45085"/>
                  </a:lnTo>
                  <a:lnTo>
                    <a:pt x="130810" y="42545"/>
                  </a:lnTo>
                  <a:lnTo>
                    <a:pt x="127000" y="38735"/>
                  </a:lnTo>
                  <a:lnTo>
                    <a:pt x="123190" y="36195"/>
                  </a:lnTo>
                  <a:lnTo>
                    <a:pt x="119380" y="34925"/>
                  </a:lnTo>
                  <a:lnTo>
                    <a:pt x="116205" y="32385"/>
                  </a:lnTo>
                  <a:lnTo>
                    <a:pt x="112395" y="30480"/>
                  </a:lnTo>
                  <a:lnTo>
                    <a:pt x="108585" y="27939"/>
                  </a:lnTo>
                  <a:lnTo>
                    <a:pt x="103505" y="26670"/>
                  </a:lnTo>
                  <a:lnTo>
                    <a:pt x="100330" y="25400"/>
                  </a:lnTo>
                  <a:lnTo>
                    <a:pt x="96520" y="25400"/>
                  </a:lnTo>
                  <a:lnTo>
                    <a:pt x="91440" y="24130"/>
                  </a:lnTo>
                  <a:lnTo>
                    <a:pt x="86360" y="24130"/>
                  </a:lnTo>
                  <a:lnTo>
                    <a:pt x="84455" y="22860"/>
                  </a:lnTo>
                  <a:lnTo>
                    <a:pt x="81915" y="22860"/>
                  </a:lnTo>
                  <a:lnTo>
                    <a:pt x="79375" y="22860"/>
                  </a:lnTo>
                  <a:lnTo>
                    <a:pt x="76835" y="24130"/>
                  </a:lnTo>
                  <a:lnTo>
                    <a:pt x="74295" y="24130"/>
                  </a:lnTo>
                  <a:lnTo>
                    <a:pt x="71755" y="24130"/>
                  </a:lnTo>
                  <a:lnTo>
                    <a:pt x="69215" y="24130"/>
                  </a:lnTo>
                  <a:lnTo>
                    <a:pt x="67310" y="24130"/>
                  </a:lnTo>
                  <a:lnTo>
                    <a:pt x="62230" y="25400"/>
                  </a:lnTo>
                  <a:lnTo>
                    <a:pt x="57150" y="26670"/>
                  </a:lnTo>
                  <a:lnTo>
                    <a:pt x="52070" y="27939"/>
                  </a:lnTo>
                  <a:lnTo>
                    <a:pt x="48895" y="29210"/>
                  </a:lnTo>
                  <a:lnTo>
                    <a:pt x="45085" y="30480"/>
                  </a:lnTo>
                  <a:lnTo>
                    <a:pt x="41275" y="32385"/>
                  </a:lnTo>
                  <a:lnTo>
                    <a:pt x="37465" y="33655"/>
                  </a:lnTo>
                  <a:lnTo>
                    <a:pt x="35560" y="36195"/>
                  </a:lnTo>
                  <a:lnTo>
                    <a:pt x="31750" y="37464"/>
                  </a:lnTo>
                  <a:lnTo>
                    <a:pt x="29210" y="40005"/>
                  </a:lnTo>
                  <a:lnTo>
                    <a:pt x="25400" y="42545"/>
                  </a:lnTo>
                  <a:lnTo>
                    <a:pt x="22860" y="45085"/>
                  </a:lnTo>
                  <a:lnTo>
                    <a:pt x="20320" y="47625"/>
                  </a:lnTo>
                  <a:lnTo>
                    <a:pt x="19050" y="49530"/>
                  </a:lnTo>
                  <a:lnTo>
                    <a:pt x="14605" y="53339"/>
                  </a:lnTo>
                  <a:lnTo>
                    <a:pt x="12065" y="58420"/>
                  </a:lnTo>
                  <a:lnTo>
                    <a:pt x="9525" y="62230"/>
                  </a:lnTo>
                  <a:lnTo>
                    <a:pt x="6985" y="65405"/>
                  </a:lnTo>
                  <a:lnTo>
                    <a:pt x="5715" y="67945"/>
                  </a:lnTo>
                  <a:lnTo>
                    <a:pt x="4445" y="70485"/>
                  </a:lnTo>
                  <a:lnTo>
                    <a:pt x="4445" y="71755"/>
                  </a:lnTo>
                  <a:lnTo>
                    <a:pt x="4445" y="73025"/>
                  </a:lnTo>
                  <a:lnTo>
                    <a:pt x="0" y="57150"/>
                  </a:lnTo>
                  <a:lnTo>
                    <a:pt x="0" y="55880"/>
                  </a:lnTo>
                  <a:lnTo>
                    <a:pt x="0" y="54610"/>
                  </a:lnTo>
                  <a:lnTo>
                    <a:pt x="1270" y="52070"/>
                  </a:lnTo>
                  <a:lnTo>
                    <a:pt x="1905" y="49530"/>
                  </a:lnTo>
                  <a:lnTo>
                    <a:pt x="4445" y="46355"/>
                  </a:lnTo>
                  <a:lnTo>
                    <a:pt x="8255" y="42545"/>
                  </a:lnTo>
                  <a:lnTo>
                    <a:pt x="12065" y="38735"/>
                  </a:lnTo>
                  <a:lnTo>
                    <a:pt x="15875" y="34925"/>
                  </a:lnTo>
                  <a:lnTo>
                    <a:pt x="18415" y="31750"/>
                  </a:lnTo>
                  <a:lnTo>
                    <a:pt x="20320" y="30480"/>
                  </a:lnTo>
                  <a:lnTo>
                    <a:pt x="22860" y="27939"/>
                  </a:lnTo>
                  <a:lnTo>
                    <a:pt x="26670" y="26670"/>
                  </a:lnTo>
                  <a:lnTo>
                    <a:pt x="29210" y="24130"/>
                  </a:lnTo>
                  <a:lnTo>
                    <a:pt x="33020" y="21589"/>
                  </a:lnTo>
                  <a:lnTo>
                    <a:pt x="36195" y="20320"/>
                  </a:lnTo>
                  <a:lnTo>
                    <a:pt x="40005" y="19050"/>
                  </a:lnTo>
                  <a:lnTo>
                    <a:pt x="45085" y="16510"/>
                  </a:lnTo>
                  <a:lnTo>
                    <a:pt x="48895" y="15875"/>
                  </a:lnTo>
                  <a:lnTo>
                    <a:pt x="51435" y="15875"/>
                  </a:lnTo>
                  <a:lnTo>
                    <a:pt x="52070" y="15875"/>
                  </a:lnTo>
                  <a:lnTo>
                    <a:pt x="55880" y="14605"/>
                  </a:lnTo>
                  <a:lnTo>
                    <a:pt x="58420" y="14605"/>
                  </a:lnTo>
                  <a:lnTo>
                    <a:pt x="60960" y="14605"/>
                  </a:lnTo>
                  <a:lnTo>
                    <a:pt x="62230" y="13335"/>
                  </a:lnTo>
                  <a:lnTo>
                    <a:pt x="66040" y="13335"/>
                  </a:lnTo>
                  <a:lnTo>
                    <a:pt x="68580" y="13335"/>
                  </a:lnTo>
                  <a:lnTo>
                    <a:pt x="70485" y="13335"/>
                  </a:lnTo>
                  <a:lnTo>
                    <a:pt x="73025" y="13335"/>
                  </a:lnTo>
                  <a:lnTo>
                    <a:pt x="76835" y="13335"/>
                  </a:lnTo>
                  <a:lnTo>
                    <a:pt x="79375" y="13335"/>
                  </a:lnTo>
                  <a:lnTo>
                    <a:pt x="83185" y="13335"/>
                  </a:lnTo>
                  <a:lnTo>
                    <a:pt x="85725" y="13335"/>
                  </a:lnTo>
                  <a:lnTo>
                    <a:pt x="87630" y="13335"/>
                  </a:lnTo>
                  <a:lnTo>
                    <a:pt x="90170" y="14605"/>
                  </a:lnTo>
                  <a:lnTo>
                    <a:pt x="92710" y="14605"/>
                  </a:lnTo>
                  <a:lnTo>
                    <a:pt x="95250" y="14605"/>
                  </a:lnTo>
                  <a:lnTo>
                    <a:pt x="97790" y="14605"/>
                  </a:lnTo>
                  <a:lnTo>
                    <a:pt x="101600" y="15875"/>
                  </a:lnTo>
                  <a:lnTo>
                    <a:pt x="104775" y="16510"/>
                  </a:lnTo>
                  <a:lnTo>
                    <a:pt x="109855" y="17780"/>
                  </a:lnTo>
                  <a:lnTo>
                    <a:pt x="114935" y="19050"/>
                  </a:lnTo>
                  <a:lnTo>
                    <a:pt x="118745" y="21589"/>
                  </a:lnTo>
                  <a:lnTo>
                    <a:pt x="121920" y="22860"/>
                  </a:lnTo>
                  <a:lnTo>
                    <a:pt x="125730" y="25400"/>
                  </a:lnTo>
                  <a:lnTo>
                    <a:pt x="129540" y="27939"/>
                  </a:lnTo>
                  <a:lnTo>
                    <a:pt x="133350" y="30480"/>
                  </a:lnTo>
                  <a:lnTo>
                    <a:pt x="136525" y="32385"/>
                  </a:lnTo>
                  <a:lnTo>
                    <a:pt x="139065" y="34925"/>
                  </a:lnTo>
                  <a:lnTo>
                    <a:pt x="141605" y="37464"/>
                  </a:lnTo>
                  <a:lnTo>
                    <a:pt x="145415" y="40005"/>
                  </a:lnTo>
                  <a:lnTo>
                    <a:pt x="149225" y="43814"/>
                  </a:lnTo>
                  <a:lnTo>
                    <a:pt x="153670" y="48260"/>
                  </a:lnTo>
                  <a:lnTo>
                    <a:pt x="156210" y="53339"/>
                  </a:lnTo>
                  <a:lnTo>
                    <a:pt x="158750" y="57150"/>
                  </a:lnTo>
                  <a:lnTo>
                    <a:pt x="161290" y="60960"/>
                  </a:lnTo>
                  <a:lnTo>
                    <a:pt x="162560" y="63500"/>
                  </a:lnTo>
                  <a:lnTo>
                    <a:pt x="163830" y="64135"/>
                  </a:lnTo>
                  <a:lnTo>
                    <a:pt x="163830" y="65405"/>
                  </a:lnTo>
                  <a:lnTo>
                    <a:pt x="165100" y="64135"/>
                  </a:lnTo>
                  <a:lnTo>
                    <a:pt x="168910" y="64135"/>
                  </a:lnTo>
                  <a:lnTo>
                    <a:pt x="169545" y="63500"/>
                  </a:lnTo>
                  <a:lnTo>
                    <a:pt x="173355" y="63500"/>
                  </a:lnTo>
                  <a:lnTo>
                    <a:pt x="175895" y="62230"/>
                  </a:lnTo>
                  <a:lnTo>
                    <a:pt x="179705" y="62230"/>
                  </a:lnTo>
                  <a:lnTo>
                    <a:pt x="182245" y="60960"/>
                  </a:lnTo>
                  <a:lnTo>
                    <a:pt x="186055" y="59689"/>
                  </a:lnTo>
                  <a:lnTo>
                    <a:pt x="187960" y="59689"/>
                  </a:lnTo>
                  <a:lnTo>
                    <a:pt x="191770" y="58420"/>
                  </a:lnTo>
                  <a:lnTo>
                    <a:pt x="195580" y="58420"/>
                  </a:lnTo>
                  <a:lnTo>
                    <a:pt x="198120" y="57150"/>
                  </a:lnTo>
                  <a:lnTo>
                    <a:pt x="200660" y="57150"/>
                  </a:lnTo>
                  <a:lnTo>
                    <a:pt x="203835" y="57150"/>
                  </a:lnTo>
                  <a:lnTo>
                    <a:pt x="207645" y="55880"/>
                  </a:lnTo>
                  <a:lnTo>
                    <a:pt x="212725" y="55880"/>
                  </a:lnTo>
                  <a:lnTo>
                    <a:pt x="217805" y="57150"/>
                  </a:lnTo>
                  <a:lnTo>
                    <a:pt x="220980" y="58420"/>
                  </a:lnTo>
                  <a:lnTo>
                    <a:pt x="223520" y="59689"/>
                  </a:lnTo>
                  <a:lnTo>
                    <a:pt x="227330" y="60960"/>
                  </a:lnTo>
                  <a:lnTo>
                    <a:pt x="228600" y="60960"/>
                  </a:lnTo>
                  <a:lnTo>
                    <a:pt x="229870" y="62230"/>
                  </a:lnTo>
                  <a:lnTo>
                    <a:pt x="229870" y="60960"/>
                  </a:lnTo>
                  <a:lnTo>
                    <a:pt x="231140" y="59689"/>
                  </a:lnTo>
                  <a:lnTo>
                    <a:pt x="233680" y="55880"/>
                  </a:lnTo>
                  <a:lnTo>
                    <a:pt x="236220" y="52070"/>
                  </a:lnTo>
                  <a:lnTo>
                    <a:pt x="236855" y="49530"/>
                  </a:lnTo>
                  <a:lnTo>
                    <a:pt x="239395" y="47625"/>
                  </a:lnTo>
                  <a:lnTo>
                    <a:pt x="240665" y="45085"/>
                  </a:lnTo>
                  <a:lnTo>
                    <a:pt x="243205" y="42545"/>
                  </a:lnTo>
                  <a:lnTo>
                    <a:pt x="247015" y="40005"/>
                  </a:lnTo>
                  <a:lnTo>
                    <a:pt x="249555" y="37464"/>
                  </a:lnTo>
                  <a:lnTo>
                    <a:pt x="252095" y="34925"/>
                  </a:lnTo>
                  <a:lnTo>
                    <a:pt x="254000" y="32385"/>
                  </a:lnTo>
                  <a:lnTo>
                    <a:pt x="257810" y="29210"/>
                  </a:lnTo>
                  <a:lnTo>
                    <a:pt x="260350" y="26670"/>
                  </a:lnTo>
                  <a:lnTo>
                    <a:pt x="262890" y="24130"/>
                  </a:lnTo>
                  <a:lnTo>
                    <a:pt x="266700" y="21589"/>
                  </a:lnTo>
                  <a:lnTo>
                    <a:pt x="270510" y="19050"/>
                  </a:lnTo>
                  <a:lnTo>
                    <a:pt x="273685" y="15875"/>
                  </a:lnTo>
                  <a:lnTo>
                    <a:pt x="276225" y="13335"/>
                  </a:lnTo>
                  <a:lnTo>
                    <a:pt x="281305" y="12064"/>
                  </a:lnTo>
                  <a:lnTo>
                    <a:pt x="283845" y="9525"/>
                  </a:lnTo>
                  <a:lnTo>
                    <a:pt x="287020" y="6985"/>
                  </a:lnTo>
                  <a:lnTo>
                    <a:pt x="290830" y="5714"/>
                  </a:lnTo>
                  <a:lnTo>
                    <a:pt x="294640" y="4445"/>
                  </a:lnTo>
                  <a:lnTo>
                    <a:pt x="298450" y="1905"/>
                  </a:lnTo>
                  <a:lnTo>
                    <a:pt x="302260" y="635"/>
                  </a:lnTo>
                  <a:lnTo>
                    <a:pt x="305435" y="635"/>
                  </a:lnTo>
                  <a:lnTo>
                    <a:pt x="309245" y="635"/>
                  </a:lnTo>
                  <a:lnTo>
                    <a:pt x="31305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Shape 3082">
              <a:extLst>
                <a:ext uri="{FF2B5EF4-FFF2-40B4-BE49-F238E27FC236}">
                  <a16:creationId xmlns:a16="http://schemas.microsoft.com/office/drawing/2014/main" id="{315AAC2C-6C76-41AF-A6B2-2209BFFBC8E2}"/>
                </a:ext>
              </a:extLst>
            </p:cNvPr>
            <p:cNvSpPr>
              <a:spLocks/>
            </p:cNvSpPr>
            <p:nvPr/>
          </p:nvSpPr>
          <p:spPr bwMode="auto">
            <a:xfrm>
              <a:off x="3816" y="3657"/>
              <a:ext cx="1797" cy="807"/>
            </a:xfrm>
            <a:custGeom>
              <a:avLst/>
              <a:gdLst>
                <a:gd name="T0" fmla="*/ 114 w 179705"/>
                <a:gd name="T1" fmla="*/ 13 h 80645"/>
                <a:gd name="T2" fmla="*/ 133 w 179705"/>
                <a:gd name="T3" fmla="*/ 95 h 80645"/>
                <a:gd name="T4" fmla="*/ 146 w 179705"/>
                <a:gd name="T5" fmla="*/ 172 h 80645"/>
                <a:gd name="T6" fmla="*/ 184 w 179705"/>
                <a:gd name="T7" fmla="*/ 280 h 80645"/>
                <a:gd name="T8" fmla="*/ 248 w 179705"/>
                <a:gd name="T9" fmla="*/ 375 h 80645"/>
                <a:gd name="T10" fmla="*/ 305 w 179705"/>
                <a:gd name="T11" fmla="*/ 451 h 80645"/>
                <a:gd name="T12" fmla="*/ 381 w 179705"/>
                <a:gd name="T13" fmla="*/ 521 h 80645"/>
                <a:gd name="T14" fmla="*/ 464 w 179705"/>
                <a:gd name="T15" fmla="*/ 585 h 80645"/>
                <a:gd name="T16" fmla="*/ 578 w 179705"/>
                <a:gd name="T17" fmla="*/ 648 h 80645"/>
                <a:gd name="T18" fmla="*/ 698 w 179705"/>
                <a:gd name="T19" fmla="*/ 680 h 80645"/>
                <a:gd name="T20" fmla="*/ 794 w 179705"/>
                <a:gd name="T21" fmla="*/ 693 h 80645"/>
                <a:gd name="T22" fmla="*/ 870 w 179705"/>
                <a:gd name="T23" fmla="*/ 693 h 80645"/>
                <a:gd name="T24" fmla="*/ 959 w 179705"/>
                <a:gd name="T25" fmla="*/ 693 h 80645"/>
                <a:gd name="T26" fmla="*/ 1016 w 179705"/>
                <a:gd name="T27" fmla="*/ 680 h 80645"/>
                <a:gd name="T28" fmla="*/ 1137 w 179705"/>
                <a:gd name="T29" fmla="*/ 648 h 80645"/>
                <a:gd name="T30" fmla="*/ 1251 w 179705"/>
                <a:gd name="T31" fmla="*/ 585 h 80645"/>
                <a:gd name="T32" fmla="*/ 1359 w 179705"/>
                <a:gd name="T33" fmla="*/ 508 h 80645"/>
                <a:gd name="T34" fmla="*/ 1460 w 179705"/>
                <a:gd name="T35" fmla="*/ 426 h 80645"/>
                <a:gd name="T36" fmla="*/ 1543 w 179705"/>
                <a:gd name="T37" fmla="*/ 343 h 80645"/>
                <a:gd name="T38" fmla="*/ 1607 w 179705"/>
                <a:gd name="T39" fmla="*/ 254 h 80645"/>
                <a:gd name="T40" fmla="*/ 1664 w 179705"/>
                <a:gd name="T41" fmla="*/ 191 h 80645"/>
                <a:gd name="T42" fmla="*/ 1740 w 179705"/>
                <a:gd name="T43" fmla="*/ 95 h 80645"/>
                <a:gd name="T44" fmla="*/ 1797 w 179705"/>
                <a:gd name="T45" fmla="*/ 95 h 80645"/>
                <a:gd name="T46" fmla="*/ 1778 w 179705"/>
                <a:gd name="T47" fmla="*/ 146 h 80645"/>
                <a:gd name="T48" fmla="*/ 1753 w 179705"/>
                <a:gd name="T49" fmla="*/ 203 h 80645"/>
                <a:gd name="T50" fmla="*/ 1702 w 179705"/>
                <a:gd name="T51" fmla="*/ 305 h 80645"/>
                <a:gd name="T52" fmla="*/ 1651 w 179705"/>
                <a:gd name="T53" fmla="*/ 375 h 80645"/>
                <a:gd name="T54" fmla="*/ 1594 w 179705"/>
                <a:gd name="T55" fmla="*/ 451 h 80645"/>
                <a:gd name="T56" fmla="*/ 1505 w 179705"/>
                <a:gd name="T57" fmla="*/ 521 h 80645"/>
                <a:gd name="T58" fmla="*/ 1410 w 179705"/>
                <a:gd name="T59" fmla="*/ 610 h 80645"/>
                <a:gd name="T60" fmla="*/ 1295 w 179705"/>
                <a:gd name="T61" fmla="*/ 680 h 80645"/>
                <a:gd name="T62" fmla="*/ 1213 w 179705"/>
                <a:gd name="T63" fmla="*/ 718 h 80645"/>
                <a:gd name="T64" fmla="*/ 1130 w 179705"/>
                <a:gd name="T65" fmla="*/ 743 h 80645"/>
                <a:gd name="T66" fmla="*/ 1054 w 179705"/>
                <a:gd name="T67" fmla="*/ 769 h 80645"/>
                <a:gd name="T68" fmla="*/ 965 w 179705"/>
                <a:gd name="T69" fmla="*/ 782 h 80645"/>
                <a:gd name="T70" fmla="*/ 883 w 179705"/>
                <a:gd name="T71" fmla="*/ 794 h 80645"/>
                <a:gd name="T72" fmla="*/ 787 w 179705"/>
                <a:gd name="T73" fmla="*/ 807 h 80645"/>
                <a:gd name="T74" fmla="*/ 698 w 179705"/>
                <a:gd name="T75" fmla="*/ 807 h 80645"/>
                <a:gd name="T76" fmla="*/ 616 w 179705"/>
                <a:gd name="T77" fmla="*/ 794 h 80645"/>
                <a:gd name="T78" fmla="*/ 540 w 179705"/>
                <a:gd name="T79" fmla="*/ 769 h 80645"/>
                <a:gd name="T80" fmla="*/ 444 w 179705"/>
                <a:gd name="T81" fmla="*/ 743 h 80645"/>
                <a:gd name="T82" fmla="*/ 317 w 179705"/>
                <a:gd name="T83" fmla="*/ 680 h 80645"/>
                <a:gd name="T84" fmla="*/ 222 w 179705"/>
                <a:gd name="T85" fmla="*/ 597 h 80645"/>
                <a:gd name="T86" fmla="*/ 146 w 179705"/>
                <a:gd name="T87" fmla="*/ 521 h 80645"/>
                <a:gd name="T88" fmla="*/ 89 w 179705"/>
                <a:gd name="T89" fmla="*/ 426 h 80645"/>
                <a:gd name="T90" fmla="*/ 38 w 179705"/>
                <a:gd name="T91" fmla="*/ 349 h 80645"/>
                <a:gd name="T92" fmla="*/ 13 w 179705"/>
                <a:gd name="T93" fmla="*/ 267 h 80645"/>
                <a:gd name="T94" fmla="*/ 0 w 179705"/>
                <a:gd name="T95" fmla="*/ 203 h 80645"/>
                <a:gd name="T96" fmla="*/ 0 w 179705"/>
                <a:gd name="T97" fmla="*/ 108 h 80645"/>
                <a:gd name="T98" fmla="*/ 38 w 179705"/>
                <a:gd name="T99" fmla="*/ 25 h 806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705"/>
                <a:gd name="T151" fmla="*/ 0 h 80645"/>
                <a:gd name="T152" fmla="*/ 179705 w 179705"/>
                <a:gd name="T153" fmla="*/ 80645 h 806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705" h="80645">
                  <a:moveTo>
                    <a:pt x="6350" y="0"/>
                  </a:moveTo>
                  <a:lnTo>
                    <a:pt x="11430" y="0"/>
                  </a:lnTo>
                  <a:lnTo>
                    <a:pt x="11430" y="1270"/>
                  </a:lnTo>
                  <a:lnTo>
                    <a:pt x="12065" y="4445"/>
                  </a:lnTo>
                  <a:lnTo>
                    <a:pt x="12065" y="6985"/>
                  </a:lnTo>
                  <a:lnTo>
                    <a:pt x="13335" y="9525"/>
                  </a:lnTo>
                  <a:lnTo>
                    <a:pt x="13335" y="10795"/>
                  </a:lnTo>
                  <a:lnTo>
                    <a:pt x="14605" y="14605"/>
                  </a:lnTo>
                  <a:lnTo>
                    <a:pt x="14605" y="17145"/>
                  </a:lnTo>
                  <a:lnTo>
                    <a:pt x="15875" y="20320"/>
                  </a:lnTo>
                  <a:lnTo>
                    <a:pt x="17145" y="24130"/>
                  </a:lnTo>
                  <a:lnTo>
                    <a:pt x="18415" y="27940"/>
                  </a:lnTo>
                  <a:lnTo>
                    <a:pt x="22225" y="33020"/>
                  </a:lnTo>
                  <a:lnTo>
                    <a:pt x="23495" y="34925"/>
                  </a:lnTo>
                  <a:lnTo>
                    <a:pt x="24765" y="37465"/>
                  </a:lnTo>
                  <a:lnTo>
                    <a:pt x="27305" y="40005"/>
                  </a:lnTo>
                  <a:lnTo>
                    <a:pt x="28575" y="42545"/>
                  </a:lnTo>
                  <a:lnTo>
                    <a:pt x="30480" y="45085"/>
                  </a:lnTo>
                  <a:lnTo>
                    <a:pt x="33020" y="47625"/>
                  </a:lnTo>
                  <a:lnTo>
                    <a:pt x="35560" y="50165"/>
                  </a:lnTo>
                  <a:lnTo>
                    <a:pt x="38100" y="52070"/>
                  </a:lnTo>
                  <a:lnTo>
                    <a:pt x="40640" y="53340"/>
                  </a:lnTo>
                  <a:lnTo>
                    <a:pt x="43180" y="55880"/>
                  </a:lnTo>
                  <a:lnTo>
                    <a:pt x="46355" y="58420"/>
                  </a:lnTo>
                  <a:lnTo>
                    <a:pt x="50165" y="60960"/>
                  </a:lnTo>
                  <a:lnTo>
                    <a:pt x="52705" y="62230"/>
                  </a:lnTo>
                  <a:lnTo>
                    <a:pt x="57785" y="64770"/>
                  </a:lnTo>
                  <a:lnTo>
                    <a:pt x="61595" y="66040"/>
                  </a:lnTo>
                  <a:lnTo>
                    <a:pt x="66040" y="66675"/>
                  </a:lnTo>
                  <a:lnTo>
                    <a:pt x="69850" y="67945"/>
                  </a:lnTo>
                  <a:lnTo>
                    <a:pt x="74930" y="69215"/>
                  </a:lnTo>
                  <a:lnTo>
                    <a:pt x="77470" y="69215"/>
                  </a:lnTo>
                  <a:lnTo>
                    <a:pt x="79375" y="69215"/>
                  </a:lnTo>
                  <a:lnTo>
                    <a:pt x="81915" y="69215"/>
                  </a:lnTo>
                  <a:lnTo>
                    <a:pt x="84455" y="70485"/>
                  </a:lnTo>
                  <a:lnTo>
                    <a:pt x="86995" y="69215"/>
                  </a:lnTo>
                  <a:lnTo>
                    <a:pt x="89535" y="69215"/>
                  </a:lnTo>
                  <a:lnTo>
                    <a:pt x="93345" y="69215"/>
                  </a:lnTo>
                  <a:lnTo>
                    <a:pt x="95885" y="69215"/>
                  </a:lnTo>
                  <a:lnTo>
                    <a:pt x="96520" y="69215"/>
                  </a:lnTo>
                  <a:lnTo>
                    <a:pt x="100330" y="67945"/>
                  </a:lnTo>
                  <a:lnTo>
                    <a:pt x="101600" y="67945"/>
                  </a:lnTo>
                  <a:lnTo>
                    <a:pt x="105410" y="67945"/>
                  </a:lnTo>
                  <a:lnTo>
                    <a:pt x="109220" y="66040"/>
                  </a:lnTo>
                  <a:lnTo>
                    <a:pt x="113665" y="64770"/>
                  </a:lnTo>
                  <a:lnTo>
                    <a:pt x="117475" y="63500"/>
                  </a:lnTo>
                  <a:lnTo>
                    <a:pt x="122555" y="60960"/>
                  </a:lnTo>
                  <a:lnTo>
                    <a:pt x="125095" y="58420"/>
                  </a:lnTo>
                  <a:lnTo>
                    <a:pt x="129540" y="55880"/>
                  </a:lnTo>
                  <a:lnTo>
                    <a:pt x="133350" y="53340"/>
                  </a:lnTo>
                  <a:lnTo>
                    <a:pt x="135890" y="50800"/>
                  </a:lnTo>
                  <a:lnTo>
                    <a:pt x="139700" y="47625"/>
                  </a:lnTo>
                  <a:lnTo>
                    <a:pt x="143510" y="45085"/>
                  </a:lnTo>
                  <a:lnTo>
                    <a:pt x="146050" y="42545"/>
                  </a:lnTo>
                  <a:lnTo>
                    <a:pt x="149225" y="40005"/>
                  </a:lnTo>
                  <a:lnTo>
                    <a:pt x="151765" y="36195"/>
                  </a:lnTo>
                  <a:lnTo>
                    <a:pt x="154305" y="34290"/>
                  </a:lnTo>
                  <a:lnTo>
                    <a:pt x="156845" y="31750"/>
                  </a:lnTo>
                  <a:lnTo>
                    <a:pt x="159385" y="27940"/>
                  </a:lnTo>
                  <a:lnTo>
                    <a:pt x="160655" y="25400"/>
                  </a:lnTo>
                  <a:lnTo>
                    <a:pt x="163195" y="22860"/>
                  </a:lnTo>
                  <a:lnTo>
                    <a:pt x="165100" y="20320"/>
                  </a:lnTo>
                  <a:lnTo>
                    <a:pt x="166370" y="19050"/>
                  </a:lnTo>
                  <a:lnTo>
                    <a:pt x="168910" y="14605"/>
                  </a:lnTo>
                  <a:lnTo>
                    <a:pt x="172720" y="10795"/>
                  </a:lnTo>
                  <a:lnTo>
                    <a:pt x="173990" y="9525"/>
                  </a:lnTo>
                  <a:lnTo>
                    <a:pt x="176530" y="8255"/>
                  </a:lnTo>
                  <a:lnTo>
                    <a:pt x="179070" y="8255"/>
                  </a:lnTo>
                  <a:lnTo>
                    <a:pt x="179705" y="9525"/>
                  </a:lnTo>
                  <a:lnTo>
                    <a:pt x="179705" y="10795"/>
                  </a:lnTo>
                  <a:lnTo>
                    <a:pt x="179070" y="12065"/>
                  </a:lnTo>
                  <a:lnTo>
                    <a:pt x="177800" y="14605"/>
                  </a:lnTo>
                  <a:lnTo>
                    <a:pt x="177800" y="15875"/>
                  </a:lnTo>
                  <a:lnTo>
                    <a:pt x="176530" y="18415"/>
                  </a:lnTo>
                  <a:lnTo>
                    <a:pt x="175260" y="20320"/>
                  </a:lnTo>
                  <a:lnTo>
                    <a:pt x="173990" y="22860"/>
                  </a:lnTo>
                  <a:lnTo>
                    <a:pt x="172720" y="26670"/>
                  </a:lnTo>
                  <a:lnTo>
                    <a:pt x="170180" y="30480"/>
                  </a:lnTo>
                  <a:lnTo>
                    <a:pt x="168910" y="33020"/>
                  </a:lnTo>
                  <a:lnTo>
                    <a:pt x="167640" y="34925"/>
                  </a:lnTo>
                  <a:lnTo>
                    <a:pt x="165100" y="37465"/>
                  </a:lnTo>
                  <a:lnTo>
                    <a:pt x="163195" y="40005"/>
                  </a:lnTo>
                  <a:lnTo>
                    <a:pt x="161925" y="42545"/>
                  </a:lnTo>
                  <a:lnTo>
                    <a:pt x="159385" y="45085"/>
                  </a:lnTo>
                  <a:lnTo>
                    <a:pt x="156845" y="47625"/>
                  </a:lnTo>
                  <a:lnTo>
                    <a:pt x="154305" y="50165"/>
                  </a:lnTo>
                  <a:lnTo>
                    <a:pt x="150495" y="52070"/>
                  </a:lnTo>
                  <a:lnTo>
                    <a:pt x="147955" y="54610"/>
                  </a:lnTo>
                  <a:lnTo>
                    <a:pt x="144780" y="58420"/>
                  </a:lnTo>
                  <a:lnTo>
                    <a:pt x="140970" y="60960"/>
                  </a:lnTo>
                  <a:lnTo>
                    <a:pt x="137160" y="63500"/>
                  </a:lnTo>
                  <a:lnTo>
                    <a:pt x="133350" y="66040"/>
                  </a:lnTo>
                  <a:lnTo>
                    <a:pt x="129540" y="67945"/>
                  </a:lnTo>
                  <a:lnTo>
                    <a:pt x="125095" y="70485"/>
                  </a:lnTo>
                  <a:lnTo>
                    <a:pt x="122555" y="70485"/>
                  </a:lnTo>
                  <a:lnTo>
                    <a:pt x="121285" y="71755"/>
                  </a:lnTo>
                  <a:lnTo>
                    <a:pt x="117475" y="73025"/>
                  </a:lnTo>
                  <a:lnTo>
                    <a:pt x="116205" y="74295"/>
                  </a:lnTo>
                  <a:lnTo>
                    <a:pt x="113030" y="74295"/>
                  </a:lnTo>
                  <a:lnTo>
                    <a:pt x="110490" y="75565"/>
                  </a:lnTo>
                  <a:lnTo>
                    <a:pt x="107950" y="75565"/>
                  </a:lnTo>
                  <a:lnTo>
                    <a:pt x="105410" y="76835"/>
                  </a:lnTo>
                  <a:lnTo>
                    <a:pt x="102870" y="76835"/>
                  </a:lnTo>
                  <a:lnTo>
                    <a:pt x="100330" y="78105"/>
                  </a:lnTo>
                  <a:lnTo>
                    <a:pt x="96520" y="78105"/>
                  </a:lnTo>
                  <a:lnTo>
                    <a:pt x="94615" y="79375"/>
                  </a:lnTo>
                  <a:lnTo>
                    <a:pt x="90805" y="79375"/>
                  </a:lnTo>
                  <a:lnTo>
                    <a:pt x="88265" y="79375"/>
                  </a:lnTo>
                  <a:lnTo>
                    <a:pt x="84455" y="80645"/>
                  </a:lnTo>
                  <a:lnTo>
                    <a:pt x="81915" y="80645"/>
                  </a:lnTo>
                  <a:lnTo>
                    <a:pt x="78740" y="80645"/>
                  </a:lnTo>
                  <a:lnTo>
                    <a:pt x="76200" y="80645"/>
                  </a:lnTo>
                  <a:lnTo>
                    <a:pt x="72390" y="80645"/>
                  </a:lnTo>
                  <a:lnTo>
                    <a:pt x="69850" y="80645"/>
                  </a:lnTo>
                  <a:lnTo>
                    <a:pt x="67310" y="79375"/>
                  </a:lnTo>
                  <a:lnTo>
                    <a:pt x="64770" y="79375"/>
                  </a:lnTo>
                  <a:lnTo>
                    <a:pt x="61595" y="79375"/>
                  </a:lnTo>
                  <a:lnTo>
                    <a:pt x="59055" y="78105"/>
                  </a:lnTo>
                  <a:lnTo>
                    <a:pt x="56515" y="76835"/>
                  </a:lnTo>
                  <a:lnTo>
                    <a:pt x="53975" y="76835"/>
                  </a:lnTo>
                  <a:lnTo>
                    <a:pt x="51435" y="75565"/>
                  </a:lnTo>
                  <a:lnTo>
                    <a:pt x="48895" y="75565"/>
                  </a:lnTo>
                  <a:lnTo>
                    <a:pt x="44450" y="74295"/>
                  </a:lnTo>
                  <a:lnTo>
                    <a:pt x="40640" y="73025"/>
                  </a:lnTo>
                  <a:lnTo>
                    <a:pt x="35560" y="69215"/>
                  </a:lnTo>
                  <a:lnTo>
                    <a:pt x="31750" y="67945"/>
                  </a:lnTo>
                  <a:lnTo>
                    <a:pt x="28575" y="64770"/>
                  </a:lnTo>
                  <a:lnTo>
                    <a:pt x="26035" y="63500"/>
                  </a:lnTo>
                  <a:lnTo>
                    <a:pt x="22225" y="59690"/>
                  </a:lnTo>
                  <a:lnTo>
                    <a:pt x="19685" y="57150"/>
                  </a:lnTo>
                  <a:lnTo>
                    <a:pt x="17145" y="54610"/>
                  </a:lnTo>
                  <a:lnTo>
                    <a:pt x="14605" y="52070"/>
                  </a:lnTo>
                  <a:lnTo>
                    <a:pt x="12065" y="48895"/>
                  </a:lnTo>
                  <a:lnTo>
                    <a:pt x="11430" y="46355"/>
                  </a:lnTo>
                  <a:lnTo>
                    <a:pt x="8890" y="42545"/>
                  </a:lnTo>
                  <a:lnTo>
                    <a:pt x="7620" y="40005"/>
                  </a:lnTo>
                  <a:lnTo>
                    <a:pt x="5080" y="37465"/>
                  </a:lnTo>
                  <a:lnTo>
                    <a:pt x="3810" y="34925"/>
                  </a:lnTo>
                  <a:lnTo>
                    <a:pt x="3810" y="31750"/>
                  </a:lnTo>
                  <a:lnTo>
                    <a:pt x="2540" y="30480"/>
                  </a:lnTo>
                  <a:lnTo>
                    <a:pt x="1270" y="26670"/>
                  </a:lnTo>
                  <a:lnTo>
                    <a:pt x="0" y="24130"/>
                  </a:lnTo>
                  <a:lnTo>
                    <a:pt x="0" y="21590"/>
                  </a:lnTo>
                  <a:lnTo>
                    <a:pt x="0" y="20320"/>
                  </a:lnTo>
                  <a:lnTo>
                    <a:pt x="0" y="17145"/>
                  </a:lnTo>
                  <a:lnTo>
                    <a:pt x="0" y="15875"/>
                  </a:lnTo>
                  <a:lnTo>
                    <a:pt x="0" y="10795"/>
                  </a:lnTo>
                  <a:lnTo>
                    <a:pt x="1270" y="6985"/>
                  </a:lnTo>
                  <a:lnTo>
                    <a:pt x="2540" y="4445"/>
                  </a:lnTo>
                  <a:lnTo>
                    <a:pt x="3810" y="2540"/>
                  </a:lnTo>
                  <a:lnTo>
                    <a:pt x="635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Shape 3083">
              <a:extLst>
                <a:ext uri="{FF2B5EF4-FFF2-40B4-BE49-F238E27FC236}">
                  <a16:creationId xmlns:a16="http://schemas.microsoft.com/office/drawing/2014/main" id="{0A68497D-1B8E-4D62-900D-4252B85AA048}"/>
                </a:ext>
              </a:extLst>
            </p:cNvPr>
            <p:cNvSpPr>
              <a:spLocks/>
            </p:cNvSpPr>
            <p:nvPr/>
          </p:nvSpPr>
          <p:spPr bwMode="auto">
            <a:xfrm>
              <a:off x="4108" y="3155"/>
              <a:ext cx="1130" cy="1036"/>
            </a:xfrm>
            <a:custGeom>
              <a:avLst/>
              <a:gdLst>
                <a:gd name="T0" fmla="*/ 502 w 113030"/>
                <a:gd name="T1" fmla="*/ 0 h 103505"/>
                <a:gd name="T2" fmla="*/ 590 w 113030"/>
                <a:gd name="T3" fmla="*/ 0 h 103505"/>
                <a:gd name="T4" fmla="*/ 686 w 113030"/>
                <a:gd name="T5" fmla="*/ 25 h 103505"/>
                <a:gd name="T6" fmla="*/ 813 w 113030"/>
                <a:gd name="T7" fmla="*/ 57 h 103505"/>
                <a:gd name="T8" fmla="*/ 908 w 113030"/>
                <a:gd name="T9" fmla="*/ 108 h 103505"/>
                <a:gd name="T10" fmla="*/ 984 w 113030"/>
                <a:gd name="T11" fmla="*/ 172 h 103505"/>
                <a:gd name="T12" fmla="*/ 1054 w 113030"/>
                <a:gd name="T13" fmla="*/ 254 h 103505"/>
                <a:gd name="T14" fmla="*/ 1117 w 113030"/>
                <a:gd name="T15" fmla="*/ 375 h 103505"/>
                <a:gd name="T16" fmla="*/ 1130 w 113030"/>
                <a:gd name="T17" fmla="*/ 502 h 103505"/>
                <a:gd name="T18" fmla="*/ 1130 w 113030"/>
                <a:gd name="T19" fmla="*/ 597 h 103505"/>
                <a:gd name="T20" fmla="*/ 1092 w 113030"/>
                <a:gd name="T21" fmla="*/ 686 h 103505"/>
                <a:gd name="T22" fmla="*/ 1041 w 113030"/>
                <a:gd name="T23" fmla="*/ 782 h 103505"/>
                <a:gd name="T24" fmla="*/ 946 w 113030"/>
                <a:gd name="T25" fmla="*/ 864 h 103505"/>
                <a:gd name="T26" fmla="*/ 844 w 113030"/>
                <a:gd name="T27" fmla="*/ 953 h 103505"/>
                <a:gd name="T28" fmla="*/ 711 w 113030"/>
                <a:gd name="T29" fmla="*/ 1004 h 103505"/>
                <a:gd name="T30" fmla="*/ 590 w 113030"/>
                <a:gd name="T31" fmla="*/ 1036 h 103505"/>
                <a:gd name="T32" fmla="*/ 495 w 113030"/>
                <a:gd name="T33" fmla="*/ 1023 h 103505"/>
                <a:gd name="T34" fmla="*/ 470 w 113030"/>
                <a:gd name="T35" fmla="*/ 979 h 103505"/>
                <a:gd name="T36" fmla="*/ 527 w 113030"/>
                <a:gd name="T37" fmla="*/ 941 h 103505"/>
                <a:gd name="T38" fmla="*/ 616 w 113030"/>
                <a:gd name="T39" fmla="*/ 928 h 103505"/>
                <a:gd name="T40" fmla="*/ 736 w 113030"/>
                <a:gd name="T41" fmla="*/ 903 h 103505"/>
                <a:gd name="T42" fmla="*/ 870 w 113030"/>
                <a:gd name="T43" fmla="*/ 845 h 103505"/>
                <a:gd name="T44" fmla="*/ 984 w 113030"/>
                <a:gd name="T45" fmla="*/ 744 h 103505"/>
                <a:gd name="T46" fmla="*/ 1028 w 113030"/>
                <a:gd name="T47" fmla="*/ 648 h 103505"/>
                <a:gd name="T48" fmla="*/ 1041 w 113030"/>
                <a:gd name="T49" fmla="*/ 547 h 103505"/>
                <a:gd name="T50" fmla="*/ 1028 w 113030"/>
                <a:gd name="T51" fmla="*/ 477 h 103505"/>
                <a:gd name="T52" fmla="*/ 1003 w 113030"/>
                <a:gd name="T53" fmla="*/ 388 h 103505"/>
                <a:gd name="T54" fmla="*/ 946 w 113030"/>
                <a:gd name="T55" fmla="*/ 292 h 103505"/>
                <a:gd name="T56" fmla="*/ 844 w 113030"/>
                <a:gd name="T57" fmla="*/ 203 h 103505"/>
                <a:gd name="T58" fmla="*/ 736 w 113030"/>
                <a:gd name="T59" fmla="*/ 159 h 103505"/>
                <a:gd name="T60" fmla="*/ 641 w 113030"/>
                <a:gd name="T61" fmla="*/ 133 h 103505"/>
                <a:gd name="T62" fmla="*/ 540 w 113030"/>
                <a:gd name="T63" fmla="*/ 133 h 103505"/>
                <a:gd name="T64" fmla="*/ 457 w 113030"/>
                <a:gd name="T65" fmla="*/ 146 h 103505"/>
                <a:gd name="T66" fmla="*/ 368 w 113030"/>
                <a:gd name="T67" fmla="*/ 184 h 103505"/>
                <a:gd name="T68" fmla="*/ 298 w 113030"/>
                <a:gd name="T69" fmla="*/ 229 h 103505"/>
                <a:gd name="T70" fmla="*/ 222 w 113030"/>
                <a:gd name="T71" fmla="*/ 292 h 103505"/>
                <a:gd name="T72" fmla="*/ 165 w 113030"/>
                <a:gd name="T73" fmla="*/ 369 h 103505"/>
                <a:gd name="T74" fmla="*/ 140 w 113030"/>
                <a:gd name="T75" fmla="*/ 451 h 103505"/>
                <a:gd name="T76" fmla="*/ 127 w 113030"/>
                <a:gd name="T77" fmla="*/ 528 h 103505"/>
                <a:gd name="T78" fmla="*/ 127 w 113030"/>
                <a:gd name="T79" fmla="*/ 636 h 103505"/>
                <a:gd name="T80" fmla="*/ 165 w 113030"/>
                <a:gd name="T81" fmla="*/ 718 h 103505"/>
                <a:gd name="T82" fmla="*/ 209 w 113030"/>
                <a:gd name="T83" fmla="*/ 782 h 103505"/>
                <a:gd name="T84" fmla="*/ 260 w 113030"/>
                <a:gd name="T85" fmla="*/ 852 h 103505"/>
                <a:gd name="T86" fmla="*/ 222 w 113030"/>
                <a:gd name="T87" fmla="*/ 890 h 103505"/>
                <a:gd name="T88" fmla="*/ 140 w 113030"/>
                <a:gd name="T89" fmla="*/ 864 h 103505"/>
                <a:gd name="T90" fmla="*/ 63 w 113030"/>
                <a:gd name="T91" fmla="*/ 782 h 103505"/>
                <a:gd name="T92" fmla="*/ 25 w 113030"/>
                <a:gd name="T93" fmla="*/ 706 h 103505"/>
                <a:gd name="T94" fmla="*/ 13 w 113030"/>
                <a:gd name="T95" fmla="*/ 636 h 103505"/>
                <a:gd name="T96" fmla="*/ 0 w 113030"/>
                <a:gd name="T97" fmla="*/ 534 h 103505"/>
                <a:gd name="T98" fmla="*/ 0 w 113030"/>
                <a:gd name="T99" fmla="*/ 451 h 103505"/>
                <a:gd name="T100" fmla="*/ 25 w 113030"/>
                <a:gd name="T101" fmla="*/ 375 h 103505"/>
                <a:gd name="T102" fmla="*/ 51 w 113030"/>
                <a:gd name="T103" fmla="*/ 305 h 103505"/>
                <a:gd name="T104" fmla="*/ 102 w 113030"/>
                <a:gd name="T105" fmla="*/ 216 h 103505"/>
                <a:gd name="T106" fmla="*/ 165 w 113030"/>
                <a:gd name="T107" fmla="*/ 146 h 103505"/>
                <a:gd name="T108" fmla="*/ 235 w 113030"/>
                <a:gd name="T109" fmla="*/ 83 h 103505"/>
                <a:gd name="T110" fmla="*/ 324 w 113030"/>
                <a:gd name="T111" fmla="*/ 38 h 103505"/>
                <a:gd name="T112" fmla="*/ 432 w 113030"/>
                <a:gd name="T113" fmla="*/ 0 h 1035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030"/>
                <a:gd name="T172" fmla="*/ 0 h 103505"/>
                <a:gd name="T173" fmla="*/ 113030 w 113030"/>
                <a:gd name="T174" fmla="*/ 103505 h 1035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030" h="103505">
                  <a:moveTo>
                    <a:pt x="43180" y="0"/>
                  </a:moveTo>
                  <a:lnTo>
                    <a:pt x="46990" y="0"/>
                  </a:lnTo>
                  <a:lnTo>
                    <a:pt x="50165" y="0"/>
                  </a:lnTo>
                  <a:lnTo>
                    <a:pt x="55245" y="0"/>
                  </a:lnTo>
                  <a:lnTo>
                    <a:pt x="56515" y="0"/>
                  </a:lnTo>
                  <a:lnTo>
                    <a:pt x="59055" y="0"/>
                  </a:lnTo>
                  <a:lnTo>
                    <a:pt x="61595" y="1270"/>
                  </a:lnTo>
                  <a:lnTo>
                    <a:pt x="65405" y="2540"/>
                  </a:lnTo>
                  <a:lnTo>
                    <a:pt x="68580" y="2540"/>
                  </a:lnTo>
                  <a:lnTo>
                    <a:pt x="73660" y="3811"/>
                  </a:lnTo>
                  <a:lnTo>
                    <a:pt x="77470" y="4445"/>
                  </a:lnTo>
                  <a:lnTo>
                    <a:pt x="81280" y="5715"/>
                  </a:lnTo>
                  <a:lnTo>
                    <a:pt x="84455" y="8255"/>
                  </a:lnTo>
                  <a:lnTo>
                    <a:pt x="88265" y="9525"/>
                  </a:lnTo>
                  <a:lnTo>
                    <a:pt x="90805" y="10795"/>
                  </a:lnTo>
                  <a:lnTo>
                    <a:pt x="94615" y="13336"/>
                  </a:lnTo>
                  <a:lnTo>
                    <a:pt x="95885" y="14605"/>
                  </a:lnTo>
                  <a:lnTo>
                    <a:pt x="98425" y="17145"/>
                  </a:lnTo>
                  <a:lnTo>
                    <a:pt x="100330" y="19686"/>
                  </a:lnTo>
                  <a:lnTo>
                    <a:pt x="102870" y="20320"/>
                  </a:lnTo>
                  <a:lnTo>
                    <a:pt x="105410" y="25400"/>
                  </a:lnTo>
                  <a:lnTo>
                    <a:pt x="109220" y="30480"/>
                  </a:lnTo>
                  <a:lnTo>
                    <a:pt x="110490" y="34290"/>
                  </a:lnTo>
                  <a:lnTo>
                    <a:pt x="111760" y="37465"/>
                  </a:lnTo>
                  <a:lnTo>
                    <a:pt x="111760" y="42545"/>
                  </a:lnTo>
                  <a:lnTo>
                    <a:pt x="113030" y="46355"/>
                  </a:lnTo>
                  <a:lnTo>
                    <a:pt x="113030" y="50165"/>
                  </a:lnTo>
                  <a:lnTo>
                    <a:pt x="113030" y="53340"/>
                  </a:lnTo>
                  <a:lnTo>
                    <a:pt x="113030" y="57150"/>
                  </a:lnTo>
                  <a:lnTo>
                    <a:pt x="113030" y="59690"/>
                  </a:lnTo>
                  <a:lnTo>
                    <a:pt x="111760" y="62230"/>
                  </a:lnTo>
                  <a:lnTo>
                    <a:pt x="110490" y="66040"/>
                  </a:lnTo>
                  <a:lnTo>
                    <a:pt x="109220" y="68580"/>
                  </a:lnTo>
                  <a:lnTo>
                    <a:pt x="107950" y="71755"/>
                  </a:lnTo>
                  <a:lnTo>
                    <a:pt x="105410" y="74295"/>
                  </a:lnTo>
                  <a:lnTo>
                    <a:pt x="104140" y="78105"/>
                  </a:lnTo>
                  <a:lnTo>
                    <a:pt x="100330" y="80645"/>
                  </a:lnTo>
                  <a:lnTo>
                    <a:pt x="98425" y="84455"/>
                  </a:lnTo>
                  <a:lnTo>
                    <a:pt x="94615" y="86361"/>
                  </a:lnTo>
                  <a:lnTo>
                    <a:pt x="92075" y="90170"/>
                  </a:lnTo>
                  <a:lnTo>
                    <a:pt x="88265" y="92711"/>
                  </a:lnTo>
                  <a:lnTo>
                    <a:pt x="84455" y="95250"/>
                  </a:lnTo>
                  <a:lnTo>
                    <a:pt x="80010" y="97790"/>
                  </a:lnTo>
                  <a:lnTo>
                    <a:pt x="76200" y="99061"/>
                  </a:lnTo>
                  <a:lnTo>
                    <a:pt x="71120" y="100330"/>
                  </a:lnTo>
                  <a:lnTo>
                    <a:pt x="67310" y="102236"/>
                  </a:lnTo>
                  <a:lnTo>
                    <a:pt x="62865" y="102236"/>
                  </a:lnTo>
                  <a:lnTo>
                    <a:pt x="59055" y="103505"/>
                  </a:lnTo>
                  <a:lnTo>
                    <a:pt x="55245" y="103505"/>
                  </a:lnTo>
                  <a:lnTo>
                    <a:pt x="52705" y="103505"/>
                  </a:lnTo>
                  <a:lnTo>
                    <a:pt x="49530" y="102236"/>
                  </a:lnTo>
                  <a:lnTo>
                    <a:pt x="46990" y="100330"/>
                  </a:lnTo>
                  <a:lnTo>
                    <a:pt x="45720" y="99061"/>
                  </a:lnTo>
                  <a:lnTo>
                    <a:pt x="46990" y="97790"/>
                  </a:lnTo>
                  <a:lnTo>
                    <a:pt x="48260" y="95250"/>
                  </a:lnTo>
                  <a:lnTo>
                    <a:pt x="50165" y="95250"/>
                  </a:lnTo>
                  <a:lnTo>
                    <a:pt x="52705" y="93980"/>
                  </a:lnTo>
                  <a:lnTo>
                    <a:pt x="55245" y="93980"/>
                  </a:lnTo>
                  <a:lnTo>
                    <a:pt x="57785" y="93980"/>
                  </a:lnTo>
                  <a:lnTo>
                    <a:pt x="61595" y="92711"/>
                  </a:lnTo>
                  <a:lnTo>
                    <a:pt x="65405" y="92711"/>
                  </a:lnTo>
                  <a:lnTo>
                    <a:pt x="69850" y="91440"/>
                  </a:lnTo>
                  <a:lnTo>
                    <a:pt x="73660" y="90170"/>
                  </a:lnTo>
                  <a:lnTo>
                    <a:pt x="78740" y="88900"/>
                  </a:lnTo>
                  <a:lnTo>
                    <a:pt x="83820" y="86361"/>
                  </a:lnTo>
                  <a:lnTo>
                    <a:pt x="86995" y="84455"/>
                  </a:lnTo>
                  <a:lnTo>
                    <a:pt x="90805" y="81915"/>
                  </a:lnTo>
                  <a:lnTo>
                    <a:pt x="94615" y="78105"/>
                  </a:lnTo>
                  <a:lnTo>
                    <a:pt x="98425" y="74295"/>
                  </a:lnTo>
                  <a:lnTo>
                    <a:pt x="100330" y="69215"/>
                  </a:lnTo>
                  <a:lnTo>
                    <a:pt x="101600" y="67311"/>
                  </a:lnTo>
                  <a:lnTo>
                    <a:pt x="102870" y="64770"/>
                  </a:lnTo>
                  <a:lnTo>
                    <a:pt x="102870" y="60961"/>
                  </a:lnTo>
                  <a:lnTo>
                    <a:pt x="104140" y="58420"/>
                  </a:lnTo>
                  <a:lnTo>
                    <a:pt x="104140" y="54611"/>
                  </a:lnTo>
                  <a:lnTo>
                    <a:pt x="104140" y="52705"/>
                  </a:lnTo>
                  <a:lnTo>
                    <a:pt x="102870" y="50165"/>
                  </a:lnTo>
                  <a:lnTo>
                    <a:pt x="102870" y="47625"/>
                  </a:lnTo>
                  <a:lnTo>
                    <a:pt x="102870" y="43815"/>
                  </a:lnTo>
                  <a:lnTo>
                    <a:pt x="101600" y="41275"/>
                  </a:lnTo>
                  <a:lnTo>
                    <a:pt x="100330" y="38736"/>
                  </a:lnTo>
                  <a:lnTo>
                    <a:pt x="100330" y="37465"/>
                  </a:lnTo>
                  <a:lnTo>
                    <a:pt x="98425" y="33020"/>
                  </a:lnTo>
                  <a:lnTo>
                    <a:pt x="94615" y="29211"/>
                  </a:lnTo>
                  <a:lnTo>
                    <a:pt x="92075" y="25400"/>
                  </a:lnTo>
                  <a:lnTo>
                    <a:pt x="88265" y="22861"/>
                  </a:lnTo>
                  <a:lnTo>
                    <a:pt x="84455" y="20320"/>
                  </a:lnTo>
                  <a:lnTo>
                    <a:pt x="81280" y="18415"/>
                  </a:lnTo>
                  <a:lnTo>
                    <a:pt x="77470" y="17145"/>
                  </a:lnTo>
                  <a:lnTo>
                    <a:pt x="73660" y="15875"/>
                  </a:lnTo>
                  <a:lnTo>
                    <a:pt x="69850" y="14605"/>
                  </a:lnTo>
                  <a:lnTo>
                    <a:pt x="66675" y="13336"/>
                  </a:lnTo>
                  <a:lnTo>
                    <a:pt x="64135" y="13336"/>
                  </a:lnTo>
                  <a:lnTo>
                    <a:pt x="60325" y="13336"/>
                  </a:lnTo>
                  <a:lnTo>
                    <a:pt x="57785" y="13336"/>
                  </a:lnTo>
                  <a:lnTo>
                    <a:pt x="53975" y="13336"/>
                  </a:lnTo>
                  <a:lnTo>
                    <a:pt x="51435" y="13336"/>
                  </a:lnTo>
                  <a:lnTo>
                    <a:pt x="49530" y="14605"/>
                  </a:lnTo>
                  <a:lnTo>
                    <a:pt x="45720" y="14605"/>
                  </a:lnTo>
                  <a:lnTo>
                    <a:pt x="43180" y="15875"/>
                  </a:lnTo>
                  <a:lnTo>
                    <a:pt x="39370" y="17145"/>
                  </a:lnTo>
                  <a:lnTo>
                    <a:pt x="36830" y="18415"/>
                  </a:lnTo>
                  <a:lnTo>
                    <a:pt x="34290" y="19686"/>
                  </a:lnTo>
                  <a:lnTo>
                    <a:pt x="32385" y="20320"/>
                  </a:lnTo>
                  <a:lnTo>
                    <a:pt x="29845" y="22861"/>
                  </a:lnTo>
                  <a:lnTo>
                    <a:pt x="27305" y="25400"/>
                  </a:lnTo>
                  <a:lnTo>
                    <a:pt x="24765" y="26670"/>
                  </a:lnTo>
                  <a:lnTo>
                    <a:pt x="22225" y="29211"/>
                  </a:lnTo>
                  <a:lnTo>
                    <a:pt x="19685" y="31750"/>
                  </a:lnTo>
                  <a:lnTo>
                    <a:pt x="18415" y="34290"/>
                  </a:lnTo>
                  <a:lnTo>
                    <a:pt x="16510" y="36830"/>
                  </a:lnTo>
                  <a:lnTo>
                    <a:pt x="15240" y="38736"/>
                  </a:lnTo>
                  <a:lnTo>
                    <a:pt x="13970" y="42545"/>
                  </a:lnTo>
                  <a:lnTo>
                    <a:pt x="13970" y="45086"/>
                  </a:lnTo>
                  <a:lnTo>
                    <a:pt x="12700" y="47625"/>
                  </a:lnTo>
                  <a:lnTo>
                    <a:pt x="12700" y="50165"/>
                  </a:lnTo>
                  <a:lnTo>
                    <a:pt x="12700" y="52705"/>
                  </a:lnTo>
                  <a:lnTo>
                    <a:pt x="12700" y="54611"/>
                  </a:lnTo>
                  <a:lnTo>
                    <a:pt x="12700" y="58420"/>
                  </a:lnTo>
                  <a:lnTo>
                    <a:pt x="12700" y="63500"/>
                  </a:lnTo>
                  <a:lnTo>
                    <a:pt x="13970" y="67311"/>
                  </a:lnTo>
                  <a:lnTo>
                    <a:pt x="15240" y="70486"/>
                  </a:lnTo>
                  <a:lnTo>
                    <a:pt x="16510" y="71755"/>
                  </a:lnTo>
                  <a:lnTo>
                    <a:pt x="17145" y="74295"/>
                  </a:lnTo>
                  <a:lnTo>
                    <a:pt x="18415" y="76836"/>
                  </a:lnTo>
                  <a:lnTo>
                    <a:pt x="20955" y="78105"/>
                  </a:lnTo>
                  <a:lnTo>
                    <a:pt x="24765" y="80645"/>
                  </a:lnTo>
                  <a:lnTo>
                    <a:pt x="26035" y="83186"/>
                  </a:lnTo>
                  <a:lnTo>
                    <a:pt x="26035" y="85090"/>
                  </a:lnTo>
                  <a:lnTo>
                    <a:pt x="24765" y="87630"/>
                  </a:lnTo>
                  <a:lnTo>
                    <a:pt x="23495" y="87630"/>
                  </a:lnTo>
                  <a:lnTo>
                    <a:pt x="22225" y="88900"/>
                  </a:lnTo>
                  <a:lnTo>
                    <a:pt x="19685" y="88900"/>
                  </a:lnTo>
                  <a:lnTo>
                    <a:pt x="17145" y="87630"/>
                  </a:lnTo>
                  <a:lnTo>
                    <a:pt x="13970" y="86361"/>
                  </a:lnTo>
                  <a:lnTo>
                    <a:pt x="11430" y="84455"/>
                  </a:lnTo>
                  <a:lnTo>
                    <a:pt x="8890" y="81915"/>
                  </a:lnTo>
                  <a:lnTo>
                    <a:pt x="6350" y="78105"/>
                  </a:lnTo>
                  <a:lnTo>
                    <a:pt x="5080" y="75565"/>
                  </a:lnTo>
                  <a:lnTo>
                    <a:pt x="3810" y="74295"/>
                  </a:lnTo>
                  <a:lnTo>
                    <a:pt x="2540" y="70486"/>
                  </a:lnTo>
                  <a:lnTo>
                    <a:pt x="2540" y="69215"/>
                  </a:lnTo>
                  <a:lnTo>
                    <a:pt x="1270" y="66040"/>
                  </a:lnTo>
                  <a:lnTo>
                    <a:pt x="1270" y="63500"/>
                  </a:lnTo>
                  <a:lnTo>
                    <a:pt x="0" y="59690"/>
                  </a:lnTo>
                  <a:lnTo>
                    <a:pt x="0" y="57150"/>
                  </a:lnTo>
                  <a:lnTo>
                    <a:pt x="0" y="53340"/>
                  </a:lnTo>
                  <a:lnTo>
                    <a:pt x="0" y="50165"/>
                  </a:lnTo>
                  <a:lnTo>
                    <a:pt x="0" y="47625"/>
                  </a:lnTo>
                  <a:lnTo>
                    <a:pt x="0" y="45086"/>
                  </a:lnTo>
                  <a:lnTo>
                    <a:pt x="1270" y="42545"/>
                  </a:lnTo>
                  <a:lnTo>
                    <a:pt x="1270" y="40005"/>
                  </a:lnTo>
                  <a:lnTo>
                    <a:pt x="2540" y="37465"/>
                  </a:lnTo>
                  <a:lnTo>
                    <a:pt x="3810" y="35561"/>
                  </a:lnTo>
                  <a:lnTo>
                    <a:pt x="3810" y="33020"/>
                  </a:lnTo>
                  <a:lnTo>
                    <a:pt x="5080" y="30480"/>
                  </a:lnTo>
                  <a:lnTo>
                    <a:pt x="6350" y="26670"/>
                  </a:lnTo>
                  <a:lnTo>
                    <a:pt x="8890" y="24130"/>
                  </a:lnTo>
                  <a:lnTo>
                    <a:pt x="10160" y="21590"/>
                  </a:lnTo>
                  <a:lnTo>
                    <a:pt x="12700" y="19686"/>
                  </a:lnTo>
                  <a:lnTo>
                    <a:pt x="13970" y="17145"/>
                  </a:lnTo>
                  <a:lnTo>
                    <a:pt x="16510" y="14605"/>
                  </a:lnTo>
                  <a:lnTo>
                    <a:pt x="17145" y="12065"/>
                  </a:lnTo>
                  <a:lnTo>
                    <a:pt x="20955" y="9525"/>
                  </a:lnTo>
                  <a:lnTo>
                    <a:pt x="23495" y="8255"/>
                  </a:lnTo>
                  <a:lnTo>
                    <a:pt x="26035" y="5715"/>
                  </a:lnTo>
                  <a:lnTo>
                    <a:pt x="28575" y="4445"/>
                  </a:lnTo>
                  <a:lnTo>
                    <a:pt x="32385" y="3811"/>
                  </a:lnTo>
                  <a:lnTo>
                    <a:pt x="35560" y="2540"/>
                  </a:lnTo>
                  <a:lnTo>
                    <a:pt x="39370" y="1270"/>
                  </a:lnTo>
                  <a:lnTo>
                    <a:pt x="4318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Shape 3084">
              <a:extLst>
                <a:ext uri="{FF2B5EF4-FFF2-40B4-BE49-F238E27FC236}">
                  <a16:creationId xmlns:a16="http://schemas.microsoft.com/office/drawing/2014/main" id="{38DAB094-C323-44A4-8D15-C8131C436431}"/>
                </a:ext>
              </a:extLst>
            </p:cNvPr>
            <p:cNvSpPr>
              <a:spLocks/>
            </p:cNvSpPr>
            <p:nvPr/>
          </p:nvSpPr>
          <p:spPr bwMode="auto">
            <a:xfrm>
              <a:off x="4279" y="3949"/>
              <a:ext cx="470" cy="210"/>
            </a:xfrm>
            <a:custGeom>
              <a:avLst/>
              <a:gdLst>
                <a:gd name="T0" fmla="*/ 51 w 46990"/>
                <a:gd name="T1" fmla="*/ 0 h 20955"/>
                <a:gd name="T2" fmla="*/ 89 w 46990"/>
                <a:gd name="T3" fmla="*/ 25 h 20955"/>
                <a:gd name="T4" fmla="*/ 102 w 46990"/>
                <a:gd name="T5" fmla="*/ 25 h 20955"/>
                <a:gd name="T6" fmla="*/ 127 w 46990"/>
                <a:gd name="T7" fmla="*/ 38 h 20955"/>
                <a:gd name="T8" fmla="*/ 152 w 46990"/>
                <a:gd name="T9" fmla="*/ 51 h 20955"/>
                <a:gd name="T10" fmla="*/ 171 w 46990"/>
                <a:gd name="T11" fmla="*/ 57 h 20955"/>
                <a:gd name="T12" fmla="*/ 197 w 46990"/>
                <a:gd name="T13" fmla="*/ 70 h 20955"/>
                <a:gd name="T14" fmla="*/ 235 w 46990"/>
                <a:gd name="T15" fmla="*/ 83 h 20955"/>
                <a:gd name="T16" fmla="*/ 273 w 46990"/>
                <a:gd name="T17" fmla="*/ 95 h 20955"/>
                <a:gd name="T18" fmla="*/ 311 w 46990"/>
                <a:gd name="T19" fmla="*/ 108 h 20955"/>
                <a:gd name="T20" fmla="*/ 343 w 46990"/>
                <a:gd name="T21" fmla="*/ 121 h 20955"/>
                <a:gd name="T22" fmla="*/ 381 w 46990"/>
                <a:gd name="T23" fmla="*/ 134 h 20955"/>
                <a:gd name="T24" fmla="*/ 419 w 46990"/>
                <a:gd name="T25" fmla="*/ 134 h 20955"/>
                <a:gd name="T26" fmla="*/ 470 w 46990"/>
                <a:gd name="T27" fmla="*/ 146 h 20955"/>
                <a:gd name="T28" fmla="*/ 457 w 46990"/>
                <a:gd name="T29" fmla="*/ 146 h 20955"/>
                <a:gd name="T30" fmla="*/ 445 w 46990"/>
                <a:gd name="T31" fmla="*/ 172 h 20955"/>
                <a:gd name="T32" fmla="*/ 432 w 46990"/>
                <a:gd name="T33" fmla="*/ 185 h 20955"/>
                <a:gd name="T34" fmla="*/ 432 w 46990"/>
                <a:gd name="T35" fmla="*/ 197 h 20955"/>
                <a:gd name="T36" fmla="*/ 406 w 46990"/>
                <a:gd name="T37" fmla="*/ 197 h 20955"/>
                <a:gd name="T38" fmla="*/ 381 w 46990"/>
                <a:gd name="T39" fmla="*/ 210 h 20955"/>
                <a:gd name="T40" fmla="*/ 356 w 46990"/>
                <a:gd name="T41" fmla="*/ 210 h 20955"/>
                <a:gd name="T42" fmla="*/ 330 w 46990"/>
                <a:gd name="T43" fmla="*/ 210 h 20955"/>
                <a:gd name="T44" fmla="*/ 299 w 46990"/>
                <a:gd name="T45" fmla="*/ 210 h 20955"/>
                <a:gd name="T46" fmla="*/ 273 w 46990"/>
                <a:gd name="T47" fmla="*/ 210 h 20955"/>
                <a:gd name="T48" fmla="*/ 235 w 46990"/>
                <a:gd name="T49" fmla="*/ 210 h 20955"/>
                <a:gd name="T50" fmla="*/ 210 w 46990"/>
                <a:gd name="T51" fmla="*/ 210 h 20955"/>
                <a:gd name="T52" fmla="*/ 184 w 46990"/>
                <a:gd name="T53" fmla="*/ 210 h 20955"/>
                <a:gd name="T54" fmla="*/ 159 w 46990"/>
                <a:gd name="T55" fmla="*/ 210 h 20955"/>
                <a:gd name="T56" fmla="*/ 140 w 46990"/>
                <a:gd name="T57" fmla="*/ 185 h 20955"/>
                <a:gd name="T58" fmla="*/ 114 w 46990"/>
                <a:gd name="T59" fmla="*/ 172 h 20955"/>
                <a:gd name="T60" fmla="*/ 89 w 46990"/>
                <a:gd name="T61" fmla="*/ 146 h 20955"/>
                <a:gd name="T62" fmla="*/ 51 w 46990"/>
                <a:gd name="T63" fmla="*/ 134 h 20955"/>
                <a:gd name="T64" fmla="*/ 13 w 46990"/>
                <a:gd name="T65" fmla="*/ 83 h 20955"/>
                <a:gd name="T66" fmla="*/ 0 w 46990"/>
                <a:gd name="T67" fmla="*/ 70 h 20955"/>
                <a:gd name="T68" fmla="*/ 51 w 46990"/>
                <a:gd name="T69" fmla="*/ 0 h 209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990"/>
                <a:gd name="T106" fmla="*/ 0 h 20955"/>
                <a:gd name="T107" fmla="*/ 46990 w 46990"/>
                <a:gd name="T108" fmla="*/ 20955 h 209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990" h="20955">
                  <a:moveTo>
                    <a:pt x="5080" y="0"/>
                  </a:moveTo>
                  <a:lnTo>
                    <a:pt x="8890" y="2540"/>
                  </a:lnTo>
                  <a:lnTo>
                    <a:pt x="10160" y="2540"/>
                  </a:lnTo>
                  <a:lnTo>
                    <a:pt x="12700" y="3811"/>
                  </a:lnTo>
                  <a:lnTo>
                    <a:pt x="15240" y="5080"/>
                  </a:lnTo>
                  <a:lnTo>
                    <a:pt x="17145" y="5715"/>
                  </a:lnTo>
                  <a:lnTo>
                    <a:pt x="19685" y="6986"/>
                  </a:lnTo>
                  <a:lnTo>
                    <a:pt x="23495" y="8255"/>
                  </a:lnTo>
                  <a:lnTo>
                    <a:pt x="27305" y="9525"/>
                  </a:lnTo>
                  <a:lnTo>
                    <a:pt x="31115" y="10795"/>
                  </a:lnTo>
                  <a:lnTo>
                    <a:pt x="34290" y="12065"/>
                  </a:lnTo>
                  <a:lnTo>
                    <a:pt x="38100" y="13336"/>
                  </a:lnTo>
                  <a:lnTo>
                    <a:pt x="41910" y="13336"/>
                  </a:lnTo>
                  <a:lnTo>
                    <a:pt x="46990" y="14605"/>
                  </a:lnTo>
                  <a:lnTo>
                    <a:pt x="45720" y="14605"/>
                  </a:lnTo>
                  <a:lnTo>
                    <a:pt x="44450" y="17145"/>
                  </a:lnTo>
                  <a:lnTo>
                    <a:pt x="43180" y="18415"/>
                  </a:lnTo>
                  <a:lnTo>
                    <a:pt x="43180" y="19686"/>
                  </a:lnTo>
                  <a:lnTo>
                    <a:pt x="40640" y="19686"/>
                  </a:lnTo>
                  <a:lnTo>
                    <a:pt x="38100" y="20955"/>
                  </a:lnTo>
                  <a:lnTo>
                    <a:pt x="35560" y="20955"/>
                  </a:lnTo>
                  <a:lnTo>
                    <a:pt x="33020" y="20955"/>
                  </a:lnTo>
                  <a:lnTo>
                    <a:pt x="29845" y="20955"/>
                  </a:lnTo>
                  <a:lnTo>
                    <a:pt x="27305" y="20955"/>
                  </a:lnTo>
                  <a:lnTo>
                    <a:pt x="23495" y="20955"/>
                  </a:lnTo>
                  <a:lnTo>
                    <a:pt x="20955" y="20955"/>
                  </a:lnTo>
                  <a:lnTo>
                    <a:pt x="18415" y="20955"/>
                  </a:lnTo>
                  <a:lnTo>
                    <a:pt x="15875" y="20955"/>
                  </a:lnTo>
                  <a:lnTo>
                    <a:pt x="13970" y="18415"/>
                  </a:lnTo>
                  <a:lnTo>
                    <a:pt x="11430" y="17145"/>
                  </a:lnTo>
                  <a:lnTo>
                    <a:pt x="8890" y="14605"/>
                  </a:lnTo>
                  <a:lnTo>
                    <a:pt x="5080" y="13336"/>
                  </a:lnTo>
                  <a:lnTo>
                    <a:pt x="1270" y="8255"/>
                  </a:lnTo>
                  <a:lnTo>
                    <a:pt x="0" y="6986"/>
                  </a:lnTo>
                  <a:lnTo>
                    <a:pt x="508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Shape 3085">
              <a:extLst>
                <a:ext uri="{FF2B5EF4-FFF2-40B4-BE49-F238E27FC236}">
                  <a16:creationId xmlns:a16="http://schemas.microsoft.com/office/drawing/2014/main" id="{A6EE4C47-4A72-458E-B0BF-77B4A59DA659}"/>
                </a:ext>
              </a:extLst>
            </p:cNvPr>
            <p:cNvSpPr>
              <a:spLocks/>
            </p:cNvSpPr>
            <p:nvPr/>
          </p:nvSpPr>
          <p:spPr bwMode="auto">
            <a:xfrm>
              <a:off x="4648" y="3670"/>
              <a:ext cx="222" cy="336"/>
            </a:xfrm>
            <a:custGeom>
              <a:avLst/>
              <a:gdLst>
                <a:gd name="T0" fmla="*/ 127 w 22225"/>
                <a:gd name="T1" fmla="*/ 0 h 33655"/>
                <a:gd name="T2" fmla="*/ 146 w 22225"/>
                <a:gd name="T3" fmla="*/ 0 h 33655"/>
                <a:gd name="T4" fmla="*/ 159 w 22225"/>
                <a:gd name="T5" fmla="*/ 13 h 33655"/>
                <a:gd name="T6" fmla="*/ 184 w 22225"/>
                <a:gd name="T7" fmla="*/ 19 h 33655"/>
                <a:gd name="T8" fmla="*/ 197 w 22225"/>
                <a:gd name="T9" fmla="*/ 44 h 33655"/>
                <a:gd name="T10" fmla="*/ 209 w 22225"/>
                <a:gd name="T11" fmla="*/ 82 h 33655"/>
                <a:gd name="T12" fmla="*/ 209 w 22225"/>
                <a:gd name="T13" fmla="*/ 108 h 33655"/>
                <a:gd name="T14" fmla="*/ 222 w 22225"/>
                <a:gd name="T15" fmla="*/ 146 h 33655"/>
                <a:gd name="T16" fmla="*/ 209 w 22225"/>
                <a:gd name="T17" fmla="*/ 178 h 33655"/>
                <a:gd name="T18" fmla="*/ 209 w 22225"/>
                <a:gd name="T19" fmla="*/ 216 h 33655"/>
                <a:gd name="T20" fmla="*/ 197 w 22225"/>
                <a:gd name="T21" fmla="*/ 241 h 33655"/>
                <a:gd name="T22" fmla="*/ 197 w 22225"/>
                <a:gd name="T23" fmla="*/ 279 h 33655"/>
                <a:gd name="T24" fmla="*/ 184 w 22225"/>
                <a:gd name="T25" fmla="*/ 304 h 33655"/>
                <a:gd name="T26" fmla="*/ 171 w 22225"/>
                <a:gd name="T27" fmla="*/ 317 h 33655"/>
                <a:gd name="T28" fmla="*/ 159 w 22225"/>
                <a:gd name="T29" fmla="*/ 330 h 33655"/>
                <a:gd name="T30" fmla="*/ 133 w 22225"/>
                <a:gd name="T31" fmla="*/ 336 h 33655"/>
                <a:gd name="T32" fmla="*/ 127 w 22225"/>
                <a:gd name="T33" fmla="*/ 330 h 33655"/>
                <a:gd name="T34" fmla="*/ 101 w 22225"/>
                <a:gd name="T35" fmla="*/ 330 h 33655"/>
                <a:gd name="T36" fmla="*/ 76 w 22225"/>
                <a:gd name="T37" fmla="*/ 317 h 33655"/>
                <a:gd name="T38" fmla="*/ 51 w 22225"/>
                <a:gd name="T39" fmla="*/ 304 h 33655"/>
                <a:gd name="T40" fmla="*/ 25 w 22225"/>
                <a:gd name="T41" fmla="*/ 279 h 33655"/>
                <a:gd name="T42" fmla="*/ 13 w 22225"/>
                <a:gd name="T43" fmla="*/ 254 h 33655"/>
                <a:gd name="T44" fmla="*/ 0 w 22225"/>
                <a:gd name="T45" fmla="*/ 228 h 33655"/>
                <a:gd name="T46" fmla="*/ 13 w 22225"/>
                <a:gd name="T47" fmla="*/ 203 h 33655"/>
                <a:gd name="T48" fmla="*/ 13 w 22225"/>
                <a:gd name="T49" fmla="*/ 171 h 33655"/>
                <a:gd name="T50" fmla="*/ 25 w 22225"/>
                <a:gd name="T51" fmla="*/ 133 h 33655"/>
                <a:gd name="T52" fmla="*/ 38 w 22225"/>
                <a:gd name="T53" fmla="*/ 108 h 33655"/>
                <a:gd name="T54" fmla="*/ 51 w 22225"/>
                <a:gd name="T55" fmla="*/ 82 h 33655"/>
                <a:gd name="T56" fmla="*/ 76 w 22225"/>
                <a:gd name="T57" fmla="*/ 44 h 33655"/>
                <a:gd name="T58" fmla="*/ 114 w 22225"/>
                <a:gd name="T59" fmla="*/ 13 h 33655"/>
                <a:gd name="T60" fmla="*/ 127 w 22225"/>
                <a:gd name="T61" fmla="*/ 0 h 336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225"/>
                <a:gd name="T94" fmla="*/ 0 h 33655"/>
                <a:gd name="T95" fmla="*/ 22225 w 22225"/>
                <a:gd name="T96" fmla="*/ 33655 h 336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225" h="33655">
                  <a:moveTo>
                    <a:pt x="12700" y="0"/>
                  </a:moveTo>
                  <a:lnTo>
                    <a:pt x="14605" y="0"/>
                  </a:lnTo>
                  <a:lnTo>
                    <a:pt x="15875" y="1270"/>
                  </a:lnTo>
                  <a:lnTo>
                    <a:pt x="18415" y="1905"/>
                  </a:lnTo>
                  <a:lnTo>
                    <a:pt x="19685" y="4445"/>
                  </a:lnTo>
                  <a:lnTo>
                    <a:pt x="20955" y="8255"/>
                  </a:lnTo>
                  <a:lnTo>
                    <a:pt x="20955" y="10795"/>
                  </a:lnTo>
                  <a:lnTo>
                    <a:pt x="22225" y="14605"/>
                  </a:lnTo>
                  <a:lnTo>
                    <a:pt x="20955" y="17780"/>
                  </a:lnTo>
                  <a:lnTo>
                    <a:pt x="20955" y="21589"/>
                  </a:lnTo>
                  <a:lnTo>
                    <a:pt x="19685" y="24130"/>
                  </a:lnTo>
                  <a:lnTo>
                    <a:pt x="19685" y="27939"/>
                  </a:lnTo>
                  <a:lnTo>
                    <a:pt x="18415" y="30480"/>
                  </a:lnTo>
                  <a:lnTo>
                    <a:pt x="17145" y="31750"/>
                  </a:lnTo>
                  <a:lnTo>
                    <a:pt x="15875" y="33020"/>
                  </a:lnTo>
                  <a:lnTo>
                    <a:pt x="13335" y="33655"/>
                  </a:lnTo>
                  <a:lnTo>
                    <a:pt x="12700" y="33020"/>
                  </a:lnTo>
                  <a:lnTo>
                    <a:pt x="10160" y="33020"/>
                  </a:lnTo>
                  <a:lnTo>
                    <a:pt x="7620" y="31750"/>
                  </a:lnTo>
                  <a:lnTo>
                    <a:pt x="5080" y="30480"/>
                  </a:lnTo>
                  <a:lnTo>
                    <a:pt x="2540" y="27939"/>
                  </a:lnTo>
                  <a:lnTo>
                    <a:pt x="1270" y="25400"/>
                  </a:lnTo>
                  <a:lnTo>
                    <a:pt x="0" y="22860"/>
                  </a:lnTo>
                  <a:lnTo>
                    <a:pt x="1270" y="20320"/>
                  </a:lnTo>
                  <a:lnTo>
                    <a:pt x="1270" y="17145"/>
                  </a:lnTo>
                  <a:lnTo>
                    <a:pt x="2540" y="13335"/>
                  </a:lnTo>
                  <a:lnTo>
                    <a:pt x="3810" y="10795"/>
                  </a:lnTo>
                  <a:lnTo>
                    <a:pt x="5080" y="8255"/>
                  </a:lnTo>
                  <a:lnTo>
                    <a:pt x="7620" y="4445"/>
                  </a:lnTo>
                  <a:lnTo>
                    <a:pt x="11430" y="1270"/>
                  </a:lnTo>
                  <a:lnTo>
                    <a:pt x="1270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Shape 3086">
              <a:extLst>
                <a:ext uri="{FF2B5EF4-FFF2-40B4-BE49-F238E27FC236}">
                  <a16:creationId xmlns:a16="http://schemas.microsoft.com/office/drawing/2014/main" id="{F489CDCE-8557-4CDB-A157-F1916DF2C973}"/>
                </a:ext>
              </a:extLst>
            </p:cNvPr>
            <p:cNvSpPr>
              <a:spLocks/>
            </p:cNvSpPr>
            <p:nvPr/>
          </p:nvSpPr>
          <p:spPr bwMode="auto">
            <a:xfrm>
              <a:off x="6451" y="3035"/>
              <a:ext cx="1175" cy="1086"/>
            </a:xfrm>
            <a:custGeom>
              <a:avLst/>
              <a:gdLst>
                <a:gd name="T0" fmla="*/ 673 w 117475"/>
                <a:gd name="T1" fmla="*/ 0 h 108585"/>
                <a:gd name="T2" fmla="*/ 718 w 117475"/>
                <a:gd name="T3" fmla="*/ 0 h 108585"/>
                <a:gd name="T4" fmla="*/ 794 w 117475"/>
                <a:gd name="T5" fmla="*/ 6 h 108585"/>
                <a:gd name="T6" fmla="*/ 876 w 117475"/>
                <a:gd name="T7" fmla="*/ 44 h 108585"/>
                <a:gd name="T8" fmla="*/ 965 w 117475"/>
                <a:gd name="T9" fmla="*/ 121 h 108585"/>
                <a:gd name="T10" fmla="*/ 1035 w 117475"/>
                <a:gd name="T11" fmla="*/ 241 h 108585"/>
                <a:gd name="T12" fmla="*/ 1010 w 117475"/>
                <a:gd name="T13" fmla="*/ 292 h 108585"/>
                <a:gd name="T14" fmla="*/ 965 w 117475"/>
                <a:gd name="T15" fmla="*/ 279 h 108585"/>
                <a:gd name="T16" fmla="*/ 889 w 117475"/>
                <a:gd name="T17" fmla="*/ 229 h 108585"/>
                <a:gd name="T18" fmla="*/ 807 w 117475"/>
                <a:gd name="T19" fmla="*/ 165 h 108585"/>
                <a:gd name="T20" fmla="*/ 680 w 117475"/>
                <a:gd name="T21" fmla="*/ 108 h 108585"/>
                <a:gd name="T22" fmla="*/ 584 w 117475"/>
                <a:gd name="T23" fmla="*/ 121 h 108585"/>
                <a:gd name="T24" fmla="*/ 451 w 117475"/>
                <a:gd name="T25" fmla="*/ 165 h 108585"/>
                <a:gd name="T26" fmla="*/ 362 w 117475"/>
                <a:gd name="T27" fmla="*/ 241 h 108585"/>
                <a:gd name="T28" fmla="*/ 279 w 117475"/>
                <a:gd name="T29" fmla="*/ 318 h 108585"/>
                <a:gd name="T30" fmla="*/ 216 w 117475"/>
                <a:gd name="T31" fmla="*/ 387 h 108585"/>
                <a:gd name="T32" fmla="*/ 171 w 117475"/>
                <a:gd name="T33" fmla="*/ 464 h 108585"/>
                <a:gd name="T34" fmla="*/ 146 w 117475"/>
                <a:gd name="T35" fmla="*/ 546 h 108585"/>
                <a:gd name="T36" fmla="*/ 146 w 117475"/>
                <a:gd name="T37" fmla="*/ 648 h 108585"/>
                <a:gd name="T38" fmla="*/ 171 w 117475"/>
                <a:gd name="T39" fmla="*/ 743 h 108585"/>
                <a:gd name="T40" fmla="*/ 203 w 117475"/>
                <a:gd name="T41" fmla="*/ 826 h 108585"/>
                <a:gd name="T42" fmla="*/ 279 w 117475"/>
                <a:gd name="T43" fmla="*/ 902 h 108585"/>
                <a:gd name="T44" fmla="*/ 375 w 117475"/>
                <a:gd name="T45" fmla="*/ 940 h 108585"/>
                <a:gd name="T46" fmla="*/ 502 w 117475"/>
                <a:gd name="T47" fmla="*/ 972 h 108585"/>
                <a:gd name="T48" fmla="*/ 635 w 117475"/>
                <a:gd name="T49" fmla="*/ 953 h 108585"/>
                <a:gd name="T50" fmla="*/ 756 w 117475"/>
                <a:gd name="T51" fmla="*/ 927 h 108585"/>
                <a:gd name="T52" fmla="*/ 851 w 117475"/>
                <a:gd name="T53" fmla="*/ 864 h 108585"/>
                <a:gd name="T54" fmla="*/ 940 w 117475"/>
                <a:gd name="T55" fmla="*/ 781 h 108585"/>
                <a:gd name="T56" fmla="*/ 1004 w 117475"/>
                <a:gd name="T57" fmla="*/ 692 h 108585"/>
                <a:gd name="T58" fmla="*/ 1048 w 117475"/>
                <a:gd name="T59" fmla="*/ 622 h 108585"/>
                <a:gd name="T60" fmla="*/ 1061 w 117475"/>
                <a:gd name="T61" fmla="*/ 546 h 108585"/>
                <a:gd name="T62" fmla="*/ 1073 w 117475"/>
                <a:gd name="T63" fmla="*/ 495 h 108585"/>
                <a:gd name="T64" fmla="*/ 1137 w 117475"/>
                <a:gd name="T65" fmla="*/ 451 h 108585"/>
                <a:gd name="T66" fmla="*/ 1175 w 117475"/>
                <a:gd name="T67" fmla="*/ 508 h 108585"/>
                <a:gd name="T68" fmla="*/ 1162 w 117475"/>
                <a:gd name="T69" fmla="*/ 610 h 108585"/>
                <a:gd name="T70" fmla="*/ 1150 w 117475"/>
                <a:gd name="T71" fmla="*/ 680 h 108585"/>
                <a:gd name="T72" fmla="*/ 1073 w 117475"/>
                <a:gd name="T73" fmla="*/ 813 h 108585"/>
                <a:gd name="T74" fmla="*/ 1004 w 117475"/>
                <a:gd name="T75" fmla="*/ 889 h 108585"/>
                <a:gd name="T76" fmla="*/ 927 w 117475"/>
                <a:gd name="T77" fmla="*/ 953 h 108585"/>
                <a:gd name="T78" fmla="*/ 851 w 117475"/>
                <a:gd name="T79" fmla="*/ 997 h 108585"/>
                <a:gd name="T80" fmla="*/ 769 w 117475"/>
                <a:gd name="T81" fmla="*/ 1048 h 108585"/>
                <a:gd name="T82" fmla="*/ 673 w 117475"/>
                <a:gd name="T83" fmla="*/ 1073 h 108585"/>
                <a:gd name="T84" fmla="*/ 559 w 117475"/>
                <a:gd name="T85" fmla="*/ 1086 h 108585"/>
                <a:gd name="T86" fmla="*/ 451 w 117475"/>
                <a:gd name="T87" fmla="*/ 1086 h 108585"/>
                <a:gd name="T88" fmla="*/ 349 w 117475"/>
                <a:gd name="T89" fmla="*/ 1061 h 108585"/>
                <a:gd name="T90" fmla="*/ 254 w 117475"/>
                <a:gd name="T91" fmla="*/ 997 h 108585"/>
                <a:gd name="T92" fmla="*/ 146 w 117475"/>
                <a:gd name="T93" fmla="*/ 915 h 108585"/>
                <a:gd name="T94" fmla="*/ 57 w 117475"/>
                <a:gd name="T95" fmla="*/ 813 h 108585"/>
                <a:gd name="T96" fmla="*/ 0 w 117475"/>
                <a:gd name="T97" fmla="*/ 692 h 108585"/>
                <a:gd name="T98" fmla="*/ 0 w 117475"/>
                <a:gd name="T99" fmla="*/ 622 h 108585"/>
                <a:gd name="T100" fmla="*/ 0 w 117475"/>
                <a:gd name="T101" fmla="*/ 533 h 108585"/>
                <a:gd name="T102" fmla="*/ 32 w 117475"/>
                <a:gd name="T103" fmla="*/ 438 h 108585"/>
                <a:gd name="T104" fmla="*/ 95 w 117475"/>
                <a:gd name="T105" fmla="*/ 337 h 108585"/>
                <a:gd name="T106" fmla="*/ 171 w 117475"/>
                <a:gd name="T107" fmla="*/ 254 h 108585"/>
                <a:gd name="T108" fmla="*/ 241 w 117475"/>
                <a:gd name="T109" fmla="*/ 165 h 108585"/>
                <a:gd name="T110" fmla="*/ 330 w 117475"/>
                <a:gd name="T111" fmla="*/ 108 h 108585"/>
                <a:gd name="T112" fmla="*/ 400 w 117475"/>
                <a:gd name="T113" fmla="*/ 70 h 108585"/>
                <a:gd name="T114" fmla="*/ 489 w 117475"/>
                <a:gd name="T115" fmla="*/ 44 h 108585"/>
                <a:gd name="T116" fmla="*/ 610 w 117475"/>
                <a:gd name="T117" fmla="*/ 0 h 1085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475"/>
                <a:gd name="T178" fmla="*/ 0 h 108585"/>
                <a:gd name="T179" fmla="*/ 117475 w 117475"/>
                <a:gd name="T180" fmla="*/ 108585 h 1085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475" h="108585">
                  <a:moveTo>
                    <a:pt x="60960" y="0"/>
                  </a:moveTo>
                  <a:lnTo>
                    <a:pt x="64770" y="0"/>
                  </a:lnTo>
                  <a:lnTo>
                    <a:pt x="67310" y="0"/>
                  </a:lnTo>
                  <a:lnTo>
                    <a:pt x="69215" y="0"/>
                  </a:lnTo>
                  <a:lnTo>
                    <a:pt x="70485" y="0"/>
                  </a:lnTo>
                  <a:lnTo>
                    <a:pt x="71755" y="0"/>
                  </a:lnTo>
                  <a:lnTo>
                    <a:pt x="74295" y="0"/>
                  </a:lnTo>
                  <a:lnTo>
                    <a:pt x="76835" y="0"/>
                  </a:lnTo>
                  <a:lnTo>
                    <a:pt x="79375" y="635"/>
                  </a:lnTo>
                  <a:lnTo>
                    <a:pt x="83185" y="1905"/>
                  </a:lnTo>
                  <a:lnTo>
                    <a:pt x="85090" y="3175"/>
                  </a:lnTo>
                  <a:lnTo>
                    <a:pt x="87630" y="4445"/>
                  </a:lnTo>
                  <a:lnTo>
                    <a:pt x="90170" y="5714"/>
                  </a:lnTo>
                  <a:lnTo>
                    <a:pt x="92710" y="8255"/>
                  </a:lnTo>
                  <a:lnTo>
                    <a:pt x="96520" y="12064"/>
                  </a:lnTo>
                  <a:lnTo>
                    <a:pt x="100330" y="15875"/>
                  </a:lnTo>
                  <a:lnTo>
                    <a:pt x="100965" y="20320"/>
                  </a:lnTo>
                  <a:lnTo>
                    <a:pt x="103505" y="24130"/>
                  </a:lnTo>
                  <a:lnTo>
                    <a:pt x="103505" y="26670"/>
                  </a:lnTo>
                  <a:lnTo>
                    <a:pt x="103505" y="27939"/>
                  </a:lnTo>
                  <a:lnTo>
                    <a:pt x="100965" y="29210"/>
                  </a:lnTo>
                  <a:lnTo>
                    <a:pt x="100330" y="29210"/>
                  </a:lnTo>
                  <a:lnTo>
                    <a:pt x="99060" y="29210"/>
                  </a:lnTo>
                  <a:lnTo>
                    <a:pt x="96520" y="27939"/>
                  </a:lnTo>
                  <a:lnTo>
                    <a:pt x="93980" y="26670"/>
                  </a:lnTo>
                  <a:lnTo>
                    <a:pt x="92710" y="25400"/>
                  </a:lnTo>
                  <a:lnTo>
                    <a:pt x="88900" y="22860"/>
                  </a:lnTo>
                  <a:lnTo>
                    <a:pt x="86360" y="20320"/>
                  </a:lnTo>
                  <a:lnTo>
                    <a:pt x="83185" y="17780"/>
                  </a:lnTo>
                  <a:lnTo>
                    <a:pt x="80645" y="16510"/>
                  </a:lnTo>
                  <a:lnTo>
                    <a:pt x="76835" y="14605"/>
                  </a:lnTo>
                  <a:lnTo>
                    <a:pt x="73025" y="12064"/>
                  </a:lnTo>
                  <a:lnTo>
                    <a:pt x="67945" y="10795"/>
                  </a:lnTo>
                  <a:lnTo>
                    <a:pt x="66040" y="10795"/>
                  </a:lnTo>
                  <a:lnTo>
                    <a:pt x="60960" y="10795"/>
                  </a:lnTo>
                  <a:lnTo>
                    <a:pt x="58420" y="12064"/>
                  </a:lnTo>
                  <a:lnTo>
                    <a:pt x="53340" y="13335"/>
                  </a:lnTo>
                  <a:lnTo>
                    <a:pt x="50165" y="15875"/>
                  </a:lnTo>
                  <a:lnTo>
                    <a:pt x="45085" y="16510"/>
                  </a:lnTo>
                  <a:lnTo>
                    <a:pt x="41275" y="20320"/>
                  </a:lnTo>
                  <a:lnTo>
                    <a:pt x="37465" y="21589"/>
                  </a:lnTo>
                  <a:lnTo>
                    <a:pt x="36195" y="24130"/>
                  </a:lnTo>
                  <a:lnTo>
                    <a:pt x="33020" y="26670"/>
                  </a:lnTo>
                  <a:lnTo>
                    <a:pt x="31750" y="29210"/>
                  </a:lnTo>
                  <a:lnTo>
                    <a:pt x="27940" y="31750"/>
                  </a:lnTo>
                  <a:lnTo>
                    <a:pt x="25400" y="32385"/>
                  </a:lnTo>
                  <a:lnTo>
                    <a:pt x="22860" y="36195"/>
                  </a:lnTo>
                  <a:lnTo>
                    <a:pt x="21590" y="38735"/>
                  </a:lnTo>
                  <a:lnTo>
                    <a:pt x="19050" y="41275"/>
                  </a:lnTo>
                  <a:lnTo>
                    <a:pt x="17780" y="43814"/>
                  </a:lnTo>
                  <a:lnTo>
                    <a:pt x="17145" y="46355"/>
                  </a:lnTo>
                  <a:lnTo>
                    <a:pt x="17145" y="49530"/>
                  </a:lnTo>
                  <a:lnTo>
                    <a:pt x="15875" y="52070"/>
                  </a:lnTo>
                  <a:lnTo>
                    <a:pt x="14605" y="54610"/>
                  </a:lnTo>
                  <a:lnTo>
                    <a:pt x="14605" y="58420"/>
                  </a:lnTo>
                  <a:lnTo>
                    <a:pt x="14605" y="62230"/>
                  </a:lnTo>
                  <a:lnTo>
                    <a:pt x="14605" y="64770"/>
                  </a:lnTo>
                  <a:lnTo>
                    <a:pt x="15875" y="67945"/>
                  </a:lnTo>
                  <a:lnTo>
                    <a:pt x="15875" y="70485"/>
                  </a:lnTo>
                  <a:lnTo>
                    <a:pt x="17145" y="74295"/>
                  </a:lnTo>
                  <a:lnTo>
                    <a:pt x="17145" y="78105"/>
                  </a:lnTo>
                  <a:lnTo>
                    <a:pt x="19050" y="80645"/>
                  </a:lnTo>
                  <a:lnTo>
                    <a:pt x="20320" y="82550"/>
                  </a:lnTo>
                  <a:lnTo>
                    <a:pt x="22860" y="86360"/>
                  </a:lnTo>
                  <a:lnTo>
                    <a:pt x="25400" y="87630"/>
                  </a:lnTo>
                  <a:lnTo>
                    <a:pt x="27940" y="90170"/>
                  </a:lnTo>
                  <a:lnTo>
                    <a:pt x="31750" y="91439"/>
                  </a:lnTo>
                  <a:lnTo>
                    <a:pt x="34925" y="93980"/>
                  </a:lnTo>
                  <a:lnTo>
                    <a:pt x="37465" y="93980"/>
                  </a:lnTo>
                  <a:lnTo>
                    <a:pt x="42545" y="95250"/>
                  </a:lnTo>
                  <a:lnTo>
                    <a:pt x="46355" y="96520"/>
                  </a:lnTo>
                  <a:lnTo>
                    <a:pt x="50165" y="97155"/>
                  </a:lnTo>
                  <a:lnTo>
                    <a:pt x="54610" y="96520"/>
                  </a:lnTo>
                  <a:lnTo>
                    <a:pt x="58420" y="96520"/>
                  </a:lnTo>
                  <a:lnTo>
                    <a:pt x="63500" y="95250"/>
                  </a:lnTo>
                  <a:lnTo>
                    <a:pt x="67945" y="95250"/>
                  </a:lnTo>
                  <a:lnTo>
                    <a:pt x="71755" y="93980"/>
                  </a:lnTo>
                  <a:lnTo>
                    <a:pt x="75565" y="92710"/>
                  </a:lnTo>
                  <a:lnTo>
                    <a:pt x="78105" y="90170"/>
                  </a:lnTo>
                  <a:lnTo>
                    <a:pt x="81915" y="88900"/>
                  </a:lnTo>
                  <a:lnTo>
                    <a:pt x="85090" y="86360"/>
                  </a:lnTo>
                  <a:lnTo>
                    <a:pt x="87630" y="82550"/>
                  </a:lnTo>
                  <a:lnTo>
                    <a:pt x="90170" y="80645"/>
                  </a:lnTo>
                  <a:lnTo>
                    <a:pt x="93980" y="78105"/>
                  </a:lnTo>
                  <a:lnTo>
                    <a:pt x="95250" y="75564"/>
                  </a:lnTo>
                  <a:lnTo>
                    <a:pt x="97790" y="71755"/>
                  </a:lnTo>
                  <a:lnTo>
                    <a:pt x="100330" y="69214"/>
                  </a:lnTo>
                  <a:lnTo>
                    <a:pt x="100965" y="66675"/>
                  </a:lnTo>
                  <a:lnTo>
                    <a:pt x="103505" y="64770"/>
                  </a:lnTo>
                  <a:lnTo>
                    <a:pt x="104775" y="62230"/>
                  </a:lnTo>
                  <a:lnTo>
                    <a:pt x="104775" y="59689"/>
                  </a:lnTo>
                  <a:lnTo>
                    <a:pt x="106045" y="58420"/>
                  </a:lnTo>
                  <a:lnTo>
                    <a:pt x="106045" y="54610"/>
                  </a:lnTo>
                  <a:lnTo>
                    <a:pt x="106045" y="53339"/>
                  </a:lnTo>
                  <a:lnTo>
                    <a:pt x="106045" y="50800"/>
                  </a:lnTo>
                  <a:lnTo>
                    <a:pt x="107315" y="49530"/>
                  </a:lnTo>
                  <a:lnTo>
                    <a:pt x="108585" y="47625"/>
                  </a:lnTo>
                  <a:lnTo>
                    <a:pt x="112395" y="45085"/>
                  </a:lnTo>
                  <a:lnTo>
                    <a:pt x="113665" y="45085"/>
                  </a:lnTo>
                  <a:lnTo>
                    <a:pt x="114935" y="46355"/>
                  </a:lnTo>
                  <a:lnTo>
                    <a:pt x="116205" y="47625"/>
                  </a:lnTo>
                  <a:lnTo>
                    <a:pt x="117475" y="50800"/>
                  </a:lnTo>
                  <a:lnTo>
                    <a:pt x="117475" y="54610"/>
                  </a:lnTo>
                  <a:lnTo>
                    <a:pt x="117475" y="58420"/>
                  </a:lnTo>
                  <a:lnTo>
                    <a:pt x="116205" y="60960"/>
                  </a:lnTo>
                  <a:lnTo>
                    <a:pt x="116205" y="63500"/>
                  </a:lnTo>
                  <a:lnTo>
                    <a:pt x="116205" y="65405"/>
                  </a:lnTo>
                  <a:lnTo>
                    <a:pt x="114935" y="67945"/>
                  </a:lnTo>
                  <a:lnTo>
                    <a:pt x="112395" y="73025"/>
                  </a:lnTo>
                  <a:lnTo>
                    <a:pt x="111125" y="76835"/>
                  </a:lnTo>
                  <a:lnTo>
                    <a:pt x="107315" y="81280"/>
                  </a:lnTo>
                  <a:lnTo>
                    <a:pt x="104775" y="85089"/>
                  </a:lnTo>
                  <a:lnTo>
                    <a:pt x="102235" y="87630"/>
                  </a:lnTo>
                  <a:lnTo>
                    <a:pt x="100330" y="88900"/>
                  </a:lnTo>
                  <a:lnTo>
                    <a:pt x="97790" y="91439"/>
                  </a:lnTo>
                  <a:lnTo>
                    <a:pt x="95250" y="93980"/>
                  </a:lnTo>
                  <a:lnTo>
                    <a:pt x="92710" y="95250"/>
                  </a:lnTo>
                  <a:lnTo>
                    <a:pt x="90170" y="97155"/>
                  </a:lnTo>
                  <a:lnTo>
                    <a:pt x="87630" y="98425"/>
                  </a:lnTo>
                  <a:lnTo>
                    <a:pt x="85090" y="99695"/>
                  </a:lnTo>
                  <a:lnTo>
                    <a:pt x="83185" y="100964"/>
                  </a:lnTo>
                  <a:lnTo>
                    <a:pt x="79375" y="103505"/>
                  </a:lnTo>
                  <a:lnTo>
                    <a:pt x="76835" y="104775"/>
                  </a:lnTo>
                  <a:lnTo>
                    <a:pt x="73025" y="106045"/>
                  </a:lnTo>
                  <a:lnTo>
                    <a:pt x="69215" y="106045"/>
                  </a:lnTo>
                  <a:lnTo>
                    <a:pt x="67310" y="107314"/>
                  </a:lnTo>
                  <a:lnTo>
                    <a:pt x="63500" y="108585"/>
                  </a:lnTo>
                  <a:lnTo>
                    <a:pt x="59690" y="108585"/>
                  </a:lnTo>
                  <a:lnTo>
                    <a:pt x="55880" y="108585"/>
                  </a:lnTo>
                  <a:lnTo>
                    <a:pt x="52070" y="108585"/>
                  </a:lnTo>
                  <a:lnTo>
                    <a:pt x="48895" y="108585"/>
                  </a:lnTo>
                  <a:lnTo>
                    <a:pt x="45085" y="108585"/>
                  </a:lnTo>
                  <a:lnTo>
                    <a:pt x="41275" y="107314"/>
                  </a:lnTo>
                  <a:lnTo>
                    <a:pt x="38735" y="107314"/>
                  </a:lnTo>
                  <a:lnTo>
                    <a:pt x="34925" y="106045"/>
                  </a:lnTo>
                  <a:lnTo>
                    <a:pt x="31750" y="104775"/>
                  </a:lnTo>
                  <a:lnTo>
                    <a:pt x="27940" y="102235"/>
                  </a:lnTo>
                  <a:lnTo>
                    <a:pt x="25400" y="99695"/>
                  </a:lnTo>
                  <a:lnTo>
                    <a:pt x="21590" y="97155"/>
                  </a:lnTo>
                  <a:lnTo>
                    <a:pt x="17780" y="95250"/>
                  </a:lnTo>
                  <a:lnTo>
                    <a:pt x="14605" y="91439"/>
                  </a:lnTo>
                  <a:lnTo>
                    <a:pt x="10795" y="88900"/>
                  </a:lnTo>
                  <a:lnTo>
                    <a:pt x="6985" y="85089"/>
                  </a:lnTo>
                  <a:lnTo>
                    <a:pt x="5715" y="81280"/>
                  </a:lnTo>
                  <a:lnTo>
                    <a:pt x="3175" y="76835"/>
                  </a:lnTo>
                  <a:lnTo>
                    <a:pt x="635" y="71755"/>
                  </a:lnTo>
                  <a:lnTo>
                    <a:pt x="0" y="69214"/>
                  </a:lnTo>
                  <a:lnTo>
                    <a:pt x="0" y="66675"/>
                  </a:lnTo>
                  <a:lnTo>
                    <a:pt x="0" y="64770"/>
                  </a:lnTo>
                  <a:lnTo>
                    <a:pt x="0" y="62230"/>
                  </a:lnTo>
                  <a:lnTo>
                    <a:pt x="0" y="59689"/>
                  </a:lnTo>
                  <a:lnTo>
                    <a:pt x="0" y="55880"/>
                  </a:lnTo>
                  <a:lnTo>
                    <a:pt x="0" y="53339"/>
                  </a:lnTo>
                  <a:lnTo>
                    <a:pt x="635" y="50800"/>
                  </a:lnTo>
                  <a:lnTo>
                    <a:pt x="1905" y="47625"/>
                  </a:lnTo>
                  <a:lnTo>
                    <a:pt x="3175" y="43814"/>
                  </a:lnTo>
                  <a:lnTo>
                    <a:pt x="4445" y="41275"/>
                  </a:lnTo>
                  <a:lnTo>
                    <a:pt x="6985" y="37464"/>
                  </a:lnTo>
                  <a:lnTo>
                    <a:pt x="9525" y="33655"/>
                  </a:lnTo>
                  <a:lnTo>
                    <a:pt x="12065" y="31750"/>
                  </a:lnTo>
                  <a:lnTo>
                    <a:pt x="14605" y="27939"/>
                  </a:lnTo>
                  <a:lnTo>
                    <a:pt x="17145" y="25400"/>
                  </a:lnTo>
                  <a:lnTo>
                    <a:pt x="19050" y="21589"/>
                  </a:lnTo>
                  <a:lnTo>
                    <a:pt x="21590" y="19050"/>
                  </a:lnTo>
                  <a:lnTo>
                    <a:pt x="24130" y="16510"/>
                  </a:lnTo>
                  <a:lnTo>
                    <a:pt x="26670" y="15875"/>
                  </a:lnTo>
                  <a:lnTo>
                    <a:pt x="30480" y="13335"/>
                  </a:lnTo>
                  <a:lnTo>
                    <a:pt x="33020" y="10795"/>
                  </a:lnTo>
                  <a:lnTo>
                    <a:pt x="34925" y="9525"/>
                  </a:lnTo>
                  <a:lnTo>
                    <a:pt x="37465" y="8255"/>
                  </a:lnTo>
                  <a:lnTo>
                    <a:pt x="40005" y="6985"/>
                  </a:lnTo>
                  <a:lnTo>
                    <a:pt x="42545" y="5714"/>
                  </a:lnTo>
                  <a:lnTo>
                    <a:pt x="45085" y="4445"/>
                  </a:lnTo>
                  <a:lnTo>
                    <a:pt x="48895" y="4445"/>
                  </a:lnTo>
                  <a:lnTo>
                    <a:pt x="52070" y="1905"/>
                  </a:lnTo>
                  <a:lnTo>
                    <a:pt x="57150" y="635"/>
                  </a:lnTo>
                  <a:lnTo>
                    <a:pt x="609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Shape 3087">
              <a:extLst>
                <a:ext uri="{FF2B5EF4-FFF2-40B4-BE49-F238E27FC236}">
                  <a16:creationId xmlns:a16="http://schemas.microsoft.com/office/drawing/2014/main" id="{B7452F87-8680-4CD1-8BE4-02DC8B17413C}"/>
                </a:ext>
              </a:extLst>
            </p:cNvPr>
            <p:cNvSpPr>
              <a:spLocks/>
            </p:cNvSpPr>
            <p:nvPr/>
          </p:nvSpPr>
          <p:spPr bwMode="auto">
            <a:xfrm>
              <a:off x="7378" y="3238"/>
              <a:ext cx="222" cy="451"/>
            </a:xfrm>
            <a:custGeom>
              <a:avLst/>
              <a:gdLst>
                <a:gd name="T0" fmla="*/ 0 w 22225"/>
                <a:gd name="T1" fmla="*/ 0 h 45085"/>
                <a:gd name="T2" fmla="*/ 82 w 22225"/>
                <a:gd name="T3" fmla="*/ 13 h 45085"/>
                <a:gd name="T4" fmla="*/ 121 w 22225"/>
                <a:gd name="T5" fmla="*/ 25 h 45085"/>
                <a:gd name="T6" fmla="*/ 159 w 22225"/>
                <a:gd name="T7" fmla="*/ 51 h 45085"/>
                <a:gd name="T8" fmla="*/ 184 w 22225"/>
                <a:gd name="T9" fmla="*/ 102 h 45085"/>
                <a:gd name="T10" fmla="*/ 197 w 22225"/>
                <a:gd name="T11" fmla="*/ 121 h 45085"/>
                <a:gd name="T12" fmla="*/ 197 w 22225"/>
                <a:gd name="T13" fmla="*/ 146 h 45085"/>
                <a:gd name="T14" fmla="*/ 209 w 22225"/>
                <a:gd name="T15" fmla="*/ 172 h 45085"/>
                <a:gd name="T16" fmla="*/ 222 w 22225"/>
                <a:gd name="T17" fmla="*/ 197 h 45085"/>
                <a:gd name="T18" fmla="*/ 222 w 22225"/>
                <a:gd name="T19" fmla="*/ 210 h 45085"/>
                <a:gd name="T20" fmla="*/ 222 w 22225"/>
                <a:gd name="T21" fmla="*/ 235 h 45085"/>
                <a:gd name="T22" fmla="*/ 222 w 22225"/>
                <a:gd name="T23" fmla="*/ 260 h 45085"/>
                <a:gd name="T24" fmla="*/ 222 w 22225"/>
                <a:gd name="T25" fmla="*/ 292 h 45085"/>
                <a:gd name="T26" fmla="*/ 222 w 22225"/>
                <a:gd name="T27" fmla="*/ 318 h 45085"/>
                <a:gd name="T28" fmla="*/ 209 w 22225"/>
                <a:gd name="T29" fmla="*/ 356 h 45085"/>
                <a:gd name="T30" fmla="*/ 197 w 22225"/>
                <a:gd name="T31" fmla="*/ 381 h 45085"/>
                <a:gd name="T32" fmla="*/ 184 w 22225"/>
                <a:gd name="T33" fmla="*/ 407 h 45085"/>
                <a:gd name="T34" fmla="*/ 159 w 22225"/>
                <a:gd name="T35" fmla="*/ 445 h 45085"/>
                <a:gd name="T36" fmla="*/ 133 w 22225"/>
                <a:gd name="T37" fmla="*/ 451 h 45085"/>
                <a:gd name="T38" fmla="*/ 121 w 22225"/>
                <a:gd name="T39" fmla="*/ 451 h 45085"/>
                <a:gd name="T40" fmla="*/ 108 w 22225"/>
                <a:gd name="T41" fmla="*/ 432 h 45085"/>
                <a:gd name="T42" fmla="*/ 108 w 22225"/>
                <a:gd name="T43" fmla="*/ 407 h 45085"/>
                <a:gd name="T44" fmla="*/ 108 w 22225"/>
                <a:gd name="T45" fmla="*/ 368 h 45085"/>
                <a:gd name="T46" fmla="*/ 108 w 22225"/>
                <a:gd name="T47" fmla="*/ 343 h 45085"/>
                <a:gd name="T48" fmla="*/ 108 w 22225"/>
                <a:gd name="T49" fmla="*/ 305 h 45085"/>
                <a:gd name="T50" fmla="*/ 108 w 22225"/>
                <a:gd name="T51" fmla="*/ 260 h 45085"/>
                <a:gd name="T52" fmla="*/ 108 w 22225"/>
                <a:gd name="T53" fmla="*/ 235 h 45085"/>
                <a:gd name="T54" fmla="*/ 95 w 22225"/>
                <a:gd name="T55" fmla="*/ 197 h 45085"/>
                <a:gd name="T56" fmla="*/ 82 w 22225"/>
                <a:gd name="T57" fmla="*/ 159 h 45085"/>
                <a:gd name="T58" fmla="*/ 63 w 22225"/>
                <a:gd name="T59" fmla="*/ 121 h 45085"/>
                <a:gd name="T60" fmla="*/ 51 w 22225"/>
                <a:gd name="T61" fmla="*/ 89 h 45085"/>
                <a:gd name="T62" fmla="*/ 25 w 22225"/>
                <a:gd name="T63" fmla="*/ 51 h 45085"/>
                <a:gd name="T64" fmla="*/ 13 w 22225"/>
                <a:gd name="T65" fmla="*/ 25 h 45085"/>
                <a:gd name="T66" fmla="*/ 0 w 22225"/>
                <a:gd name="T67" fmla="*/ 0 h 450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225"/>
                <a:gd name="T103" fmla="*/ 0 h 45085"/>
                <a:gd name="T104" fmla="*/ 22225 w 22225"/>
                <a:gd name="T105" fmla="*/ 45085 h 450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225" h="45085">
                  <a:moveTo>
                    <a:pt x="0" y="0"/>
                  </a:moveTo>
                  <a:lnTo>
                    <a:pt x="8255" y="1270"/>
                  </a:lnTo>
                  <a:lnTo>
                    <a:pt x="12065" y="2540"/>
                  </a:lnTo>
                  <a:lnTo>
                    <a:pt x="15875" y="5080"/>
                  </a:lnTo>
                  <a:lnTo>
                    <a:pt x="18415" y="10160"/>
                  </a:lnTo>
                  <a:lnTo>
                    <a:pt x="19685" y="12065"/>
                  </a:lnTo>
                  <a:lnTo>
                    <a:pt x="19685" y="14605"/>
                  </a:lnTo>
                  <a:lnTo>
                    <a:pt x="20955" y="17145"/>
                  </a:lnTo>
                  <a:lnTo>
                    <a:pt x="22225" y="19685"/>
                  </a:lnTo>
                  <a:lnTo>
                    <a:pt x="22225" y="20955"/>
                  </a:lnTo>
                  <a:lnTo>
                    <a:pt x="22225" y="23495"/>
                  </a:lnTo>
                  <a:lnTo>
                    <a:pt x="22225" y="26035"/>
                  </a:lnTo>
                  <a:lnTo>
                    <a:pt x="22225" y="29210"/>
                  </a:lnTo>
                  <a:lnTo>
                    <a:pt x="22225" y="31750"/>
                  </a:lnTo>
                  <a:lnTo>
                    <a:pt x="20955" y="35560"/>
                  </a:lnTo>
                  <a:lnTo>
                    <a:pt x="19685" y="38100"/>
                  </a:lnTo>
                  <a:lnTo>
                    <a:pt x="18415" y="40640"/>
                  </a:lnTo>
                  <a:lnTo>
                    <a:pt x="15875" y="44450"/>
                  </a:lnTo>
                  <a:lnTo>
                    <a:pt x="13335" y="45085"/>
                  </a:lnTo>
                  <a:lnTo>
                    <a:pt x="12065" y="45085"/>
                  </a:lnTo>
                  <a:lnTo>
                    <a:pt x="10795" y="43180"/>
                  </a:lnTo>
                  <a:lnTo>
                    <a:pt x="10795" y="40640"/>
                  </a:lnTo>
                  <a:lnTo>
                    <a:pt x="10795" y="36830"/>
                  </a:lnTo>
                  <a:lnTo>
                    <a:pt x="10795" y="34290"/>
                  </a:lnTo>
                  <a:lnTo>
                    <a:pt x="10795" y="30480"/>
                  </a:lnTo>
                  <a:lnTo>
                    <a:pt x="10795" y="26035"/>
                  </a:lnTo>
                  <a:lnTo>
                    <a:pt x="10795" y="23495"/>
                  </a:lnTo>
                  <a:lnTo>
                    <a:pt x="9525" y="19685"/>
                  </a:lnTo>
                  <a:lnTo>
                    <a:pt x="8255" y="15875"/>
                  </a:lnTo>
                  <a:lnTo>
                    <a:pt x="6350" y="12065"/>
                  </a:lnTo>
                  <a:lnTo>
                    <a:pt x="5080" y="8890"/>
                  </a:lnTo>
                  <a:lnTo>
                    <a:pt x="2540" y="5080"/>
                  </a:lnTo>
                  <a:lnTo>
                    <a:pt x="1270" y="254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Shape 3088">
              <a:extLst>
                <a:ext uri="{FF2B5EF4-FFF2-40B4-BE49-F238E27FC236}">
                  <a16:creationId xmlns:a16="http://schemas.microsoft.com/office/drawing/2014/main" id="{5AC4F98A-65AF-4DD3-A46C-638CD086EDC6}"/>
                </a:ext>
              </a:extLst>
            </p:cNvPr>
            <p:cNvSpPr>
              <a:spLocks/>
            </p:cNvSpPr>
            <p:nvPr/>
          </p:nvSpPr>
          <p:spPr bwMode="auto">
            <a:xfrm>
              <a:off x="6902" y="3594"/>
              <a:ext cx="171" cy="279"/>
            </a:xfrm>
            <a:custGeom>
              <a:avLst/>
              <a:gdLst>
                <a:gd name="T0" fmla="*/ 57 w 17145"/>
                <a:gd name="T1" fmla="*/ 0 h 27940"/>
                <a:gd name="T2" fmla="*/ 82 w 17145"/>
                <a:gd name="T3" fmla="*/ 0 h 27940"/>
                <a:gd name="T4" fmla="*/ 120 w 17145"/>
                <a:gd name="T5" fmla="*/ 0 h 27940"/>
                <a:gd name="T6" fmla="*/ 146 w 17145"/>
                <a:gd name="T7" fmla="*/ 13 h 27940"/>
                <a:gd name="T8" fmla="*/ 158 w 17145"/>
                <a:gd name="T9" fmla="*/ 38 h 27940"/>
                <a:gd name="T10" fmla="*/ 158 w 17145"/>
                <a:gd name="T11" fmla="*/ 63 h 27940"/>
                <a:gd name="T12" fmla="*/ 158 w 17145"/>
                <a:gd name="T13" fmla="*/ 108 h 27940"/>
                <a:gd name="T14" fmla="*/ 158 w 17145"/>
                <a:gd name="T15" fmla="*/ 146 h 27940"/>
                <a:gd name="T16" fmla="*/ 171 w 17145"/>
                <a:gd name="T17" fmla="*/ 184 h 27940"/>
                <a:gd name="T18" fmla="*/ 171 w 17145"/>
                <a:gd name="T19" fmla="*/ 222 h 27940"/>
                <a:gd name="T20" fmla="*/ 158 w 17145"/>
                <a:gd name="T21" fmla="*/ 254 h 27940"/>
                <a:gd name="T22" fmla="*/ 133 w 17145"/>
                <a:gd name="T23" fmla="*/ 266 h 27940"/>
                <a:gd name="T24" fmla="*/ 95 w 17145"/>
                <a:gd name="T25" fmla="*/ 279 h 27940"/>
                <a:gd name="T26" fmla="*/ 57 w 17145"/>
                <a:gd name="T27" fmla="*/ 266 h 27940"/>
                <a:gd name="T28" fmla="*/ 25 w 17145"/>
                <a:gd name="T29" fmla="*/ 266 h 27940"/>
                <a:gd name="T30" fmla="*/ 0 w 17145"/>
                <a:gd name="T31" fmla="*/ 247 h 27940"/>
                <a:gd name="T32" fmla="*/ 0 w 17145"/>
                <a:gd name="T33" fmla="*/ 222 h 27940"/>
                <a:gd name="T34" fmla="*/ 0 w 17145"/>
                <a:gd name="T35" fmla="*/ 184 h 27940"/>
                <a:gd name="T36" fmla="*/ 0 w 17145"/>
                <a:gd name="T37" fmla="*/ 159 h 27940"/>
                <a:gd name="T38" fmla="*/ 13 w 17145"/>
                <a:gd name="T39" fmla="*/ 120 h 27940"/>
                <a:gd name="T40" fmla="*/ 25 w 17145"/>
                <a:gd name="T41" fmla="*/ 89 h 27940"/>
                <a:gd name="T42" fmla="*/ 25 w 17145"/>
                <a:gd name="T43" fmla="*/ 63 h 27940"/>
                <a:gd name="T44" fmla="*/ 38 w 17145"/>
                <a:gd name="T45" fmla="*/ 38 h 27940"/>
                <a:gd name="T46" fmla="*/ 57 w 17145"/>
                <a:gd name="T47" fmla="*/ 0 h 279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45"/>
                <a:gd name="T73" fmla="*/ 0 h 27940"/>
                <a:gd name="T74" fmla="*/ 17145 w 17145"/>
                <a:gd name="T75" fmla="*/ 27940 h 279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45" h="27940">
                  <a:moveTo>
                    <a:pt x="5715" y="0"/>
                  </a:moveTo>
                  <a:lnTo>
                    <a:pt x="8255" y="0"/>
                  </a:lnTo>
                  <a:lnTo>
                    <a:pt x="12065" y="0"/>
                  </a:lnTo>
                  <a:lnTo>
                    <a:pt x="14605" y="1270"/>
                  </a:lnTo>
                  <a:lnTo>
                    <a:pt x="15875" y="3810"/>
                  </a:lnTo>
                  <a:lnTo>
                    <a:pt x="15875" y="6350"/>
                  </a:lnTo>
                  <a:lnTo>
                    <a:pt x="15875" y="10795"/>
                  </a:lnTo>
                  <a:lnTo>
                    <a:pt x="15875" y="14605"/>
                  </a:lnTo>
                  <a:lnTo>
                    <a:pt x="17145" y="18415"/>
                  </a:lnTo>
                  <a:lnTo>
                    <a:pt x="17145" y="22225"/>
                  </a:lnTo>
                  <a:lnTo>
                    <a:pt x="15875" y="25400"/>
                  </a:lnTo>
                  <a:lnTo>
                    <a:pt x="13335" y="26670"/>
                  </a:lnTo>
                  <a:lnTo>
                    <a:pt x="9525" y="27940"/>
                  </a:lnTo>
                  <a:lnTo>
                    <a:pt x="5715" y="26670"/>
                  </a:lnTo>
                  <a:lnTo>
                    <a:pt x="2540" y="26670"/>
                  </a:lnTo>
                  <a:lnTo>
                    <a:pt x="0" y="24765"/>
                  </a:lnTo>
                  <a:lnTo>
                    <a:pt x="0" y="22225"/>
                  </a:lnTo>
                  <a:lnTo>
                    <a:pt x="0" y="18415"/>
                  </a:lnTo>
                  <a:lnTo>
                    <a:pt x="0" y="15875"/>
                  </a:lnTo>
                  <a:lnTo>
                    <a:pt x="1270" y="12065"/>
                  </a:lnTo>
                  <a:lnTo>
                    <a:pt x="2540" y="8890"/>
                  </a:lnTo>
                  <a:lnTo>
                    <a:pt x="2540" y="6350"/>
                  </a:lnTo>
                  <a:lnTo>
                    <a:pt x="3810" y="3810"/>
                  </a:lnTo>
                  <a:lnTo>
                    <a:pt x="571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Shape 3089">
              <a:extLst>
                <a:ext uri="{FF2B5EF4-FFF2-40B4-BE49-F238E27FC236}">
                  <a16:creationId xmlns:a16="http://schemas.microsoft.com/office/drawing/2014/main" id="{C92C9BAC-08DC-4D7D-AF67-C4F0B20F4178}"/>
                </a:ext>
              </a:extLst>
            </p:cNvPr>
            <p:cNvSpPr>
              <a:spLocks/>
            </p:cNvSpPr>
            <p:nvPr/>
          </p:nvSpPr>
          <p:spPr bwMode="auto">
            <a:xfrm>
              <a:off x="5556" y="4400"/>
              <a:ext cx="743" cy="356"/>
            </a:xfrm>
            <a:custGeom>
              <a:avLst/>
              <a:gdLst>
                <a:gd name="T0" fmla="*/ 25 w 74295"/>
                <a:gd name="T1" fmla="*/ 0 h 35560"/>
                <a:gd name="T2" fmla="*/ 57 w 74295"/>
                <a:gd name="T3" fmla="*/ 13 h 35560"/>
                <a:gd name="T4" fmla="*/ 83 w 74295"/>
                <a:gd name="T5" fmla="*/ 13 h 35560"/>
                <a:gd name="T6" fmla="*/ 121 w 74295"/>
                <a:gd name="T7" fmla="*/ 25 h 35560"/>
                <a:gd name="T8" fmla="*/ 146 w 74295"/>
                <a:gd name="T9" fmla="*/ 51 h 35560"/>
                <a:gd name="T10" fmla="*/ 184 w 74295"/>
                <a:gd name="T11" fmla="*/ 64 h 35560"/>
                <a:gd name="T12" fmla="*/ 222 w 74295"/>
                <a:gd name="T13" fmla="*/ 76 h 35560"/>
                <a:gd name="T14" fmla="*/ 254 w 74295"/>
                <a:gd name="T15" fmla="*/ 83 h 35560"/>
                <a:gd name="T16" fmla="*/ 292 w 74295"/>
                <a:gd name="T17" fmla="*/ 95 h 35560"/>
                <a:gd name="T18" fmla="*/ 330 w 74295"/>
                <a:gd name="T19" fmla="*/ 108 h 35560"/>
                <a:gd name="T20" fmla="*/ 368 w 74295"/>
                <a:gd name="T21" fmla="*/ 121 h 35560"/>
                <a:gd name="T22" fmla="*/ 394 w 74295"/>
                <a:gd name="T23" fmla="*/ 121 h 35560"/>
                <a:gd name="T24" fmla="*/ 425 w 74295"/>
                <a:gd name="T25" fmla="*/ 134 h 35560"/>
                <a:gd name="T26" fmla="*/ 451 w 74295"/>
                <a:gd name="T27" fmla="*/ 134 h 35560"/>
                <a:gd name="T28" fmla="*/ 489 w 74295"/>
                <a:gd name="T29" fmla="*/ 121 h 35560"/>
                <a:gd name="T30" fmla="*/ 527 w 74295"/>
                <a:gd name="T31" fmla="*/ 108 h 35560"/>
                <a:gd name="T32" fmla="*/ 552 w 74295"/>
                <a:gd name="T33" fmla="*/ 95 h 35560"/>
                <a:gd name="T34" fmla="*/ 584 w 74295"/>
                <a:gd name="T35" fmla="*/ 83 h 35560"/>
                <a:gd name="T36" fmla="*/ 610 w 74295"/>
                <a:gd name="T37" fmla="*/ 64 h 35560"/>
                <a:gd name="T38" fmla="*/ 635 w 74295"/>
                <a:gd name="T39" fmla="*/ 51 h 35560"/>
                <a:gd name="T40" fmla="*/ 648 w 74295"/>
                <a:gd name="T41" fmla="*/ 38 h 35560"/>
                <a:gd name="T42" fmla="*/ 673 w 74295"/>
                <a:gd name="T43" fmla="*/ 38 h 35560"/>
                <a:gd name="T44" fmla="*/ 699 w 74295"/>
                <a:gd name="T45" fmla="*/ 38 h 35560"/>
                <a:gd name="T46" fmla="*/ 724 w 74295"/>
                <a:gd name="T47" fmla="*/ 64 h 35560"/>
                <a:gd name="T48" fmla="*/ 743 w 74295"/>
                <a:gd name="T49" fmla="*/ 83 h 35560"/>
                <a:gd name="T50" fmla="*/ 730 w 74295"/>
                <a:gd name="T51" fmla="*/ 108 h 35560"/>
                <a:gd name="T52" fmla="*/ 724 w 74295"/>
                <a:gd name="T53" fmla="*/ 146 h 35560"/>
                <a:gd name="T54" fmla="*/ 699 w 74295"/>
                <a:gd name="T55" fmla="*/ 159 h 35560"/>
                <a:gd name="T56" fmla="*/ 673 w 74295"/>
                <a:gd name="T57" fmla="*/ 184 h 35560"/>
                <a:gd name="T58" fmla="*/ 648 w 74295"/>
                <a:gd name="T59" fmla="*/ 223 h 35560"/>
                <a:gd name="T60" fmla="*/ 635 w 74295"/>
                <a:gd name="T61" fmla="*/ 242 h 35560"/>
                <a:gd name="T62" fmla="*/ 597 w 74295"/>
                <a:gd name="T63" fmla="*/ 280 h 35560"/>
                <a:gd name="T64" fmla="*/ 572 w 74295"/>
                <a:gd name="T65" fmla="*/ 305 h 35560"/>
                <a:gd name="T66" fmla="*/ 540 w 74295"/>
                <a:gd name="T67" fmla="*/ 318 h 35560"/>
                <a:gd name="T68" fmla="*/ 514 w 74295"/>
                <a:gd name="T69" fmla="*/ 343 h 35560"/>
                <a:gd name="T70" fmla="*/ 502 w 74295"/>
                <a:gd name="T71" fmla="*/ 343 h 35560"/>
                <a:gd name="T72" fmla="*/ 476 w 74295"/>
                <a:gd name="T73" fmla="*/ 343 h 35560"/>
                <a:gd name="T74" fmla="*/ 451 w 74295"/>
                <a:gd name="T75" fmla="*/ 343 h 35560"/>
                <a:gd name="T76" fmla="*/ 438 w 74295"/>
                <a:gd name="T77" fmla="*/ 356 h 35560"/>
                <a:gd name="T78" fmla="*/ 400 w 74295"/>
                <a:gd name="T79" fmla="*/ 356 h 35560"/>
                <a:gd name="T80" fmla="*/ 381 w 74295"/>
                <a:gd name="T81" fmla="*/ 356 h 35560"/>
                <a:gd name="T82" fmla="*/ 356 w 74295"/>
                <a:gd name="T83" fmla="*/ 356 h 35560"/>
                <a:gd name="T84" fmla="*/ 318 w 74295"/>
                <a:gd name="T85" fmla="*/ 356 h 35560"/>
                <a:gd name="T86" fmla="*/ 279 w 74295"/>
                <a:gd name="T87" fmla="*/ 343 h 35560"/>
                <a:gd name="T88" fmla="*/ 241 w 74295"/>
                <a:gd name="T89" fmla="*/ 331 h 35560"/>
                <a:gd name="T90" fmla="*/ 210 w 74295"/>
                <a:gd name="T91" fmla="*/ 318 h 35560"/>
                <a:gd name="T92" fmla="*/ 184 w 74295"/>
                <a:gd name="T93" fmla="*/ 305 h 35560"/>
                <a:gd name="T94" fmla="*/ 146 w 74295"/>
                <a:gd name="T95" fmla="*/ 280 h 35560"/>
                <a:gd name="T96" fmla="*/ 121 w 74295"/>
                <a:gd name="T97" fmla="*/ 254 h 35560"/>
                <a:gd name="T98" fmla="*/ 95 w 74295"/>
                <a:gd name="T99" fmla="*/ 235 h 35560"/>
                <a:gd name="T100" fmla="*/ 70 w 74295"/>
                <a:gd name="T101" fmla="*/ 210 h 35560"/>
                <a:gd name="T102" fmla="*/ 51 w 74295"/>
                <a:gd name="T103" fmla="*/ 172 h 35560"/>
                <a:gd name="T104" fmla="*/ 38 w 74295"/>
                <a:gd name="T105" fmla="*/ 146 h 35560"/>
                <a:gd name="T106" fmla="*/ 13 w 74295"/>
                <a:gd name="T107" fmla="*/ 121 h 35560"/>
                <a:gd name="T108" fmla="*/ 0 w 74295"/>
                <a:gd name="T109" fmla="*/ 95 h 35560"/>
                <a:gd name="T110" fmla="*/ 0 w 74295"/>
                <a:gd name="T111" fmla="*/ 76 h 35560"/>
                <a:gd name="T112" fmla="*/ 0 w 74295"/>
                <a:gd name="T113" fmla="*/ 51 h 35560"/>
                <a:gd name="T114" fmla="*/ 0 w 74295"/>
                <a:gd name="T115" fmla="*/ 25 h 35560"/>
                <a:gd name="T116" fmla="*/ 25 w 74295"/>
                <a:gd name="T117" fmla="*/ 0 h 355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295"/>
                <a:gd name="T178" fmla="*/ 0 h 35560"/>
                <a:gd name="T179" fmla="*/ 74295 w 74295"/>
                <a:gd name="T180" fmla="*/ 35560 h 355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295" h="35560">
                  <a:moveTo>
                    <a:pt x="2540" y="0"/>
                  </a:moveTo>
                  <a:lnTo>
                    <a:pt x="5715" y="1270"/>
                  </a:lnTo>
                  <a:lnTo>
                    <a:pt x="8255" y="1270"/>
                  </a:lnTo>
                  <a:lnTo>
                    <a:pt x="12065" y="2539"/>
                  </a:lnTo>
                  <a:lnTo>
                    <a:pt x="14605" y="5080"/>
                  </a:lnTo>
                  <a:lnTo>
                    <a:pt x="18415" y="6350"/>
                  </a:lnTo>
                  <a:lnTo>
                    <a:pt x="22225" y="7620"/>
                  </a:lnTo>
                  <a:lnTo>
                    <a:pt x="25400" y="8255"/>
                  </a:lnTo>
                  <a:lnTo>
                    <a:pt x="29210" y="9525"/>
                  </a:lnTo>
                  <a:lnTo>
                    <a:pt x="33020" y="10795"/>
                  </a:lnTo>
                  <a:lnTo>
                    <a:pt x="36830" y="12064"/>
                  </a:lnTo>
                  <a:lnTo>
                    <a:pt x="39370" y="12064"/>
                  </a:lnTo>
                  <a:lnTo>
                    <a:pt x="42545" y="13335"/>
                  </a:lnTo>
                  <a:lnTo>
                    <a:pt x="45085" y="13335"/>
                  </a:lnTo>
                  <a:lnTo>
                    <a:pt x="48895" y="12064"/>
                  </a:lnTo>
                  <a:lnTo>
                    <a:pt x="52705" y="10795"/>
                  </a:lnTo>
                  <a:lnTo>
                    <a:pt x="55245" y="9525"/>
                  </a:lnTo>
                  <a:lnTo>
                    <a:pt x="58420" y="8255"/>
                  </a:lnTo>
                  <a:lnTo>
                    <a:pt x="60960" y="6350"/>
                  </a:lnTo>
                  <a:lnTo>
                    <a:pt x="63500" y="5080"/>
                  </a:lnTo>
                  <a:lnTo>
                    <a:pt x="64770" y="3810"/>
                  </a:lnTo>
                  <a:lnTo>
                    <a:pt x="67310" y="3810"/>
                  </a:lnTo>
                  <a:lnTo>
                    <a:pt x="69850" y="3810"/>
                  </a:lnTo>
                  <a:lnTo>
                    <a:pt x="72390" y="6350"/>
                  </a:lnTo>
                  <a:lnTo>
                    <a:pt x="74295" y="8255"/>
                  </a:lnTo>
                  <a:lnTo>
                    <a:pt x="73025" y="10795"/>
                  </a:lnTo>
                  <a:lnTo>
                    <a:pt x="72390" y="14605"/>
                  </a:lnTo>
                  <a:lnTo>
                    <a:pt x="69850" y="15875"/>
                  </a:lnTo>
                  <a:lnTo>
                    <a:pt x="67310" y="18414"/>
                  </a:lnTo>
                  <a:lnTo>
                    <a:pt x="64770" y="22225"/>
                  </a:lnTo>
                  <a:lnTo>
                    <a:pt x="63500" y="24130"/>
                  </a:lnTo>
                  <a:lnTo>
                    <a:pt x="59690" y="27939"/>
                  </a:lnTo>
                  <a:lnTo>
                    <a:pt x="57150" y="30480"/>
                  </a:lnTo>
                  <a:lnTo>
                    <a:pt x="53975" y="31750"/>
                  </a:lnTo>
                  <a:lnTo>
                    <a:pt x="51435" y="34289"/>
                  </a:lnTo>
                  <a:lnTo>
                    <a:pt x="50165" y="34289"/>
                  </a:lnTo>
                  <a:lnTo>
                    <a:pt x="47625" y="34289"/>
                  </a:lnTo>
                  <a:lnTo>
                    <a:pt x="45085" y="34289"/>
                  </a:lnTo>
                  <a:lnTo>
                    <a:pt x="43815" y="35560"/>
                  </a:lnTo>
                  <a:lnTo>
                    <a:pt x="40005" y="35560"/>
                  </a:lnTo>
                  <a:lnTo>
                    <a:pt x="38100" y="35560"/>
                  </a:lnTo>
                  <a:lnTo>
                    <a:pt x="35560" y="35560"/>
                  </a:lnTo>
                  <a:lnTo>
                    <a:pt x="31750" y="35560"/>
                  </a:lnTo>
                  <a:lnTo>
                    <a:pt x="27940" y="34289"/>
                  </a:lnTo>
                  <a:lnTo>
                    <a:pt x="24130" y="33020"/>
                  </a:lnTo>
                  <a:lnTo>
                    <a:pt x="20955" y="31750"/>
                  </a:lnTo>
                  <a:lnTo>
                    <a:pt x="18415" y="30480"/>
                  </a:lnTo>
                  <a:lnTo>
                    <a:pt x="14605" y="27939"/>
                  </a:lnTo>
                  <a:lnTo>
                    <a:pt x="12065" y="25400"/>
                  </a:lnTo>
                  <a:lnTo>
                    <a:pt x="9525" y="23495"/>
                  </a:lnTo>
                  <a:lnTo>
                    <a:pt x="6985" y="20955"/>
                  </a:lnTo>
                  <a:lnTo>
                    <a:pt x="5080" y="17145"/>
                  </a:lnTo>
                  <a:lnTo>
                    <a:pt x="3810" y="14605"/>
                  </a:lnTo>
                  <a:lnTo>
                    <a:pt x="1270" y="12064"/>
                  </a:lnTo>
                  <a:lnTo>
                    <a:pt x="0" y="9525"/>
                  </a:lnTo>
                  <a:lnTo>
                    <a:pt x="0" y="7620"/>
                  </a:lnTo>
                  <a:lnTo>
                    <a:pt x="0" y="5080"/>
                  </a:lnTo>
                  <a:lnTo>
                    <a:pt x="0" y="2539"/>
                  </a:lnTo>
                  <a:lnTo>
                    <a:pt x="254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Shape 3090">
              <a:extLst>
                <a:ext uri="{FF2B5EF4-FFF2-40B4-BE49-F238E27FC236}">
                  <a16:creationId xmlns:a16="http://schemas.microsoft.com/office/drawing/2014/main" id="{9535BDD0-D8BF-43BE-83F9-3BF39E7AA6E1}"/>
                </a:ext>
              </a:extLst>
            </p:cNvPr>
            <p:cNvSpPr>
              <a:spLocks/>
            </p:cNvSpPr>
            <p:nvPr/>
          </p:nvSpPr>
          <p:spPr bwMode="auto">
            <a:xfrm>
              <a:off x="4578" y="4559"/>
              <a:ext cx="1676" cy="673"/>
            </a:xfrm>
            <a:custGeom>
              <a:avLst/>
              <a:gdLst>
                <a:gd name="T0" fmla="*/ 489 w 167640"/>
                <a:gd name="T1" fmla="*/ 13 h 67310"/>
                <a:gd name="T2" fmla="*/ 559 w 167640"/>
                <a:gd name="T3" fmla="*/ 83 h 67310"/>
                <a:gd name="T4" fmla="*/ 559 w 167640"/>
                <a:gd name="T5" fmla="*/ 146 h 67310"/>
                <a:gd name="T6" fmla="*/ 463 w 167640"/>
                <a:gd name="T7" fmla="*/ 171 h 67310"/>
                <a:gd name="T8" fmla="*/ 387 w 167640"/>
                <a:gd name="T9" fmla="*/ 184 h 67310"/>
                <a:gd name="T10" fmla="*/ 425 w 167640"/>
                <a:gd name="T11" fmla="*/ 267 h 67310"/>
                <a:gd name="T12" fmla="*/ 514 w 167640"/>
                <a:gd name="T13" fmla="*/ 343 h 67310"/>
                <a:gd name="T14" fmla="*/ 635 w 167640"/>
                <a:gd name="T15" fmla="*/ 438 h 67310"/>
                <a:gd name="T16" fmla="*/ 705 w 167640"/>
                <a:gd name="T17" fmla="*/ 476 h 67310"/>
                <a:gd name="T18" fmla="*/ 781 w 167640"/>
                <a:gd name="T19" fmla="*/ 502 h 67310"/>
                <a:gd name="T20" fmla="*/ 857 w 167640"/>
                <a:gd name="T21" fmla="*/ 527 h 67310"/>
                <a:gd name="T22" fmla="*/ 927 w 167640"/>
                <a:gd name="T23" fmla="*/ 540 h 67310"/>
                <a:gd name="T24" fmla="*/ 1003 w 167640"/>
                <a:gd name="T25" fmla="*/ 540 h 67310"/>
                <a:gd name="T26" fmla="*/ 1086 w 167640"/>
                <a:gd name="T27" fmla="*/ 552 h 67310"/>
                <a:gd name="T28" fmla="*/ 1187 w 167640"/>
                <a:gd name="T29" fmla="*/ 552 h 67310"/>
                <a:gd name="T30" fmla="*/ 1320 w 167640"/>
                <a:gd name="T31" fmla="*/ 540 h 67310"/>
                <a:gd name="T32" fmla="*/ 1441 w 167640"/>
                <a:gd name="T33" fmla="*/ 502 h 67310"/>
                <a:gd name="T34" fmla="*/ 1536 w 167640"/>
                <a:gd name="T35" fmla="*/ 489 h 67310"/>
                <a:gd name="T36" fmla="*/ 1625 w 167640"/>
                <a:gd name="T37" fmla="*/ 463 h 67310"/>
                <a:gd name="T38" fmla="*/ 1663 w 167640"/>
                <a:gd name="T39" fmla="*/ 463 h 67310"/>
                <a:gd name="T40" fmla="*/ 1676 w 167640"/>
                <a:gd name="T41" fmla="*/ 540 h 67310"/>
                <a:gd name="T42" fmla="*/ 1613 w 167640"/>
                <a:gd name="T43" fmla="*/ 584 h 67310"/>
                <a:gd name="T44" fmla="*/ 1517 w 167640"/>
                <a:gd name="T45" fmla="*/ 622 h 67310"/>
                <a:gd name="T46" fmla="*/ 1428 w 167640"/>
                <a:gd name="T47" fmla="*/ 648 h 67310"/>
                <a:gd name="T48" fmla="*/ 1346 w 167640"/>
                <a:gd name="T49" fmla="*/ 660 h 67310"/>
                <a:gd name="T50" fmla="*/ 1244 w 167640"/>
                <a:gd name="T51" fmla="*/ 673 h 67310"/>
                <a:gd name="T52" fmla="*/ 1149 w 167640"/>
                <a:gd name="T53" fmla="*/ 673 h 67310"/>
                <a:gd name="T54" fmla="*/ 1028 w 167640"/>
                <a:gd name="T55" fmla="*/ 673 h 67310"/>
                <a:gd name="T56" fmla="*/ 901 w 167640"/>
                <a:gd name="T57" fmla="*/ 660 h 67310"/>
                <a:gd name="T58" fmla="*/ 781 w 167640"/>
                <a:gd name="T59" fmla="*/ 648 h 67310"/>
                <a:gd name="T60" fmla="*/ 673 w 167640"/>
                <a:gd name="T61" fmla="*/ 610 h 67310"/>
                <a:gd name="T62" fmla="*/ 559 w 167640"/>
                <a:gd name="T63" fmla="*/ 571 h 67310"/>
                <a:gd name="T64" fmla="*/ 476 w 167640"/>
                <a:gd name="T65" fmla="*/ 527 h 67310"/>
                <a:gd name="T66" fmla="*/ 400 w 167640"/>
                <a:gd name="T67" fmla="*/ 463 h 67310"/>
                <a:gd name="T68" fmla="*/ 317 w 167640"/>
                <a:gd name="T69" fmla="*/ 381 h 67310"/>
                <a:gd name="T70" fmla="*/ 267 w 167640"/>
                <a:gd name="T71" fmla="*/ 292 h 67310"/>
                <a:gd name="T72" fmla="*/ 241 w 167640"/>
                <a:gd name="T73" fmla="*/ 279 h 67310"/>
                <a:gd name="T74" fmla="*/ 171 w 167640"/>
                <a:gd name="T75" fmla="*/ 305 h 67310"/>
                <a:gd name="T76" fmla="*/ 83 w 167640"/>
                <a:gd name="T77" fmla="*/ 330 h 67310"/>
                <a:gd name="T78" fmla="*/ 25 w 167640"/>
                <a:gd name="T79" fmla="*/ 292 h 67310"/>
                <a:gd name="T80" fmla="*/ 0 w 167640"/>
                <a:gd name="T81" fmla="*/ 222 h 67310"/>
                <a:gd name="T82" fmla="*/ 0 w 167640"/>
                <a:gd name="T83" fmla="*/ 159 h 67310"/>
                <a:gd name="T84" fmla="*/ 44 w 167640"/>
                <a:gd name="T85" fmla="*/ 108 h 67310"/>
                <a:gd name="T86" fmla="*/ 133 w 167640"/>
                <a:gd name="T87" fmla="*/ 76 h 67310"/>
                <a:gd name="T88" fmla="*/ 241 w 167640"/>
                <a:gd name="T89" fmla="*/ 51 h 67310"/>
                <a:gd name="T90" fmla="*/ 330 w 167640"/>
                <a:gd name="T91" fmla="*/ 25 h 67310"/>
                <a:gd name="T92" fmla="*/ 387 w 167640"/>
                <a:gd name="T93" fmla="*/ 13 h 673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640"/>
                <a:gd name="T142" fmla="*/ 0 h 67310"/>
                <a:gd name="T143" fmla="*/ 167640 w 167640"/>
                <a:gd name="T144" fmla="*/ 67310 h 673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640" h="67310">
                  <a:moveTo>
                    <a:pt x="42545" y="0"/>
                  </a:moveTo>
                  <a:lnTo>
                    <a:pt x="46355" y="0"/>
                  </a:lnTo>
                  <a:lnTo>
                    <a:pt x="48895" y="1270"/>
                  </a:lnTo>
                  <a:lnTo>
                    <a:pt x="52705" y="3810"/>
                  </a:lnTo>
                  <a:lnTo>
                    <a:pt x="53340" y="6350"/>
                  </a:lnTo>
                  <a:lnTo>
                    <a:pt x="55880" y="8255"/>
                  </a:lnTo>
                  <a:lnTo>
                    <a:pt x="55880" y="10795"/>
                  </a:lnTo>
                  <a:lnTo>
                    <a:pt x="57150" y="13335"/>
                  </a:lnTo>
                  <a:lnTo>
                    <a:pt x="55880" y="14605"/>
                  </a:lnTo>
                  <a:lnTo>
                    <a:pt x="52705" y="15875"/>
                  </a:lnTo>
                  <a:lnTo>
                    <a:pt x="48895" y="15875"/>
                  </a:lnTo>
                  <a:lnTo>
                    <a:pt x="46355" y="17145"/>
                  </a:lnTo>
                  <a:lnTo>
                    <a:pt x="42545" y="17145"/>
                  </a:lnTo>
                  <a:lnTo>
                    <a:pt x="40005" y="17145"/>
                  </a:lnTo>
                  <a:lnTo>
                    <a:pt x="38735" y="18414"/>
                  </a:lnTo>
                  <a:lnTo>
                    <a:pt x="40005" y="22225"/>
                  </a:lnTo>
                  <a:lnTo>
                    <a:pt x="41275" y="24130"/>
                  </a:lnTo>
                  <a:lnTo>
                    <a:pt x="42545" y="26670"/>
                  </a:lnTo>
                  <a:lnTo>
                    <a:pt x="45085" y="29210"/>
                  </a:lnTo>
                  <a:lnTo>
                    <a:pt x="46355" y="31750"/>
                  </a:lnTo>
                  <a:lnTo>
                    <a:pt x="51435" y="34289"/>
                  </a:lnTo>
                  <a:lnTo>
                    <a:pt x="54610" y="39370"/>
                  </a:lnTo>
                  <a:lnTo>
                    <a:pt x="58420" y="41275"/>
                  </a:lnTo>
                  <a:lnTo>
                    <a:pt x="63500" y="43814"/>
                  </a:lnTo>
                  <a:lnTo>
                    <a:pt x="66040" y="45085"/>
                  </a:lnTo>
                  <a:lnTo>
                    <a:pt x="68580" y="46355"/>
                  </a:lnTo>
                  <a:lnTo>
                    <a:pt x="70485" y="47625"/>
                  </a:lnTo>
                  <a:lnTo>
                    <a:pt x="73025" y="48895"/>
                  </a:lnTo>
                  <a:lnTo>
                    <a:pt x="75565" y="50164"/>
                  </a:lnTo>
                  <a:lnTo>
                    <a:pt x="78105" y="50164"/>
                  </a:lnTo>
                  <a:lnTo>
                    <a:pt x="80645" y="51435"/>
                  </a:lnTo>
                  <a:lnTo>
                    <a:pt x="83185" y="51435"/>
                  </a:lnTo>
                  <a:lnTo>
                    <a:pt x="85725" y="52705"/>
                  </a:lnTo>
                  <a:lnTo>
                    <a:pt x="87630" y="52705"/>
                  </a:lnTo>
                  <a:lnTo>
                    <a:pt x="90170" y="53975"/>
                  </a:lnTo>
                  <a:lnTo>
                    <a:pt x="92710" y="53975"/>
                  </a:lnTo>
                  <a:lnTo>
                    <a:pt x="95250" y="53975"/>
                  </a:lnTo>
                  <a:lnTo>
                    <a:pt x="97790" y="53975"/>
                  </a:lnTo>
                  <a:lnTo>
                    <a:pt x="100330" y="53975"/>
                  </a:lnTo>
                  <a:lnTo>
                    <a:pt x="102870" y="55245"/>
                  </a:lnTo>
                  <a:lnTo>
                    <a:pt x="104775" y="55245"/>
                  </a:lnTo>
                  <a:lnTo>
                    <a:pt x="108585" y="55245"/>
                  </a:lnTo>
                  <a:lnTo>
                    <a:pt x="111125" y="55245"/>
                  </a:lnTo>
                  <a:lnTo>
                    <a:pt x="113665" y="55245"/>
                  </a:lnTo>
                  <a:lnTo>
                    <a:pt x="118745" y="55245"/>
                  </a:lnTo>
                  <a:lnTo>
                    <a:pt x="123190" y="53975"/>
                  </a:lnTo>
                  <a:lnTo>
                    <a:pt x="127000" y="53975"/>
                  </a:lnTo>
                  <a:lnTo>
                    <a:pt x="132080" y="53975"/>
                  </a:lnTo>
                  <a:lnTo>
                    <a:pt x="135890" y="52705"/>
                  </a:lnTo>
                  <a:lnTo>
                    <a:pt x="140335" y="51435"/>
                  </a:lnTo>
                  <a:lnTo>
                    <a:pt x="144145" y="50164"/>
                  </a:lnTo>
                  <a:lnTo>
                    <a:pt x="147955" y="50164"/>
                  </a:lnTo>
                  <a:lnTo>
                    <a:pt x="151765" y="48895"/>
                  </a:lnTo>
                  <a:lnTo>
                    <a:pt x="153670" y="48895"/>
                  </a:lnTo>
                  <a:lnTo>
                    <a:pt x="156210" y="47625"/>
                  </a:lnTo>
                  <a:lnTo>
                    <a:pt x="158750" y="46355"/>
                  </a:lnTo>
                  <a:lnTo>
                    <a:pt x="162560" y="46355"/>
                  </a:lnTo>
                  <a:lnTo>
                    <a:pt x="163830" y="46355"/>
                  </a:lnTo>
                  <a:lnTo>
                    <a:pt x="163830" y="45085"/>
                  </a:lnTo>
                  <a:lnTo>
                    <a:pt x="166370" y="46355"/>
                  </a:lnTo>
                  <a:lnTo>
                    <a:pt x="167640" y="48895"/>
                  </a:lnTo>
                  <a:lnTo>
                    <a:pt x="167640" y="50164"/>
                  </a:lnTo>
                  <a:lnTo>
                    <a:pt x="167640" y="53975"/>
                  </a:lnTo>
                  <a:lnTo>
                    <a:pt x="165100" y="55245"/>
                  </a:lnTo>
                  <a:lnTo>
                    <a:pt x="163830" y="57150"/>
                  </a:lnTo>
                  <a:lnTo>
                    <a:pt x="161290" y="58420"/>
                  </a:lnTo>
                  <a:lnTo>
                    <a:pt x="158750" y="59689"/>
                  </a:lnTo>
                  <a:lnTo>
                    <a:pt x="154940" y="60960"/>
                  </a:lnTo>
                  <a:lnTo>
                    <a:pt x="151765" y="62230"/>
                  </a:lnTo>
                  <a:lnTo>
                    <a:pt x="147955" y="63500"/>
                  </a:lnTo>
                  <a:lnTo>
                    <a:pt x="145415" y="64770"/>
                  </a:lnTo>
                  <a:lnTo>
                    <a:pt x="142875" y="64770"/>
                  </a:lnTo>
                  <a:lnTo>
                    <a:pt x="140335" y="66039"/>
                  </a:lnTo>
                  <a:lnTo>
                    <a:pt x="137795" y="66039"/>
                  </a:lnTo>
                  <a:lnTo>
                    <a:pt x="134620" y="66039"/>
                  </a:lnTo>
                  <a:lnTo>
                    <a:pt x="132080" y="66039"/>
                  </a:lnTo>
                  <a:lnTo>
                    <a:pt x="128270" y="67310"/>
                  </a:lnTo>
                  <a:lnTo>
                    <a:pt x="124460" y="67310"/>
                  </a:lnTo>
                  <a:lnTo>
                    <a:pt x="120650" y="67310"/>
                  </a:lnTo>
                  <a:lnTo>
                    <a:pt x="118745" y="67310"/>
                  </a:lnTo>
                  <a:lnTo>
                    <a:pt x="114935" y="67310"/>
                  </a:lnTo>
                  <a:lnTo>
                    <a:pt x="109855" y="67310"/>
                  </a:lnTo>
                  <a:lnTo>
                    <a:pt x="106045" y="67310"/>
                  </a:lnTo>
                  <a:lnTo>
                    <a:pt x="102870" y="67310"/>
                  </a:lnTo>
                  <a:lnTo>
                    <a:pt x="99060" y="67310"/>
                  </a:lnTo>
                  <a:lnTo>
                    <a:pt x="95250" y="67310"/>
                  </a:lnTo>
                  <a:lnTo>
                    <a:pt x="90170" y="66039"/>
                  </a:lnTo>
                  <a:lnTo>
                    <a:pt x="86995" y="66039"/>
                  </a:lnTo>
                  <a:lnTo>
                    <a:pt x="83185" y="66039"/>
                  </a:lnTo>
                  <a:lnTo>
                    <a:pt x="78105" y="64770"/>
                  </a:lnTo>
                  <a:lnTo>
                    <a:pt x="74295" y="63500"/>
                  </a:lnTo>
                  <a:lnTo>
                    <a:pt x="69850" y="62230"/>
                  </a:lnTo>
                  <a:lnTo>
                    <a:pt x="67310" y="60960"/>
                  </a:lnTo>
                  <a:lnTo>
                    <a:pt x="62230" y="59689"/>
                  </a:lnTo>
                  <a:lnTo>
                    <a:pt x="59690" y="58420"/>
                  </a:lnTo>
                  <a:lnTo>
                    <a:pt x="55880" y="57150"/>
                  </a:lnTo>
                  <a:lnTo>
                    <a:pt x="53340" y="56514"/>
                  </a:lnTo>
                  <a:lnTo>
                    <a:pt x="51435" y="55245"/>
                  </a:lnTo>
                  <a:lnTo>
                    <a:pt x="47625" y="52705"/>
                  </a:lnTo>
                  <a:lnTo>
                    <a:pt x="46355" y="51435"/>
                  </a:lnTo>
                  <a:lnTo>
                    <a:pt x="43815" y="50164"/>
                  </a:lnTo>
                  <a:lnTo>
                    <a:pt x="40005" y="46355"/>
                  </a:lnTo>
                  <a:lnTo>
                    <a:pt x="36830" y="43814"/>
                  </a:lnTo>
                  <a:lnTo>
                    <a:pt x="33020" y="40005"/>
                  </a:lnTo>
                  <a:lnTo>
                    <a:pt x="31750" y="38100"/>
                  </a:lnTo>
                  <a:lnTo>
                    <a:pt x="29210" y="34289"/>
                  </a:lnTo>
                  <a:lnTo>
                    <a:pt x="27940" y="33020"/>
                  </a:lnTo>
                  <a:lnTo>
                    <a:pt x="26670" y="29210"/>
                  </a:lnTo>
                  <a:lnTo>
                    <a:pt x="26670" y="27939"/>
                  </a:lnTo>
                  <a:lnTo>
                    <a:pt x="25400" y="27939"/>
                  </a:lnTo>
                  <a:lnTo>
                    <a:pt x="24130" y="27939"/>
                  </a:lnTo>
                  <a:lnTo>
                    <a:pt x="22860" y="29210"/>
                  </a:lnTo>
                  <a:lnTo>
                    <a:pt x="20320" y="29210"/>
                  </a:lnTo>
                  <a:lnTo>
                    <a:pt x="17145" y="30480"/>
                  </a:lnTo>
                  <a:lnTo>
                    <a:pt x="14605" y="31750"/>
                  </a:lnTo>
                  <a:lnTo>
                    <a:pt x="12065" y="31750"/>
                  </a:lnTo>
                  <a:lnTo>
                    <a:pt x="8255" y="33020"/>
                  </a:lnTo>
                  <a:lnTo>
                    <a:pt x="5715" y="31750"/>
                  </a:lnTo>
                  <a:lnTo>
                    <a:pt x="4445" y="31750"/>
                  </a:lnTo>
                  <a:lnTo>
                    <a:pt x="2540" y="29210"/>
                  </a:lnTo>
                  <a:lnTo>
                    <a:pt x="1270" y="26670"/>
                  </a:lnTo>
                  <a:lnTo>
                    <a:pt x="0" y="24130"/>
                  </a:lnTo>
                  <a:lnTo>
                    <a:pt x="0" y="22225"/>
                  </a:lnTo>
                  <a:lnTo>
                    <a:pt x="0" y="19685"/>
                  </a:lnTo>
                  <a:lnTo>
                    <a:pt x="0" y="17145"/>
                  </a:lnTo>
                  <a:lnTo>
                    <a:pt x="0" y="15875"/>
                  </a:lnTo>
                  <a:lnTo>
                    <a:pt x="1270" y="13335"/>
                  </a:lnTo>
                  <a:lnTo>
                    <a:pt x="2540" y="12064"/>
                  </a:lnTo>
                  <a:lnTo>
                    <a:pt x="4445" y="10795"/>
                  </a:lnTo>
                  <a:lnTo>
                    <a:pt x="6985" y="9525"/>
                  </a:lnTo>
                  <a:lnTo>
                    <a:pt x="9525" y="8255"/>
                  </a:lnTo>
                  <a:lnTo>
                    <a:pt x="13335" y="7620"/>
                  </a:lnTo>
                  <a:lnTo>
                    <a:pt x="17145" y="7620"/>
                  </a:lnTo>
                  <a:lnTo>
                    <a:pt x="20320" y="6350"/>
                  </a:lnTo>
                  <a:lnTo>
                    <a:pt x="24130" y="5080"/>
                  </a:lnTo>
                  <a:lnTo>
                    <a:pt x="26670" y="5080"/>
                  </a:lnTo>
                  <a:lnTo>
                    <a:pt x="30480" y="3810"/>
                  </a:lnTo>
                  <a:lnTo>
                    <a:pt x="33020" y="2539"/>
                  </a:lnTo>
                  <a:lnTo>
                    <a:pt x="35560" y="2539"/>
                  </a:lnTo>
                  <a:lnTo>
                    <a:pt x="37465" y="1270"/>
                  </a:lnTo>
                  <a:lnTo>
                    <a:pt x="38735" y="1270"/>
                  </a:lnTo>
                  <a:lnTo>
                    <a:pt x="4254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Shape 3091">
              <a:extLst>
                <a:ext uri="{FF2B5EF4-FFF2-40B4-BE49-F238E27FC236}">
                  <a16:creationId xmlns:a16="http://schemas.microsoft.com/office/drawing/2014/main" id="{CF41EA9B-CD37-4C41-A3D3-C26049C38D59}"/>
                </a:ext>
              </a:extLst>
            </p:cNvPr>
            <p:cNvSpPr>
              <a:spLocks/>
            </p:cNvSpPr>
            <p:nvPr/>
          </p:nvSpPr>
          <p:spPr bwMode="auto">
            <a:xfrm>
              <a:off x="2584" y="6172"/>
              <a:ext cx="2038" cy="3930"/>
            </a:xfrm>
            <a:custGeom>
              <a:avLst/>
              <a:gdLst>
                <a:gd name="T0" fmla="*/ 1562 w 203835"/>
                <a:gd name="T1" fmla="*/ 197 h 393065"/>
                <a:gd name="T2" fmla="*/ 1575 w 203835"/>
                <a:gd name="T3" fmla="*/ 413 h 393065"/>
                <a:gd name="T4" fmla="*/ 1600 w 203835"/>
                <a:gd name="T5" fmla="*/ 711 h 393065"/>
                <a:gd name="T6" fmla="*/ 1613 w 203835"/>
                <a:gd name="T7" fmla="*/ 990 h 393065"/>
                <a:gd name="T8" fmla="*/ 1638 w 203835"/>
                <a:gd name="T9" fmla="*/ 1257 h 393065"/>
                <a:gd name="T10" fmla="*/ 1638 w 203835"/>
                <a:gd name="T11" fmla="*/ 1479 h 393065"/>
                <a:gd name="T12" fmla="*/ 1638 w 203835"/>
                <a:gd name="T13" fmla="*/ 1721 h 393065"/>
                <a:gd name="T14" fmla="*/ 1695 w 203835"/>
                <a:gd name="T15" fmla="*/ 2013 h 393065"/>
                <a:gd name="T16" fmla="*/ 1784 w 203835"/>
                <a:gd name="T17" fmla="*/ 2394 h 393065"/>
                <a:gd name="T18" fmla="*/ 1854 w 203835"/>
                <a:gd name="T19" fmla="*/ 2774 h 393065"/>
                <a:gd name="T20" fmla="*/ 1943 w 203835"/>
                <a:gd name="T21" fmla="*/ 3136 h 393065"/>
                <a:gd name="T22" fmla="*/ 2006 w 203835"/>
                <a:gd name="T23" fmla="*/ 3435 h 393065"/>
                <a:gd name="T24" fmla="*/ 1994 w 203835"/>
                <a:gd name="T25" fmla="*/ 3701 h 393065"/>
                <a:gd name="T26" fmla="*/ 1708 w 203835"/>
                <a:gd name="T27" fmla="*/ 3835 h 393065"/>
                <a:gd name="T28" fmla="*/ 1390 w 203835"/>
                <a:gd name="T29" fmla="*/ 3911 h 393065"/>
                <a:gd name="T30" fmla="*/ 1035 w 203835"/>
                <a:gd name="T31" fmla="*/ 3930 h 393065"/>
                <a:gd name="T32" fmla="*/ 730 w 203835"/>
                <a:gd name="T33" fmla="*/ 3917 h 393065"/>
                <a:gd name="T34" fmla="*/ 451 w 203835"/>
                <a:gd name="T35" fmla="*/ 3835 h 393065"/>
                <a:gd name="T36" fmla="*/ 343 w 203835"/>
                <a:gd name="T37" fmla="*/ 3638 h 393065"/>
                <a:gd name="T38" fmla="*/ 279 w 203835"/>
                <a:gd name="T39" fmla="*/ 3384 h 393065"/>
                <a:gd name="T40" fmla="*/ 216 w 203835"/>
                <a:gd name="T41" fmla="*/ 3124 h 393065"/>
                <a:gd name="T42" fmla="*/ 146 w 203835"/>
                <a:gd name="T43" fmla="*/ 2844 h 393065"/>
                <a:gd name="T44" fmla="*/ 95 w 203835"/>
                <a:gd name="T45" fmla="*/ 2565 h 393065"/>
                <a:gd name="T46" fmla="*/ 57 w 203835"/>
                <a:gd name="T47" fmla="*/ 2317 h 393065"/>
                <a:gd name="T48" fmla="*/ 32 w 203835"/>
                <a:gd name="T49" fmla="*/ 2063 h 393065"/>
                <a:gd name="T50" fmla="*/ 19 w 203835"/>
                <a:gd name="T51" fmla="*/ 1828 h 393065"/>
                <a:gd name="T52" fmla="*/ 13 w 203835"/>
                <a:gd name="T53" fmla="*/ 1575 h 393065"/>
                <a:gd name="T54" fmla="*/ 0 w 203835"/>
                <a:gd name="T55" fmla="*/ 1333 h 393065"/>
                <a:gd name="T56" fmla="*/ 0 w 203835"/>
                <a:gd name="T57" fmla="*/ 1086 h 393065"/>
                <a:gd name="T58" fmla="*/ 13 w 203835"/>
                <a:gd name="T59" fmla="*/ 781 h 393065"/>
                <a:gd name="T60" fmla="*/ 57 w 203835"/>
                <a:gd name="T61" fmla="*/ 540 h 393065"/>
                <a:gd name="T62" fmla="*/ 190 w 203835"/>
                <a:gd name="T63" fmla="*/ 540 h 393065"/>
                <a:gd name="T64" fmla="*/ 203 w 203835"/>
                <a:gd name="T65" fmla="*/ 844 h 393065"/>
                <a:gd name="T66" fmla="*/ 190 w 203835"/>
                <a:gd name="T67" fmla="*/ 1194 h 393065"/>
                <a:gd name="T68" fmla="*/ 190 w 203835"/>
                <a:gd name="T69" fmla="*/ 1416 h 393065"/>
                <a:gd name="T70" fmla="*/ 190 w 203835"/>
                <a:gd name="T71" fmla="*/ 1638 h 393065"/>
                <a:gd name="T72" fmla="*/ 203 w 203835"/>
                <a:gd name="T73" fmla="*/ 1968 h 393065"/>
                <a:gd name="T74" fmla="*/ 305 w 203835"/>
                <a:gd name="T75" fmla="*/ 2222 h 393065"/>
                <a:gd name="T76" fmla="*/ 279 w 203835"/>
                <a:gd name="T77" fmla="*/ 2317 h 393065"/>
                <a:gd name="T78" fmla="*/ 241 w 203835"/>
                <a:gd name="T79" fmla="*/ 2470 h 393065"/>
                <a:gd name="T80" fmla="*/ 305 w 203835"/>
                <a:gd name="T81" fmla="*/ 2698 h 393065"/>
                <a:gd name="T82" fmla="*/ 375 w 203835"/>
                <a:gd name="T83" fmla="*/ 2978 h 393065"/>
                <a:gd name="T84" fmla="*/ 451 w 203835"/>
                <a:gd name="T85" fmla="*/ 3263 h 393065"/>
                <a:gd name="T86" fmla="*/ 521 w 203835"/>
                <a:gd name="T87" fmla="*/ 3505 h 393065"/>
                <a:gd name="T88" fmla="*/ 609 w 203835"/>
                <a:gd name="T89" fmla="*/ 3689 h 393065"/>
                <a:gd name="T90" fmla="*/ 844 w 203835"/>
                <a:gd name="T91" fmla="*/ 3759 h 393065"/>
                <a:gd name="T92" fmla="*/ 1073 w 203835"/>
                <a:gd name="T93" fmla="*/ 3784 h 393065"/>
                <a:gd name="T94" fmla="*/ 1333 w 203835"/>
                <a:gd name="T95" fmla="*/ 3759 h 393065"/>
                <a:gd name="T96" fmla="*/ 1562 w 203835"/>
                <a:gd name="T97" fmla="*/ 3676 h 393065"/>
                <a:gd name="T98" fmla="*/ 1835 w 203835"/>
                <a:gd name="T99" fmla="*/ 3581 h 393065"/>
                <a:gd name="T100" fmla="*/ 1797 w 203835"/>
                <a:gd name="T101" fmla="*/ 3359 h 393065"/>
                <a:gd name="T102" fmla="*/ 1733 w 203835"/>
                <a:gd name="T103" fmla="*/ 3079 h 393065"/>
                <a:gd name="T104" fmla="*/ 1651 w 203835"/>
                <a:gd name="T105" fmla="*/ 2736 h 393065"/>
                <a:gd name="T106" fmla="*/ 1575 w 203835"/>
                <a:gd name="T107" fmla="*/ 2381 h 393065"/>
                <a:gd name="T108" fmla="*/ 1505 w 203835"/>
                <a:gd name="T109" fmla="*/ 2025 h 393065"/>
                <a:gd name="T110" fmla="*/ 1467 w 203835"/>
                <a:gd name="T111" fmla="*/ 1759 h 393065"/>
                <a:gd name="T112" fmla="*/ 1441 w 203835"/>
                <a:gd name="T113" fmla="*/ 1511 h 393065"/>
                <a:gd name="T114" fmla="*/ 1429 w 203835"/>
                <a:gd name="T115" fmla="*/ 1270 h 393065"/>
                <a:gd name="T116" fmla="*/ 1416 w 203835"/>
                <a:gd name="T117" fmla="*/ 1003 h 393065"/>
                <a:gd name="T118" fmla="*/ 1403 w 203835"/>
                <a:gd name="T119" fmla="*/ 743 h 393065"/>
                <a:gd name="T120" fmla="*/ 1403 w 203835"/>
                <a:gd name="T121" fmla="*/ 502 h 393065"/>
                <a:gd name="T122" fmla="*/ 1416 w 203835"/>
                <a:gd name="T123" fmla="*/ 171 h 393065"/>
                <a:gd name="T124" fmla="*/ 1479 w 203835"/>
                <a:gd name="T125" fmla="*/ 0 h 3930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3835"/>
                <a:gd name="T190" fmla="*/ 0 h 393065"/>
                <a:gd name="T191" fmla="*/ 203835 w 203835"/>
                <a:gd name="T192" fmla="*/ 393065 h 3930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3835" h="393065">
                  <a:moveTo>
                    <a:pt x="147955" y="0"/>
                  </a:moveTo>
                  <a:lnTo>
                    <a:pt x="150495" y="1270"/>
                  </a:lnTo>
                  <a:lnTo>
                    <a:pt x="152400" y="2540"/>
                  </a:lnTo>
                  <a:lnTo>
                    <a:pt x="153670" y="5080"/>
                  </a:lnTo>
                  <a:lnTo>
                    <a:pt x="154940" y="6986"/>
                  </a:lnTo>
                  <a:lnTo>
                    <a:pt x="154940" y="8255"/>
                  </a:lnTo>
                  <a:lnTo>
                    <a:pt x="156210" y="12065"/>
                  </a:lnTo>
                  <a:lnTo>
                    <a:pt x="156210" y="14605"/>
                  </a:lnTo>
                  <a:lnTo>
                    <a:pt x="156210" y="19686"/>
                  </a:lnTo>
                  <a:lnTo>
                    <a:pt x="156210" y="20955"/>
                  </a:lnTo>
                  <a:lnTo>
                    <a:pt x="156210" y="22861"/>
                  </a:lnTo>
                  <a:lnTo>
                    <a:pt x="157480" y="25400"/>
                  </a:lnTo>
                  <a:lnTo>
                    <a:pt x="157480" y="27940"/>
                  </a:lnTo>
                  <a:lnTo>
                    <a:pt x="157480" y="30480"/>
                  </a:lnTo>
                  <a:lnTo>
                    <a:pt x="157480" y="33020"/>
                  </a:lnTo>
                  <a:lnTo>
                    <a:pt x="157480" y="36830"/>
                  </a:lnTo>
                  <a:lnTo>
                    <a:pt x="157480" y="39370"/>
                  </a:lnTo>
                  <a:lnTo>
                    <a:pt x="157480" y="41275"/>
                  </a:lnTo>
                  <a:lnTo>
                    <a:pt x="158750" y="43815"/>
                  </a:lnTo>
                  <a:lnTo>
                    <a:pt x="158750" y="47625"/>
                  </a:lnTo>
                  <a:lnTo>
                    <a:pt x="158750" y="51436"/>
                  </a:lnTo>
                  <a:lnTo>
                    <a:pt x="158750" y="53975"/>
                  </a:lnTo>
                  <a:lnTo>
                    <a:pt x="158750" y="57150"/>
                  </a:lnTo>
                  <a:lnTo>
                    <a:pt x="158750" y="59690"/>
                  </a:lnTo>
                  <a:lnTo>
                    <a:pt x="160020" y="63500"/>
                  </a:lnTo>
                  <a:lnTo>
                    <a:pt x="160020" y="67311"/>
                  </a:lnTo>
                  <a:lnTo>
                    <a:pt x="160020" y="71120"/>
                  </a:lnTo>
                  <a:lnTo>
                    <a:pt x="161290" y="73025"/>
                  </a:lnTo>
                  <a:lnTo>
                    <a:pt x="161290" y="76836"/>
                  </a:lnTo>
                  <a:lnTo>
                    <a:pt x="161290" y="79375"/>
                  </a:lnTo>
                  <a:lnTo>
                    <a:pt x="161290" y="83186"/>
                  </a:lnTo>
                  <a:lnTo>
                    <a:pt x="161290" y="86995"/>
                  </a:lnTo>
                  <a:lnTo>
                    <a:pt x="161290" y="90170"/>
                  </a:lnTo>
                  <a:lnTo>
                    <a:pt x="161290" y="92711"/>
                  </a:lnTo>
                  <a:lnTo>
                    <a:pt x="161290" y="96520"/>
                  </a:lnTo>
                  <a:lnTo>
                    <a:pt x="161290" y="99061"/>
                  </a:lnTo>
                  <a:lnTo>
                    <a:pt x="162560" y="102870"/>
                  </a:lnTo>
                  <a:lnTo>
                    <a:pt x="162560" y="104775"/>
                  </a:lnTo>
                  <a:lnTo>
                    <a:pt x="162560" y="108586"/>
                  </a:lnTo>
                  <a:lnTo>
                    <a:pt x="162560" y="111125"/>
                  </a:lnTo>
                  <a:lnTo>
                    <a:pt x="162560" y="114936"/>
                  </a:lnTo>
                  <a:lnTo>
                    <a:pt x="162560" y="117475"/>
                  </a:lnTo>
                  <a:lnTo>
                    <a:pt x="162560" y="119380"/>
                  </a:lnTo>
                  <a:lnTo>
                    <a:pt x="162560" y="123190"/>
                  </a:lnTo>
                  <a:lnTo>
                    <a:pt x="163830" y="125730"/>
                  </a:lnTo>
                  <a:lnTo>
                    <a:pt x="163830" y="128270"/>
                  </a:lnTo>
                  <a:lnTo>
                    <a:pt x="163830" y="130811"/>
                  </a:lnTo>
                  <a:lnTo>
                    <a:pt x="163830" y="133350"/>
                  </a:lnTo>
                  <a:lnTo>
                    <a:pt x="163830" y="135255"/>
                  </a:lnTo>
                  <a:lnTo>
                    <a:pt x="163830" y="137795"/>
                  </a:lnTo>
                  <a:lnTo>
                    <a:pt x="163830" y="140336"/>
                  </a:lnTo>
                  <a:lnTo>
                    <a:pt x="163830" y="142875"/>
                  </a:lnTo>
                  <a:lnTo>
                    <a:pt x="163830" y="145415"/>
                  </a:lnTo>
                  <a:lnTo>
                    <a:pt x="163830" y="147955"/>
                  </a:lnTo>
                  <a:lnTo>
                    <a:pt x="163830" y="151130"/>
                  </a:lnTo>
                  <a:lnTo>
                    <a:pt x="163830" y="153670"/>
                  </a:lnTo>
                  <a:lnTo>
                    <a:pt x="163830" y="154940"/>
                  </a:lnTo>
                  <a:lnTo>
                    <a:pt x="162560" y="157480"/>
                  </a:lnTo>
                  <a:lnTo>
                    <a:pt x="162560" y="160020"/>
                  </a:lnTo>
                  <a:lnTo>
                    <a:pt x="162560" y="163830"/>
                  </a:lnTo>
                  <a:lnTo>
                    <a:pt x="163830" y="167005"/>
                  </a:lnTo>
                  <a:lnTo>
                    <a:pt x="163830" y="169545"/>
                  </a:lnTo>
                  <a:lnTo>
                    <a:pt x="163830" y="172086"/>
                  </a:lnTo>
                  <a:lnTo>
                    <a:pt x="165100" y="174625"/>
                  </a:lnTo>
                  <a:lnTo>
                    <a:pt x="165100" y="178436"/>
                  </a:lnTo>
                  <a:lnTo>
                    <a:pt x="165100" y="180975"/>
                  </a:lnTo>
                  <a:lnTo>
                    <a:pt x="166370" y="184150"/>
                  </a:lnTo>
                  <a:lnTo>
                    <a:pt x="167640" y="186690"/>
                  </a:lnTo>
                  <a:lnTo>
                    <a:pt x="167640" y="191770"/>
                  </a:lnTo>
                  <a:lnTo>
                    <a:pt x="168910" y="194311"/>
                  </a:lnTo>
                  <a:lnTo>
                    <a:pt x="168910" y="198120"/>
                  </a:lnTo>
                  <a:lnTo>
                    <a:pt x="169545" y="201295"/>
                  </a:lnTo>
                  <a:lnTo>
                    <a:pt x="169545" y="206375"/>
                  </a:lnTo>
                  <a:lnTo>
                    <a:pt x="170815" y="208915"/>
                  </a:lnTo>
                  <a:lnTo>
                    <a:pt x="172085" y="213995"/>
                  </a:lnTo>
                  <a:lnTo>
                    <a:pt x="172085" y="217170"/>
                  </a:lnTo>
                  <a:lnTo>
                    <a:pt x="173355" y="222250"/>
                  </a:lnTo>
                  <a:lnTo>
                    <a:pt x="174625" y="226061"/>
                  </a:lnTo>
                  <a:lnTo>
                    <a:pt x="175895" y="229870"/>
                  </a:lnTo>
                  <a:lnTo>
                    <a:pt x="175895" y="234315"/>
                  </a:lnTo>
                  <a:lnTo>
                    <a:pt x="178435" y="239395"/>
                  </a:lnTo>
                  <a:lnTo>
                    <a:pt x="178435" y="243205"/>
                  </a:lnTo>
                  <a:lnTo>
                    <a:pt x="179705" y="247015"/>
                  </a:lnTo>
                  <a:lnTo>
                    <a:pt x="180975" y="251461"/>
                  </a:lnTo>
                  <a:lnTo>
                    <a:pt x="182245" y="256540"/>
                  </a:lnTo>
                  <a:lnTo>
                    <a:pt x="182245" y="260350"/>
                  </a:lnTo>
                  <a:lnTo>
                    <a:pt x="183515" y="264795"/>
                  </a:lnTo>
                  <a:lnTo>
                    <a:pt x="184785" y="268605"/>
                  </a:lnTo>
                  <a:lnTo>
                    <a:pt x="185420" y="273686"/>
                  </a:lnTo>
                  <a:lnTo>
                    <a:pt x="185420" y="277495"/>
                  </a:lnTo>
                  <a:lnTo>
                    <a:pt x="186690" y="281940"/>
                  </a:lnTo>
                  <a:lnTo>
                    <a:pt x="187960" y="287020"/>
                  </a:lnTo>
                  <a:lnTo>
                    <a:pt x="189230" y="290830"/>
                  </a:lnTo>
                  <a:lnTo>
                    <a:pt x="189230" y="294640"/>
                  </a:lnTo>
                  <a:lnTo>
                    <a:pt x="190500" y="299086"/>
                  </a:lnTo>
                  <a:lnTo>
                    <a:pt x="191770" y="302895"/>
                  </a:lnTo>
                  <a:lnTo>
                    <a:pt x="191770" y="306705"/>
                  </a:lnTo>
                  <a:lnTo>
                    <a:pt x="193040" y="310515"/>
                  </a:lnTo>
                  <a:lnTo>
                    <a:pt x="194310" y="313690"/>
                  </a:lnTo>
                  <a:lnTo>
                    <a:pt x="195580" y="317500"/>
                  </a:lnTo>
                  <a:lnTo>
                    <a:pt x="196850" y="322580"/>
                  </a:lnTo>
                  <a:lnTo>
                    <a:pt x="196850" y="325120"/>
                  </a:lnTo>
                  <a:lnTo>
                    <a:pt x="196850" y="328295"/>
                  </a:lnTo>
                  <a:lnTo>
                    <a:pt x="198120" y="330836"/>
                  </a:lnTo>
                  <a:lnTo>
                    <a:pt x="199390" y="334645"/>
                  </a:lnTo>
                  <a:lnTo>
                    <a:pt x="199390" y="337186"/>
                  </a:lnTo>
                  <a:lnTo>
                    <a:pt x="200660" y="339725"/>
                  </a:lnTo>
                  <a:lnTo>
                    <a:pt x="200660" y="343536"/>
                  </a:lnTo>
                  <a:lnTo>
                    <a:pt x="201930" y="345440"/>
                  </a:lnTo>
                  <a:lnTo>
                    <a:pt x="201930" y="349250"/>
                  </a:lnTo>
                  <a:lnTo>
                    <a:pt x="202565" y="353061"/>
                  </a:lnTo>
                  <a:lnTo>
                    <a:pt x="202565" y="355600"/>
                  </a:lnTo>
                  <a:lnTo>
                    <a:pt x="203835" y="358140"/>
                  </a:lnTo>
                  <a:lnTo>
                    <a:pt x="203835" y="361315"/>
                  </a:lnTo>
                  <a:lnTo>
                    <a:pt x="202565" y="363855"/>
                  </a:lnTo>
                  <a:lnTo>
                    <a:pt x="201930" y="366395"/>
                  </a:lnTo>
                  <a:lnTo>
                    <a:pt x="199390" y="370205"/>
                  </a:lnTo>
                  <a:lnTo>
                    <a:pt x="195580" y="372745"/>
                  </a:lnTo>
                  <a:lnTo>
                    <a:pt x="190500" y="375286"/>
                  </a:lnTo>
                  <a:lnTo>
                    <a:pt x="187960" y="375920"/>
                  </a:lnTo>
                  <a:lnTo>
                    <a:pt x="185420" y="377190"/>
                  </a:lnTo>
                  <a:lnTo>
                    <a:pt x="183515" y="378461"/>
                  </a:lnTo>
                  <a:lnTo>
                    <a:pt x="180975" y="379730"/>
                  </a:lnTo>
                  <a:lnTo>
                    <a:pt x="178435" y="381000"/>
                  </a:lnTo>
                  <a:lnTo>
                    <a:pt x="174625" y="382270"/>
                  </a:lnTo>
                  <a:lnTo>
                    <a:pt x="170815" y="383540"/>
                  </a:lnTo>
                  <a:lnTo>
                    <a:pt x="168910" y="384811"/>
                  </a:lnTo>
                  <a:lnTo>
                    <a:pt x="165100" y="384811"/>
                  </a:lnTo>
                  <a:lnTo>
                    <a:pt x="161290" y="386080"/>
                  </a:lnTo>
                  <a:lnTo>
                    <a:pt x="157480" y="387350"/>
                  </a:lnTo>
                  <a:lnTo>
                    <a:pt x="153670" y="388620"/>
                  </a:lnTo>
                  <a:lnTo>
                    <a:pt x="150495" y="388620"/>
                  </a:lnTo>
                  <a:lnTo>
                    <a:pt x="146685" y="389890"/>
                  </a:lnTo>
                  <a:lnTo>
                    <a:pt x="142875" y="389890"/>
                  </a:lnTo>
                  <a:lnTo>
                    <a:pt x="139065" y="391161"/>
                  </a:lnTo>
                  <a:lnTo>
                    <a:pt x="135255" y="391161"/>
                  </a:lnTo>
                  <a:lnTo>
                    <a:pt x="130810" y="391795"/>
                  </a:lnTo>
                  <a:lnTo>
                    <a:pt x="127000" y="391795"/>
                  </a:lnTo>
                  <a:lnTo>
                    <a:pt x="123190" y="393065"/>
                  </a:lnTo>
                  <a:lnTo>
                    <a:pt x="119380" y="393065"/>
                  </a:lnTo>
                  <a:lnTo>
                    <a:pt x="116205" y="393065"/>
                  </a:lnTo>
                  <a:lnTo>
                    <a:pt x="111125" y="393065"/>
                  </a:lnTo>
                  <a:lnTo>
                    <a:pt x="107315" y="393065"/>
                  </a:lnTo>
                  <a:lnTo>
                    <a:pt x="103505" y="393065"/>
                  </a:lnTo>
                  <a:lnTo>
                    <a:pt x="100330" y="393065"/>
                  </a:lnTo>
                  <a:lnTo>
                    <a:pt x="96520" y="393065"/>
                  </a:lnTo>
                  <a:lnTo>
                    <a:pt x="92710" y="393065"/>
                  </a:lnTo>
                  <a:lnTo>
                    <a:pt x="88900" y="393065"/>
                  </a:lnTo>
                  <a:lnTo>
                    <a:pt x="85090" y="393065"/>
                  </a:lnTo>
                  <a:lnTo>
                    <a:pt x="81915" y="391795"/>
                  </a:lnTo>
                  <a:lnTo>
                    <a:pt x="79375" y="391795"/>
                  </a:lnTo>
                  <a:lnTo>
                    <a:pt x="75565" y="391795"/>
                  </a:lnTo>
                  <a:lnTo>
                    <a:pt x="73025" y="391795"/>
                  </a:lnTo>
                  <a:lnTo>
                    <a:pt x="69215" y="391161"/>
                  </a:lnTo>
                  <a:lnTo>
                    <a:pt x="67310" y="391161"/>
                  </a:lnTo>
                  <a:lnTo>
                    <a:pt x="64770" y="389890"/>
                  </a:lnTo>
                  <a:lnTo>
                    <a:pt x="62230" y="389890"/>
                  </a:lnTo>
                  <a:lnTo>
                    <a:pt x="58420" y="388620"/>
                  </a:lnTo>
                  <a:lnTo>
                    <a:pt x="57150" y="388620"/>
                  </a:lnTo>
                  <a:lnTo>
                    <a:pt x="52070" y="387350"/>
                  </a:lnTo>
                  <a:lnTo>
                    <a:pt x="48895" y="386080"/>
                  </a:lnTo>
                  <a:lnTo>
                    <a:pt x="45085" y="383540"/>
                  </a:lnTo>
                  <a:lnTo>
                    <a:pt x="42545" y="382270"/>
                  </a:lnTo>
                  <a:lnTo>
                    <a:pt x="40005" y="379730"/>
                  </a:lnTo>
                  <a:lnTo>
                    <a:pt x="38735" y="378461"/>
                  </a:lnTo>
                  <a:lnTo>
                    <a:pt x="38735" y="377190"/>
                  </a:lnTo>
                  <a:lnTo>
                    <a:pt x="37465" y="375920"/>
                  </a:lnTo>
                  <a:lnTo>
                    <a:pt x="36195" y="372745"/>
                  </a:lnTo>
                  <a:lnTo>
                    <a:pt x="36195" y="371475"/>
                  </a:lnTo>
                  <a:lnTo>
                    <a:pt x="34925" y="367665"/>
                  </a:lnTo>
                  <a:lnTo>
                    <a:pt x="34290" y="363855"/>
                  </a:lnTo>
                  <a:lnTo>
                    <a:pt x="33020" y="360045"/>
                  </a:lnTo>
                  <a:lnTo>
                    <a:pt x="33020" y="355600"/>
                  </a:lnTo>
                  <a:lnTo>
                    <a:pt x="31750" y="353061"/>
                  </a:lnTo>
                  <a:lnTo>
                    <a:pt x="30480" y="350520"/>
                  </a:lnTo>
                  <a:lnTo>
                    <a:pt x="30480" y="347980"/>
                  </a:lnTo>
                  <a:lnTo>
                    <a:pt x="29210" y="345440"/>
                  </a:lnTo>
                  <a:lnTo>
                    <a:pt x="29210" y="343536"/>
                  </a:lnTo>
                  <a:lnTo>
                    <a:pt x="27940" y="340995"/>
                  </a:lnTo>
                  <a:lnTo>
                    <a:pt x="27940" y="338455"/>
                  </a:lnTo>
                  <a:lnTo>
                    <a:pt x="26670" y="335915"/>
                  </a:lnTo>
                  <a:lnTo>
                    <a:pt x="26670" y="332105"/>
                  </a:lnTo>
                  <a:lnTo>
                    <a:pt x="25400" y="329565"/>
                  </a:lnTo>
                  <a:lnTo>
                    <a:pt x="24130" y="327025"/>
                  </a:lnTo>
                  <a:lnTo>
                    <a:pt x="24130" y="323850"/>
                  </a:lnTo>
                  <a:lnTo>
                    <a:pt x="22860" y="321311"/>
                  </a:lnTo>
                  <a:lnTo>
                    <a:pt x="22860" y="318770"/>
                  </a:lnTo>
                  <a:lnTo>
                    <a:pt x="21590" y="314961"/>
                  </a:lnTo>
                  <a:lnTo>
                    <a:pt x="21590" y="312420"/>
                  </a:lnTo>
                  <a:lnTo>
                    <a:pt x="20320" y="309245"/>
                  </a:lnTo>
                  <a:lnTo>
                    <a:pt x="19050" y="306705"/>
                  </a:lnTo>
                  <a:lnTo>
                    <a:pt x="19050" y="302895"/>
                  </a:lnTo>
                  <a:lnTo>
                    <a:pt x="17780" y="300355"/>
                  </a:lnTo>
                  <a:lnTo>
                    <a:pt x="17780" y="296545"/>
                  </a:lnTo>
                  <a:lnTo>
                    <a:pt x="17145" y="294640"/>
                  </a:lnTo>
                  <a:lnTo>
                    <a:pt x="17145" y="290830"/>
                  </a:lnTo>
                  <a:lnTo>
                    <a:pt x="15875" y="288290"/>
                  </a:lnTo>
                  <a:lnTo>
                    <a:pt x="14605" y="284480"/>
                  </a:lnTo>
                  <a:lnTo>
                    <a:pt x="14605" y="280670"/>
                  </a:lnTo>
                  <a:lnTo>
                    <a:pt x="13335" y="278765"/>
                  </a:lnTo>
                  <a:lnTo>
                    <a:pt x="13335" y="274955"/>
                  </a:lnTo>
                  <a:lnTo>
                    <a:pt x="12065" y="272415"/>
                  </a:lnTo>
                  <a:lnTo>
                    <a:pt x="12065" y="268605"/>
                  </a:lnTo>
                  <a:lnTo>
                    <a:pt x="10795" y="266065"/>
                  </a:lnTo>
                  <a:lnTo>
                    <a:pt x="10795" y="262890"/>
                  </a:lnTo>
                  <a:lnTo>
                    <a:pt x="10795" y="260350"/>
                  </a:lnTo>
                  <a:lnTo>
                    <a:pt x="9525" y="256540"/>
                  </a:lnTo>
                  <a:lnTo>
                    <a:pt x="8255" y="252730"/>
                  </a:lnTo>
                  <a:lnTo>
                    <a:pt x="8255" y="250190"/>
                  </a:lnTo>
                  <a:lnTo>
                    <a:pt x="8255" y="247650"/>
                  </a:lnTo>
                  <a:lnTo>
                    <a:pt x="6985" y="245745"/>
                  </a:lnTo>
                  <a:lnTo>
                    <a:pt x="6985" y="241936"/>
                  </a:lnTo>
                  <a:lnTo>
                    <a:pt x="6985" y="239395"/>
                  </a:lnTo>
                  <a:lnTo>
                    <a:pt x="5715" y="236855"/>
                  </a:lnTo>
                  <a:lnTo>
                    <a:pt x="5715" y="234315"/>
                  </a:lnTo>
                  <a:lnTo>
                    <a:pt x="5715" y="231775"/>
                  </a:lnTo>
                  <a:lnTo>
                    <a:pt x="5715" y="229870"/>
                  </a:lnTo>
                  <a:lnTo>
                    <a:pt x="4445" y="224790"/>
                  </a:lnTo>
                  <a:lnTo>
                    <a:pt x="4445" y="220980"/>
                  </a:lnTo>
                  <a:lnTo>
                    <a:pt x="4445" y="218440"/>
                  </a:lnTo>
                  <a:lnTo>
                    <a:pt x="3175" y="215900"/>
                  </a:lnTo>
                  <a:lnTo>
                    <a:pt x="3175" y="213995"/>
                  </a:lnTo>
                  <a:lnTo>
                    <a:pt x="3175" y="211455"/>
                  </a:lnTo>
                  <a:lnTo>
                    <a:pt x="3175" y="208915"/>
                  </a:lnTo>
                  <a:lnTo>
                    <a:pt x="3175" y="206375"/>
                  </a:lnTo>
                  <a:lnTo>
                    <a:pt x="3175" y="203836"/>
                  </a:lnTo>
                  <a:lnTo>
                    <a:pt x="3175" y="201295"/>
                  </a:lnTo>
                  <a:lnTo>
                    <a:pt x="1905" y="199390"/>
                  </a:lnTo>
                  <a:lnTo>
                    <a:pt x="1905" y="196850"/>
                  </a:lnTo>
                  <a:lnTo>
                    <a:pt x="1905" y="193040"/>
                  </a:lnTo>
                  <a:lnTo>
                    <a:pt x="1905" y="190500"/>
                  </a:lnTo>
                  <a:lnTo>
                    <a:pt x="1905" y="187961"/>
                  </a:lnTo>
                  <a:lnTo>
                    <a:pt x="1905" y="185420"/>
                  </a:lnTo>
                  <a:lnTo>
                    <a:pt x="1905" y="182880"/>
                  </a:lnTo>
                  <a:lnTo>
                    <a:pt x="1905" y="180975"/>
                  </a:lnTo>
                  <a:lnTo>
                    <a:pt x="1270" y="177165"/>
                  </a:lnTo>
                  <a:lnTo>
                    <a:pt x="1270" y="174625"/>
                  </a:lnTo>
                  <a:lnTo>
                    <a:pt x="1270" y="170815"/>
                  </a:lnTo>
                  <a:lnTo>
                    <a:pt x="1270" y="168275"/>
                  </a:lnTo>
                  <a:lnTo>
                    <a:pt x="1270" y="166370"/>
                  </a:lnTo>
                  <a:lnTo>
                    <a:pt x="1270" y="163830"/>
                  </a:lnTo>
                  <a:lnTo>
                    <a:pt x="1270" y="160020"/>
                  </a:lnTo>
                  <a:lnTo>
                    <a:pt x="1270" y="157480"/>
                  </a:lnTo>
                  <a:lnTo>
                    <a:pt x="1270" y="154940"/>
                  </a:lnTo>
                  <a:lnTo>
                    <a:pt x="1270" y="152400"/>
                  </a:lnTo>
                  <a:lnTo>
                    <a:pt x="1270" y="149225"/>
                  </a:lnTo>
                  <a:lnTo>
                    <a:pt x="1270" y="146686"/>
                  </a:lnTo>
                  <a:lnTo>
                    <a:pt x="1270" y="144145"/>
                  </a:lnTo>
                  <a:lnTo>
                    <a:pt x="1270" y="141605"/>
                  </a:lnTo>
                  <a:lnTo>
                    <a:pt x="1270" y="137795"/>
                  </a:lnTo>
                  <a:lnTo>
                    <a:pt x="1270" y="135255"/>
                  </a:lnTo>
                  <a:lnTo>
                    <a:pt x="0" y="133350"/>
                  </a:lnTo>
                  <a:lnTo>
                    <a:pt x="0" y="130811"/>
                  </a:lnTo>
                  <a:lnTo>
                    <a:pt x="0" y="127000"/>
                  </a:lnTo>
                  <a:lnTo>
                    <a:pt x="0" y="124461"/>
                  </a:lnTo>
                  <a:lnTo>
                    <a:pt x="0" y="121920"/>
                  </a:lnTo>
                  <a:lnTo>
                    <a:pt x="0" y="119380"/>
                  </a:lnTo>
                  <a:lnTo>
                    <a:pt x="0" y="117475"/>
                  </a:lnTo>
                  <a:lnTo>
                    <a:pt x="0" y="114936"/>
                  </a:lnTo>
                  <a:lnTo>
                    <a:pt x="0" y="112395"/>
                  </a:lnTo>
                  <a:lnTo>
                    <a:pt x="0" y="108586"/>
                  </a:lnTo>
                  <a:lnTo>
                    <a:pt x="0" y="107315"/>
                  </a:lnTo>
                  <a:lnTo>
                    <a:pt x="0" y="104775"/>
                  </a:lnTo>
                  <a:lnTo>
                    <a:pt x="0" y="100330"/>
                  </a:lnTo>
                  <a:lnTo>
                    <a:pt x="1270" y="96520"/>
                  </a:lnTo>
                  <a:lnTo>
                    <a:pt x="1270" y="91440"/>
                  </a:lnTo>
                  <a:lnTo>
                    <a:pt x="1270" y="87630"/>
                  </a:lnTo>
                  <a:lnTo>
                    <a:pt x="1270" y="84455"/>
                  </a:lnTo>
                  <a:lnTo>
                    <a:pt x="1270" y="80645"/>
                  </a:lnTo>
                  <a:lnTo>
                    <a:pt x="1270" y="78105"/>
                  </a:lnTo>
                  <a:lnTo>
                    <a:pt x="1270" y="75565"/>
                  </a:lnTo>
                  <a:lnTo>
                    <a:pt x="1905" y="71755"/>
                  </a:lnTo>
                  <a:lnTo>
                    <a:pt x="1905" y="71120"/>
                  </a:lnTo>
                  <a:lnTo>
                    <a:pt x="1905" y="67311"/>
                  </a:lnTo>
                  <a:lnTo>
                    <a:pt x="3175" y="64770"/>
                  </a:lnTo>
                  <a:lnTo>
                    <a:pt x="3175" y="60961"/>
                  </a:lnTo>
                  <a:lnTo>
                    <a:pt x="4445" y="58420"/>
                  </a:lnTo>
                  <a:lnTo>
                    <a:pt x="5715" y="55880"/>
                  </a:lnTo>
                  <a:lnTo>
                    <a:pt x="5715" y="53975"/>
                  </a:lnTo>
                  <a:lnTo>
                    <a:pt x="6985" y="51436"/>
                  </a:lnTo>
                  <a:lnTo>
                    <a:pt x="8255" y="50165"/>
                  </a:lnTo>
                  <a:lnTo>
                    <a:pt x="9525" y="47625"/>
                  </a:lnTo>
                  <a:lnTo>
                    <a:pt x="10795" y="46355"/>
                  </a:lnTo>
                  <a:lnTo>
                    <a:pt x="13335" y="45086"/>
                  </a:lnTo>
                  <a:lnTo>
                    <a:pt x="17145" y="46355"/>
                  </a:lnTo>
                  <a:lnTo>
                    <a:pt x="17145" y="47625"/>
                  </a:lnTo>
                  <a:lnTo>
                    <a:pt x="17780" y="50165"/>
                  </a:lnTo>
                  <a:lnTo>
                    <a:pt x="19050" y="53975"/>
                  </a:lnTo>
                  <a:lnTo>
                    <a:pt x="19050" y="55880"/>
                  </a:lnTo>
                  <a:lnTo>
                    <a:pt x="20320" y="59690"/>
                  </a:lnTo>
                  <a:lnTo>
                    <a:pt x="21590" y="63500"/>
                  </a:lnTo>
                  <a:lnTo>
                    <a:pt x="21590" y="68580"/>
                  </a:lnTo>
                  <a:lnTo>
                    <a:pt x="21590" y="69850"/>
                  </a:lnTo>
                  <a:lnTo>
                    <a:pt x="20320" y="74295"/>
                  </a:lnTo>
                  <a:lnTo>
                    <a:pt x="20320" y="76836"/>
                  </a:lnTo>
                  <a:lnTo>
                    <a:pt x="20320" y="80645"/>
                  </a:lnTo>
                  <a:lnTo>
                    <a:pt x="20320" y="84455"/>
                  </a:lnTo>
                  <a:lnTo>
                    <a:pt x="20320" y="87630"/>
                  </a:lnTo>
                  <a:lnTo>
                    <a:pt x="19050" y="91440"/>
                  </a:lnTo>
                  <a:lnTo>
                    <a:pt x="19050" y="95250"/>
                  </a:lnTo>
                  <a:lnTo>
                    <a:pt x="19050" y="100330"/>
                  </a:lnTo>
                  <a:lnTo>
                    <a:pt x="19050" y="104775"/>
                  </a:lnTo>
                  <a:lnTo>
                    <a:pt x="19050" y="108586"/>
                  </a:lnTo>
                  <a:lnTo>
                    <a:pt x="19050" y="113665"/>
                  </a:lnTo>
                  <a:lnTo>
                    <a:pt x="19050" y="117475"/>
                  </a:lnTo>
                  <a:lnTo>
                    <a:pt x="19050" y="119380"/>
                  </a:lnTo>
                  <a:lnTo>
                    <a:pt x="19050" y="121920"/>
                  </a:lnTo>
                  <a:lnTo>
                    <a:pt x="19050" y="124461"/>
                  </a:lnTo>
                  <a:lnTo>
                    <a:pt x="19050" y="127000"/>
                  </a:lnTo>
                  <a:lnTo>
                    <a:pt x="19050" y="129540"/>
                  </a:lnTo>
                  <a:lnTo>
                    <a:pt x="19050" y="132080"/>
                  </a:lnTo>
                  <a:lnTo>
                    <a:pt x="19050" y="134620"/>
                  </a:lnTo>
                  <a:lnTo>
                    <a:pt x="19050" y="136525"/>
                  </a:lnTo>
                  <a:lnTo>
                    <a:pt x="19050" y="139065"/>
                  </a:lnTo>
                  <a:lnTo>
                    <a:pt x="19050" y="141605"/>
                  </a:lnTo>
                  <a:lnTo>
                    <a:pt x="19050" y="144145"/>
                  </a:lnTo>
                  <a:lnTo>
                    <a:pt x="19050" y="146686"/>
                  </a:lnTo>
                  <a:lnTo>
                    <a:pt x="19050" y="149225"/>
                  </a:lnTo>
                  <a:lnTo>
                    <a:pt x="19050" y="151130"/>
                  </a:lnTo>
                  <a:lnTo>
                    <a:pt x="19050" y="153670"/>
                  </a:lnTo>
                  <a:lnTo>
                    <a:pt x="19050" y="156211"/>
                  </a:lnTo>
                  <a:lnTo>
                    <a:pt x="19050" y="158750"/>
                  </a:lnTo>
                  <a:lnTo>
                    <a:pt x="19050" y="161290"/>
                  </a:lnTo>
                  <a:lnTo>
                    <a:pt x="19050" y="163830"/>
                  </a:lnTo>
                  <a:lnTo>
                    <a:pt x="19050" y="168275"/>
                  </a:lnTo>
                  <a:lnTo>
                    <a:pt x="19050" y="173355"/>
                  </a:lnTo>
                  <a:lnTo>
                    <a:pt x="19050" y="177165"/>
                  </a:lnTo>
                  <a:lnTo>
                    <a:pt x="19050" y="180975"/>
                  </a:lnTo>
                  <a:lnTo>
                    <a:pt x="19050" y="184150"/>
                  </a:lnTo>
                  <a:lnTo>
                    <a:pt x="19050" y="187961"/>
                  </a:lnTo>
                  <a:lnTo>
                    <a:pt x="19050" y="190500"/>
                  </a:lnTo>
                  <a:lnTo>
                    <a:pt x="20320" y="194311"/>
                  </a:lnTo>
                  <a:lnTo>
                    <a:pt x="20320" y="196850"/>
                  </a:lnTo>
                  <a:lnTo>
                    <a:pt x="20320" y="199390"/>
                  </a:lnTo>
                  <a:lnTo>
                    <a:pt x="20320" y="201295"/>
                  </a:lnTo>
                  <a:lnTo>
                    <a:pt x="21590" y="202565"/>
                  </a:lnTo>
                  <a:lnTo>
                    <a:pt x="21590" y="206375"/>
                  </a:lnTo>
                  <a:lnTo>
                    <a:pt x="22860" y="211455"/>
                  </a:lnTo>
                  <a:lnTo>
                    <a:pt x="24130" y="213995"/>
                  </a:lnTo>
                  <a:lnTo>
                    <a:pt x="26670" y="217170"/>
                  </a:lnTo>
                  <a:lnTo>
                    <a:pt x="27940" y="219711"/>
                  </a:lnTo>
                  <a:lnTo>
                    <a:pt x="30480" y="222250"/>
                  </a:lnTo>
                  <a:lnTo>
                    <a:pt x="33020" y="226061"/>
                  </a:lnTo>
                  <a:lnTo>
                    <a:pt x="36195" y="229870"/>
                  </a:lnTo>
                  <a:lnTo>
                    <a:pt x="38735" y="233045"/>
                  </a:lnTo>
                  <a:lnTo>
                    <a:pt x="40005" y="238125"/>
                  </a:lnTo>
                  <a:lnTo>
                    <a:pt x="40005" y="239395"/>
                  </a:lnTo>
                  <a:lnTo>
                    <a:pt x="37465" y="239395"/>
                  </a:lnTo>
                  <a:lnTo>
                    <a:pt x="34925" y="238125"/>
                  </a:lnTo>
                  <a:lnTo>
                    <a:pt x="31750" y="235586"/>
                  </a:lnTo>
                  <a:lnTo>
                    <a:pt x="27940" y="231775"/>
                  </a:lnTo>
                  <a:lnTo>
                    <a:pt x="25400" y="231140"/>
                  </a:lnTo>
                  <a:lnTo>
                    <a:pt x="22860" y="229870"/>
                  </a:lnTo>
                  <a:lnTo>
                    <a:pt x="21590" y="231140"/>
                  </a:lnTo>
                  <a:lnTo>
                    <a:pt x="21590" y="233045"/>
                  </a:lnTo>
                  <a:lnTo>
                    <a:pt x="21590" y="234315"/>
                  </a:lnTo>
                  <a:lnTo>
                    <a:pt x="22860" y="238125"/>
                  </a:lnTo>
                  <a:lnTo>
                    <a:pt x="22860" y="240665"/>
                  </a:lnTo>
                  <a:lnTo>
                    <a:pt x="24130" y="245745"/>
                  </a:lnTo>
                  <a:lnTo>
                    <a:pt x="24130" y="247015"/>
                  </a:lnTo>
                  <a:lnTo>
                    <a:pt x="25400" y="248920"/>
                  </a:lnTo>
                  <a:lnTo>
                    <a:pt x="26670" y="251461"/>
                  </a:lnTo>
                  <a:lnTo>
                    <a:pt x="26670" y="254000"/>
                  </a:lnTo>
                  <a:lnTo>
                    <a:pt x="27940" y="256540"/>
                  </a:lnTo>
                  <a:lnTo>
                    <a:pt x="27940" y="259080"/>
                  </a:lnTo>
                  <a:lnTo>
                    <a:pt x="29210" y="261620"/>
                  </a:lnTo>
                  <a:lnTo>
                    <a:pt x="29210" y="263525"/>
                  </a:lnTo>
                  <a:lnTo>
                    <a:pt x="30480" y="267336"/>
                  </a:lnTo>
                  <a:lnTo>
                    <a:pt x="30480" y="269875"/>
                  </a:lnTo>
                  <a:lnTo>
                    <a:pt x="31750" y="273686"/>
                  </a:lnTo>
                  <a:lnTo>
                    <a:pt x="33020" y="276225"/>
                  </a:lnTo>
                  <a:lnTo>
                    <a:pt x="33020" y="278765"/>
                  </a:lnTo>
                  <a:lnTo>
                    <a:pt x="34290" y="281940"/>
                  </a:lnTo>
                  <a:lnTo>
                    <a:pt x="34925" y="284480"/>
                  </a:lnTo>
                  <a:lnTo>
                    <a:pt x="34925" y="288290"/>
                  </a:lnTo>
                  <a:lnTo>
                    <a:pt x="36195" y="290830"/>
                  </a:lnTo>
                  <a:lnTo>
                    <a:pt x="37465" y="294640"/>
                  </a:lnTo>
                  <a:lnTo>
                    <a:pt x="37465" y="297815"/>
                  </a:lnTo>
                  <a:lnTo>
                    <a:pt x="38735" y="301625"/>
                  </a:lnTo>
                  <a:lnTo>
                    <a:pt x="40005" y="304165"/>
                  </a:lnTo>
                  <a:lnTo>
                    <a:pt x="40005" y="306705"/>
                  </a:lnTo>
                  <a:lnTo>
                    <a:pt x="41275" y="310515"/>
                  </a:lnTo>
                  <a:lnTo>
                    <a:pt x="42545" y="312420"/>
                  </a:lnTo>
                  <a:lnTo>
                    <a:pt x="42545" y="316230"/>
                  </a:lnTo>
                  <a:lnTo>
                    <a:pt x="43815" y="320040"/>
                  </a:lnTo>
                  <a:lnTo>
                    <a:pt x="45085" y="322580"/>
                  </a:lnTo>
                  <a:lnTo>
                    <a:pt x="45085" y="326390"/>
                  </a:lnTo>
                  <a:lnTo>
                    <a:pt x="46355" y="328295"/>
                  </a:lnTo>
                  <a:lnTo>
                    <a:pt x="46355" y="330836"/>
                  </a:lnTo>
                  <a:lnTo>
                    <a:pt x="47625" y="333375"/>
                  </a:lnTo>
                  <a:lnTo>
                    <a:pt x="48895" y="337186"/>
                  </a:lnTo>
                  <a:lnTo>
                    <a:pt x="48895" y="339725"/>
                  </a:lnTo>
                  <a:lnTo>
                    <a:pt x="50165" y="342265"/>
                  </a:lnTo>
                  <a:lnTo>
                    <a:pt x="51435" y="344170"/>
                  </a:lnTo>
                  <a:lnTo>
                    <a:pt x="51435" y="346711"/>
                  </a:lnTo>
                  <a:lnTo>
                    <a:pt x="52070" y="350520"/>
                  </a:lnTo>
                  <a:lnTo>
                    <a:pt x="53340" y="355600"/>
                  </a:lnTo>
                  <a:lnTo>
                    <a:pt x="54610" y="358140"/>
                  </a:lnTo>
                  <a:lnTo>
                    <a:pt x="55880" y="361315"/>
                  </a:lnTo>
                  <a:lnTo>
                    <a:pt x="55880" y="363855"/>
                  </a:lnTo>
                  <a:lnTo>
                    <a:pt x="55880" y="366395"/>
                  </a:lnTo>
                  <a:lnTo>
                    <a:pt x="57150" y="366395"/>
                  </a:lnTo>
                  <a:lnTo>
                    <a:pt x="57150" y="367665"/>
                  </a:lnTo>
                  <a:lnTo>
                    <a:pt x="58420" y="367665"/>
                  </a:lnTo>
                  <a:lnTo>
                    <a:pt x="60960" y="368936"/>
                  </a:lnTo>
                  <a:lnTo>
                    <a:pt x="63500" y="370205"/>
                  </a:lnTo>
                  <a:lnTo>
                    <a:pt x="66040" y="371475"/>
                  </a:lnTo>
                  <a:lnTo>
                    <a:pt x="69215" y="372745"/>
                  </a:lnTo>
                  <a:lnTo>
                    <a:pt x="71755" y="372745"/>
                  </a:lnTo>
                  <a:lnTo>
                    <a:pt x="74295" y="374015"/>
                  </a:lnTo>
                  <a:lnTo>
                    <a:pt x="76835" y="374015"/>
                  </a:lnTo>
                  <a:lnTo>
                    <a:pt x="79375" y="375286"/>
                  </a:lnTo>
                  <a:lnTo>
                    <a:pt x="81915" y="375920"/>
                  </a:lnTo>
                  <a:lnTo>
                    <a:pt x="84455" y="375920"/>
                  </a:lnTo>
                  <a:lnTo>
                    <a:pt x="86360" y="375920"/>
                  </a:lnTo>
                  <a:lnTo>
                    <a:pt x="88900" y="377190"/>
                  </a:lnTo>
                  <a:lnTo>
                    <a:pt x="91440" y="377190"/>
                  </a:lnTo>
                  <a:lnTo>
                    <a:pt x="93980" y="378461"/>
                  </a:lnTo>
                  <a:lnTo>
                    <a:pt x="96520" y="378461"/>
                  </a:lnTo>
                  <a:lnTo>
                    <a:pt x="100330" y="378461"/>
                  </a:lnTo>
                  <a:lnTo>
                    <a:pt x="102235" y="378461"/>
                  </a:lnTo>
                  <a:lnTo>
                    <a:pt x="104775" y="378461"/>
                  </a:lnTo>
                  <a:lnTo>
                    <a:pt x="107315" y="378461"/>
                  </a:lnTo>
                  <a:lnTo>
                    <a:pt x="111125" y="379730"/>
                  </a:lnTo>
                  <a:lnTo>
                    <a:pt x="113665" y="378461"/>
                  </a:lnTo>
                  <a:lnTo>
                    <a:pt x="117475" y="378461"/>
                  </a:lnTo>
                  <a:lnTo>
                    <a:pt x="119380" y="378461"/>
                  </a:lnTo>
                  <a:lnTo>
                    <a:pt x="121920" y="378461"/>
                  </a:lnTo>
                  <a:lnTo>
                    <a:pt x="124460" y="378461"/>
                  </a:lnTo>
                  <a:lnTo>
                    <a:pt x="128270" y="377190"/>
                  </a:lnTo>
                  <a:lnTo>
                    <a:pt x="130810" y="377190"/>
                  </a:lnTo>
                  <a:lnTo>
                    <a:pt x="133350" y="375920"/>
                  </a:lnTo>
                  <a:lnTo>
                    <a:pt x="135255" y="375286"/>
                  </a:lnTo>
                  <a:lnTo>
                    <a:pt x="137795" y="375286"/>
                  </a:lnTo>
                  <a:lnTo>
                    <a:pt x="140335" y="374015"/>
                  </a:lnTo>
                  <a:lnTo>
                    <a:pt x="144145" y="372745"/>
                  </a:lnTo>
                  <a:lnTo>
                    <a:pt x="146685" y="371475"/>
                  </a:lnTo>
                  <a:lnTo>
                    <a:pt x="149225" y="371475"/>
                  </a:lnTo>
                  <a:lnTo>
                    <a:pt x="151765" y="370205"/>
                  </a:lnTo>
                  <a:lnTo>
                    <a:pt x="153670" y="368936"/>
                  </a:lnTo>
                  <a:lnTo>
                    <a:pt x="156210" y="367665"/>
                  </a:lnTo>
                  <a:lnTo>
                    <a:pt x="158750" y="367665"/>
                  </a:lnTo>
                  <a:lnTo>
                    <a:pt x="161290" y="366395"/>
                  </a:lnTo>
                  <a:lnTo>
                    <a:pt x="163830" y="366395"/>
                  </a:lnTo>
                  <a:lnTo>
                    <a:pt x="168910" y="363855"/>
                  </a:lnTo>
                  <a:lnTo>
                    <a:pt x="172085" y="361315"/>
                  </a:lnTo>
                  <a:lnTo>
                    <a:pt x="175895" y="360045"/>
                  </a:lnTo>
                  <a:lnTo>
                    <a:pt x="178435" y="359411"/>
                  </a:lnTo>
                  <a:lnTo>
                    <a:pt x="180975" y="358140"/>
                  </a:lnTo>
                  <a:lnTo>
                    <a:pt x="183515" y="358140"/>
                  </a:lnTo>
                  <a:lnTo>
                    <a:pt x="184785" y="356870"/>
                  </a:lnTo>
                  <a:lnTo>
                    <a:pt x="184785" y="355600"/>
                  </a:lnTo>
                  <a:lnTo>
                    <a:pt x="183515" y="353061"/>
                  </a:lnTo>
                  <a:lnTo>
                    <a:pt x="183515" y="350520"/>
                  </a:lnTo>
                  <a:lnTo>
                    <a:pt x="182245" y="346711"/>
                  </a:lnTo>
                  <a:lnTo>
                    <a:pt x="180975" y="343536"/>
                  </a:lnTo>
                  <a:lnTo>
                    <a:pt x="179705" y="340995"/>
                  </a:lnTo>
                  <a:lnTo>
                    <a:pt x="179705" y="338455"/>
                  </a:lnTo>
                  <a:lnTo>
                    <a:pt x="179705" y="335915"/>
                  </a:lnTo>
                  <a:lnTo>
                    <a:pt x="178435" y="333375"/>
                  </a:lnTo>
                  <a:lnTo>
                    <a:pt x="178435" y="329565"/>
                  </a:lnTo>
                  <a:lnTo>
                    <a:pt x="177165" y="327025"/>
                  </a:lnTo>
                  <a:lnTo>
                    <a:pt x="175895" y="323850"/>
                  </a:lnTo>
                  <a:lnTo>
                    <a:pt x="175895" y="321311"/>
                  </a:lnTo>
                  <a:lnTo>
                    <a:pt x="174625" y="317500"/>
                  </a:lnTo>
                  <a:lnTo>
                    <a:pt x="174625" y="314961"/>
                  </a:lnTo>
                  <a:lnTo>
                    <a:pt x="173355" y="311150"/>
                  </a:lnTo>
                  <a:lnTo>
                    <a:pt x="173355" y="307975"/>
                  </a:lnTo>
                  <a:lnTo>
                    <a:pt x="172085" y="304165"/>
                  </a:lnTo>
                  <a:lnTo>
                    <a:pt x="170815" y="300355"/>
                  </a:lnTo>
                  <a:lnTo>
                    <a:pt x="169545" y="296545"/>
                  </a:lnTo>
                  <a:lnTo>
                    <a:pt x="169545" y="293370"/>
                  </a:lnTo>
                  <a:lnTo>
                    <a:pt x="168910" y="289561"/>
                  </a:lnTo>
                  <a:lnTo>
                    <a:pt x="167640" y="285750"/>
                  </a:lnTo>
                  <a:lnTo>
                    <a:pt x="167640" y="281940"/>
                  </a:lnTo>
                  <a:lnTo>
                    <a:pt x="166370" y="278765"/>
                  </a:lnTo>
                  <a:lnTo>
                    <a:pt x="165100" y="273686"/>
                  </a:lnTo>
                  <a:lnTo>
                    <a:pt x="163830" y="269875"/>
                  </a:lnTo>
                  <a:lnTo>
                    <a:pt x="163830" y="266065"/>
                  </a:lnTo>
                  <a:lnTo>
                    <a:pt x="162560" y="261620"/>
                  </a:lnTo>
                  <a:lnTo>
                    <a:pt x="161290" y="257811"/>
                  </a:lnTo>
                  <a:lnTo>
                    <a:pt x="161290" y="252730"/>
                  </a:lnTo>
                  <a:lnTo>
                    <a:pt x="158750" y="248920"/>
                  </a:lnTo>
                  <a:lnTo>
                    <a:pt x="158750" y="245745"/>
                  </a:lnTo>
                  <a:lnTo>
                    <a:pt x="157480" y="241936"/>
                  </a:lnTo>
                  <a:lnTo>
                    <a:pt x="157480" y="238125"/>
                  </a:lnTo>
                  <a:lnTo>
                    <a:pt x="156210" y="233045"/>
                  </a:lnTo>
                  <a:lnTo>
                    <a:pt x="154940" y="229870"/>
                  </a:lnTo>
                  <a:lnTo>
                    <a:pt x="153670" y="226061"/>
                  </a:lnTo>
                  <a:lnTo>
                    <a:pt x="153670" y="222250"/>
                  </a:lnTo>
                  <a:lnTo>
                    <a:pt x="152400" y="218440"/>
                  </a:lnTo>
                  <a:lnTo>
                    <a:pt x="152400" y="215265"/>
                  </a:lnTo>
                  <a:lnTo>
                    <a:pt x="151765" y="211455"/>
                  </a:lnTo>
                  <a:lnTo>
                    <a:pt x="151765" y="206375"/>
                  </a:lnTo>
                  <a:lnTo>
                    <a:pt x="150495" y="202565"/>
                  </a:lnTo>
                  <a:lnTo>
                    <a:pt x="150495" y="200025"/>
                  </a:lnTo>
                  <a:lnTo>
                    <a:pt x="149225" y="196850"/>
                  </a:lnTo>
                  <a:lnTo>
                    <a:pt x="147955" y="193040"/>
                  </a:lnTo>
                  <a:lnTo>
                    <a:pt x="147955" y="190500"/>
                  </a:lnTo>
                  <a:lnTo>
                    <a:pt x="147955" y="186690"/>
                  </a:lnTo>
                  <a:lnTo>
                    <a:pt x="146685" y="184150"/>
                  </a:lnTo>
                  <a:lnTo>
                    <a:pt x="146685" y="180975"/>
                  </a:lnTo>
                  <a:lnTo>
                    <a:pt x="146685" y="178436"/>
                  </a:lnTo>
                  <a:lnTo>
                    <a:pt x="146685" y="175895"/>
                  </a:lnTo>
                  <a:lnTo>
                    <a:pt x="145415" y="173355"/>
                  </a:lnTo>
                  <a:lnTo>
                    <a:pt x="145415" y="170815"/>
                  </a:lnTo>
                  <a:lnTo>
                    <a:pt x="145415" y="168275"/>
                  </a:lnTo>
                  <a:lnTo>
                    <a:pt x="145415" y="167005"/>
                  </a:lnTo>
                  <a:lnTo>
                    <a:pt x="145415" y="162561"/>
                  </a:lnTo>
                  <a:lnTo>
                    <a:pt x="144145" y="158750"/>
                  </a:lnTo>
                  <a:lnTo>
                    <a:pt x="144145" y="154940"/>
                  </a:lnTo>
                  <a:lnTo>
                    <a:pt x="144145" y="153670"/>
                  </a:lnTo>
                  <a:lnTo>
                    <a:pt x="144145" y="151130"/>
                  </a:lnTo>
                  <a:lnTo>
                    <a:pt x="144145" y="149225"/>
                  </a:lnTo>
                  <a:lnTo>
                    <a:pt x="142875" y="146686"/>
                  </a:lnTo>
                  <a:lnTo>
                    <a:pt x="142875" y="142875"/>
                  </a:lnTo>
                  <a:lnTo>
                    <a:pt x="142875" y="140336"/>
                  </a:lnTo>
                  <a:lnTo>
                    <a:pt x="142875" y="137795"/>
                  </a:lnTo>
                  <a:lnTo>
                    <a:pt x="142875" y="135255"/>
                  </a:lnTo>
                  <a:lnTo>
                    <a:pt x="142875" y="132080"/>
                  </a:lnTo>
                  <a:lnTo>
                    <a:pt x="142875" y="129540"/>
                  </a:lnTo>
                  <a:lnTo>
                    <a:pt x="142875" y="127000"/>
                  </a:lnTo>
                  <a:lnTo>
                    <a:pt x="141605" y="124461"/>
                  </a:lnTo>
                  <a:lnTo>
                    <a:pt x="141605" y="120650"/>
                  </a:lnTo>
                  <a:lnTo>
                    <a:pt x="141605" y="118745"/>
                  </a:lnTo>
                  <a:lnTo>
                    <a:pt x="141605" y="114936"/>
                  </a:lnTo>
                  <a:lnTo>
                    <a:pt x="141605" y="112395"/>
                  </a:lnTo>
                  <a:lnTo>
                    <a:pt x="141605" y="108586"/>
                  </a:lnTo>
                  <a:lnTo>
                    <a:pt x="141605" y="106045"/>
                  </a:lnTo>
                  <a:lnTo>
                    <a:pt x="141605" y="103505"/>
                  </a:lnTo>
                  <a:lnTo>
                    <a:pt x="141605" y="100330"/>
                  </a:lnTo>
                  <a:lnTo>
                    <a:pt x="141605" y="97790"/>
                  </a:lnTo>
                  <a:lnTo>
                    <a:pt x="141605" y="93980"/>
                  </a:lnTo>
                  <a:lnTo>
                    <a:pt x="141605" y="91440"/>
                  </a:lnTo>
                  <a:lnTo>
                    <a:pt x="141605" y="87630"/>
                  </a:lnTo>
                  <a:lnTo>
                    <a:pt x="141605" y="85725"/>
                  </a:lnTo>
                  <a:lnTo>
                    <a:pt x="141605" y="83186"/>
                  </a:lnTo>
                  <a:lnTo>
                    <a:pt x="141605" y="80645"/>
                  </a:lnTo>
                  <a:lnTo>
                    <a:pt x="140335" y="76836"/>
                  </a:lnTo>
                  <a:lnTo>
                    <a:pt x="140335" y="74295"/>
                  </a:lnTo>
                  <a:lnTo>
                    <a:pt x="140335" y="71120"/>
                  </a:lnTo>
                  <a:lnTo>
                    <a:pt x="140335" y="68580"/>
                  </a:lnTo>
                  <a:lnTo>
                    <a:pt x="140335" y="66040"/>
                  </a:lnTo>
                  <a:lnTo>
                    <a:pt x="140335" y="63500"/>
                  </a:lnTo>
                  <a:lnTo>
                    <a:pt x="140335" y="59690"/>
                  </a:lnTo>
                  <a:lnTo>
                    <a:pt x="140335" y="57150"/>
                  </a:lnTo>
                  <a:lnTo>
                    <a:pt x="140335" y="55245"/>
                  </a:lnTo>
                  <a:lnTo>
                    <a:pt x="140335" y="52705"/>
                  </a:lnTo>
                  <a:lnTo>
                    <a:pt x="140335" y="50165"/>
                  </a:lnTo>
                  <a:lnTo>
                    <a:pt x="140335" y="47625"/>
                  </a:lnTo>
                  <a:lnTo>
                    <a:pt x="140335" y="42545"/>
                  </a:lnTo>
                  <a:lnTo>
                    <a:pt x="140335" y="38100"/>
                  </a:lnTo>
                  <a:lnTo>
                    <a:pt x="140335" y="33020"/>
                  </a:lnTo>
                  <a:lnTo>
                    <a:pt x="140335" y="29211"/>
                  </a:lnTo>
                  <a:lnTo>
                    <a:pt x="140335" y="25400"/>
                  </a:lnTo>
                  <a:lnTo>
                    <a:pt x="140335" y="22861"/>
                  </a:lnTo>
                  <a:lnTo>
                    <a:pt x="140335" y="19686"/>
                  </a:lnTo>
                  <a:lnTo>
                    <a:pt x="141605" y="17145"/>
                  </a:lnTo>
                  <a:lnTo>
                    <a:pt x="141605" y="15875"/>
                  </a:lnTo>
                  <a:lnTo>
                    <a:pt x="141605" y="14605"/>
                  </a:lnTo>
                  <a:lnTo>
                    <a:pt x="141605" y="10795"/>
                  </a:lnTo>
                  <a:lnTo>
                    <a:pt x="141605" y="8255"/>
                  </a:lnTo>
                  <a:lnTo>
                    <a:pt x="142875" y="6350"/>
                  </a:lnTo>
                  <a:lnTo>
                    <a:pt x="142875" y="5080"/>
                  </a:lnTo>
                  <a:lnTo>
                    <a:pt x="145415" y="2540"/>
                  </a:lnTo>
                  <a:lnTo>
                    <a:pt x="146685" y="1270"/>
                  </a:lnTo>
                  <a:lnTo>
                    <a:pt x="14795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Shape 3092">
              <a:extLst>
                <a:ext uri="{FF2B5EF4-FFF2-40B4-BE49-F238E27FC236}">
                  <a16:creationId xmlns:a16="http://schemas.microsoft.com/office/drawing/2014/main" id="{8122A82B-E9C1-4F4B-948E-275BDB3E62AB}"/>
                </a:ext>
              </a:extLst>
            </p:cNvPr>
            <p:cNvSpPr>
              <a:spLocks/>
            </p:cNvSpPr>
            <p:nvPr/>
          </p:nvSpPr>
          <p:spPr bwMode="auto">
            <a:xfrm>
              <a:off x="1809" y="4730"/>
              <a:ext cx="1715" cy="5080"/>
            </a:xfrm>
            <a:custGeom>
              <a:avLst/>
              <a:gdLst>
                <a:gd name="T0" fmla="*/ 1677 w 171450"/>
                <a:gd name="T1" fmla="*/ 184 h 508000"/>
                <a:gd name="T2" fmla="*/ 1531 w 171450"/>
                <a:gd name="T3" fmla="*/ 254 h 508000"/>
                <a:gd name="T4" fmla="*/ 1385 w 171450"/>
                <a:gd name="T5" fmla="*/ 394 h 508000"/>
                <a:gd name="T6" fmla="*/ 1251 w 171450"/>
                <a:gd name="T7" fmla="*/ 597 h 508000"/>
                <a:gd name="T8" fmla="*/ 1118 w 171450"/>
                <a:gd name="T9" fmla="*/ 845 h 508000"/>
                <a:gd name="T10" fmla="*/ 978 w 171450"/>
                <a:gd name="T11" fmla="*/ 1137 h 508000"/>
                <a:gd name="T12" fmla="*/ 858 w 171450"/>
                <a:gd name="T13" fmla="*/ 1454 h 508000"/>
                <a:gd name="T14" fmla="*/ 750 w 171450"/>
                <a:gd name="T15" fmla="*/ 1797 h 508000"/>
                <a:gd name="T16" fmla="*/ 635 w 171450"/>
                <a:gd name="T17" fmla="*/ 2153 h 508000"/>
                <a:gd name="T18" fmla="*/ 540 w 171450"/>
                <a:gd name="T19" fmla="*/ 2489 h 508000"/>
                <a:gd name="T20" fmla="*/ 445 w 171450"/>
                <a:gd name="T21" fmla="*/ 2819 h 508000"/>
                <a:gd name="T22" fmla="*/ 368 w 171450"/>
                <a:gd name="T23" fmla="*/ 3137 h 508000"/>
                <a:gd name="T24" fmla="*/ 305 w 171450"/>
                <a:gd name="T25" fmla="*/ 3423 h 508000"/>
                <a:gd name="T26" fmla="*/ 260 w 171450"/>
                <a:gd name="T27" fmla="*/ 3664 h 508000"/>
                <a:gd name="T28" fmla="*/ 222 w 171450"/>
                <a:gd name="T29" fmla="*/ 3848 h 508000"/>
                <a:gd name="T30" fmla="*/ 210 w 171450"/>
                <a:gd name="T31" fmla="*/ 3969 h 508000"/>
                <a:gd name="T32" fmla="*/ 210 w 171450"/>
                <a:gd name="T33" fmla="*/ 4045 h 508000"/>
                <a:gd name="T34" fmla="*/ 273 w 171450"/>
                <a:gd name="T35" fmla="*/ 4140 h 508000"/>
                <a:gd name="T36" fmla="*/ 394 w 171450"/>
                <a:gd name="T37" fmla="*/ 4261 h 508000"/>
                <a:gd name="T38" fmla="*/ 553 w 171450"/>
                <a:gd name="T39" fmla="*/ 4407 h 508000"/>
                <a:gd name="T40" fmla="*/ 711 w 171450"/>
                <a:gd name="T41" fmla="*/ 4547 h 508000"/>
                <a:gd name="T42" fmla="*/ 858 w 171450"/>
                <a:gd name="T43" fmla="*/ 4680 h 508000"/>
                <a:gd name="T44" fmla="*/ 991 w 171450"/>
                <a:gd name="T45" fmla="*/ 4775 h 508000"/>
                <a:gd name="T46" fmla="*/ 1093 w 171450"/>
                <a:gd name="T47" fmla="*/ 4864 h 508000"/>
                <a:gd name="T48" fmla="*/ 635 w 171450"/>
                <a:gd name="T49" fmla="*/ 5067 h 508000"/>
                <a:gd name="T50" fmla="*/ 419 w 171450"/>
                <a:gd name="T51" fmla="*/ 4547 h 508000"/>
                <a:gd name="T52" fmla="*/ 286 w 171450"/>
                <a:gd name="T53" fmla="*/ 4432 h 508000"/>
                <a:gd name="T54" fmla="*/ 159 w 171450"/>
                <a:gd name="T55" fmla="*/ 4299 h 508000"/>
                <a:gd name="T56" fmla="*/ 102 w 171450"/>
                <a:gd name="T57" fmla="*/ 4216 h 508000"/>
                <a:gd name="T58" fmla="*/ 13 w 171450"/>
                <a:gd name="T59" fmla="*/ 4089 h 508000"/>
                <a:gd name="T60" fmla="*/ 13 w 171450"/>
                <a:gd name="T61" fmla="*/ 3994 h 508000"/>
                <a:gd name="T62" fmla="*/ 25 w 171450"/>
                <a:gd name="T63" fmla="*/ 3899 h 508000"/>
                <a:gd name="T64" fmla="*/ 64 w 171450"/>
                <a:gd name="T65" fmla="*/ 3740 h 508000"/>
                <a:gd name="T66" fmla="*/ 114 w 171450"/>
                <a:gd name="T67" fmla="*/ 3543 h 508000"/>
                <a:gd name="T68" fmla="*/ 159 w 171450"/>
                <a:gd name="T69" fmla="*/ 3296 h 508000"/>
                <a:gd name="T70" fmla="*/ 222 w 171450"/>
                <a:gd name="T71" fmla="*/ 3042 h 508000"/>
                <a:gd name="T72" fmla="*/ 292 w 171450"/>
                <a:gd name="T73" fmla="*/ 2750 h 508000"/>
                <a:gd name="T74" fmla="*/ 381 w 171450"/>
                <a:gd name="T75" fmla="*/ 2457 h 508000"/>
                <a:gd name="T76" fmla="*/ 451 w 171450"/>
                <a:gd name="T77" fmla="*/ 2153 h 508000"/>
                <a:gd name="T78" fmla="*/ 540 w 171450"/>
                <a:gd name="T79" fmla="*/ 1842 h 508000"/>
                <a:gd name="T80" fmla="*/ 622 w 171450"/>
                <a:gd name="T81" fmla="*/ 1549 h 508000"/>
                <a:gd name="T82" fmla="*/ 711 w 171450"/>
                <a:gd name="T83" fmla="*/ 1283 h 508000"/>
                <a:gd name="T84" fmla="*/ 794 w 171450"/>
                <a:gd name="T85" fmla="*/ 1035 h 508000"/>
                <a:gd name="T86" fmla="*/ 883 w 171450"/>
                <a:gd name="T87" fmla="*/ 819 h 508000"/>
                <a:gd name="T88" fmla="*/ 965 w 171450"/>
                <a:gd name="T89" fmla="*/ 648 h 508000"/>
                <a:gd name="T90" fmla="*/ 1054 w 171450"/>
                <a:gd name="T91" fmla="*/ 540 h 508000"/>
                <a:gd name="T92" fmla="*/ 1124 w 171450"/>
                <a:gd name="T93" fmla="*/ 438 h 508000"/>
                <a:gd name="T94" fmla="*/ 1251 w 171450"/>
                <a:gd name="T95" fmla="*/ 292 h 508000"/>
                <a:gd name="T96" fmla="*/ 1359 w 171450"/>
                <a:gd name="T97" fmla="*/ 171 h 508000"/>
                <a:gd name="T98" fmla="*/ 1467 w 171450"/>
                <a:gd name="T99" fmla="*/ 70 h 508000"/>
                <a:gd name="T100" fmla="*/ 1556 w 171450"/>
                <a:gd name="T101" fmla="*/ 13 h 50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450"/>
                <a:gd name="T154" fmla="*/ 0 h 508000"/>
                <a:gd name="T155" fmla="*/ 171450 w 171450"/>
                <a:gd name="T156" fmla="*/ 508000 h 508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450" h="508000">
                  <a:moveTo>
                    <a:pt x="156845" y="0"/>
                  </a:moveTo>
                  <a:lnTo>
                    <a:pt x="158115" y="0"/>
                  </a:lnTo>
                  <a:lnTo>
                    <a:pt x="171450" y="18415"/>
                  </a:lnTo>
                  <a:lnTo>
                    <a:pt x="167640" y="18415"/>
                  </a:lnTo>
                  <a:lnTo>
                    <a:pt x="163830" y="19685"/>
                  </a:lnTo>
                  <a:lnTo>
                    <a:pt x="160655" y="20955"/>
                  </a:lnTo>
                  <a:lnTo>
                    <a:pt x="156845" y="22860"/>
                  </a:lnTo>
                  <a:lnTo>
                    <a:pt x="153035" y="25400"/>
                  </a:lnTo>
                  <a:lnTo>
                    <a:pt x="149225" y="27940"/>
                  </a:lnTo>
                  <a:lnTo>
                    <a:pt x="146050" y="31750"/>
                  </a:lnTo>
                  <a:lnTo>
                    <a:pt x="142240" y="36830"/>
                  </a:lnTo>
                  <a:lnTo>
                    <a:pt x="138430" y="39370"/>
                  </a:lnTo>
                  <a:lnTo>
                    <a:pt x="135890" y="43815"/>
                  </a:lnTo>
                  <a:lnTo>
                    <a:pt x="132080" y="48895"/>
                  </a:lnTo>
                  <a:lnTo>
                    <a:pt x="128905" y="53975"/>
                  </a:lnTo>
                  <a:lnTo>
                    <a:pt x="125095" y="59690"/>
                  </a:lnTo>
                  <a:lnTo>
                    <a:pt x="122555" y="66040"/>
                  </a:lnTo>
                  <a:lnTo>
                    <a:pt x="118745" y="71755"/>
                  </a:lnTo>
                  <a:lnTo>
                    <a:pt x="114935" y="78105"/>
                  </a:lnTo>
                  <a:lnTo>
                    <a:pt x="111760" y="84455"/>
                  </a:lnTo>
                  <a:lnTo>
                    <a:pt x="107950" y="91440"/>
                  </a:lnTo>
                  <a:lnTo>
                    <a:pt x="105410" y="99060"/>
                  </a:lnTo>
                  <a:lnTo>
                    <a:pt x="101600" y="106045"/>
                  </a:lnTo>
                  <a:lnTo>
                    <a:pt x="97790" y="113665"/>
                  </a:lnTo>
                  <a:lnTo>
                    <a:pt x="95250" y="120650"/>
                  </a:lnTo>
                  <a:lnTo>
                    <a:pt x="92075" y="129540"/>
                  </a:lnTo>
                  <a:lnTo>
                    <a:pt x="89535" y="137795"/>
                  </a:lnTo>
                  <a:lnTo>
                    <a:pt x="85725" y="145415"/>
                  </a:lnTo>
                  <a:lnTo>
                    <a:pt x="83185" y="153670"/>
                  </a:lnTo>
                  <a:lnTo>
                    <a:pt x="79375" y="162560"/>
                  </a:lnTo>
                  <a:lnTo>
                    <a:pt x="77470" y="170815"/>
                  </a:lnTo>
                  <a:lnTo>
                    <a:pt x="74930" y="179705"/>
                  </a:lnTo>
                  <a:lnTo>
                    <a:pt x="72390" y="187960"/>
                  </a:lnTo>
                  <a:lnTo>
                    <a:pt x="68580" y="196850"/>
                  </a:lnTo>
                  <a:lnTo>
                    <a:pt x="66040" y="206375"/>
                  </a:lnTo>
                  <a:lnTo>
                    <a:pt x="63500" y="215265"/>
                  </a:lnTo>
                  <a:lnTo>
                    <a:pt x="61595" y="223520"/>
                  </a:lnTo>
                  <a:lnTo>
                    <a:pt x="59055" y="231775"/>
                  </a:lnTo>
                  <a:lnTo>
                    <a:pt x="56515" y="240665"/>
                  </a:lnTo>
                  <a:lnTo>
                    <a:pt x="53975" y="248920"/>
                  </a:lnTo>
                  <a:lnTo>
                    <a:pt x="51435" y="257810"/>
                  </a:lnTo>
                  <a:lnTo>
                    <a:pt x="48895" y="266065"/>
                  </a:lnTo>
                  <a:lnTo>
                    <a:pt x="47625" y="274955"/>
                  </a:lnTo>
                  <a:lnTo>
                    <a:pt x="44450" y="281940"/>
                  </a:lnTo>
                  <a:lnTo>
                    <a:pt x="43180" y="290830"/>
                  </a:lnTo>
                  <a:lnTo>
                    <a:pt x="40640" y="297815"/>
                  </a:lnTo>
                  <a:lnTo>
                    <a:pt x="39370" y="306705"/>
                  </a:lnTo>
                  <a:lnTo>
                    <a:pt x="36830" y="313690"/>
                  </a:lnTo>
                  <a:lnTo>
                    <a:pt x="35560" y="321310"/>
                  </a:lnTo>
                  <a:lnTo>
                    <a:pt x="34290" y="328295"/>
                  </a:lnTo>
                  <a:lnTo>
                    <a:pt x="33020" y="335915"/>
                  </a:lnTo>
                  <a:lnTo>
                    <a:pt x="30480" y="342265"/>
                  </a:lnTo>
                  <a:lnTo>
                    <a:pt x="29210" y="347980"/>
                  </a:lnTo>
                  <a:lnTo>
                    <a:pt x="28575" y="355600"/>
                  </a:lnTo>
                  <a:lnTo>
                    <a:pt x="27305" y="361315"/>
                  </a:lnTo>
                  <a:lnTo>
                    <a:pt x="26035" y="366395"/>
                  </a:lnTo>
                  <a:lnTo>
                    <a:pt x="24765" y="371475"/>
                  </a:lnTo>
                  <a:lnTo>
                    <a:pt x="23495" y="375920"/>
                  </a:lnTo>
                  <a:lnTo>
                    <a:pt x="23495" y="381000"/>
                  </a:lnTo>
                  <a:lnTo>
                    <a:pt x="22225" y="384810"/>
                  </a:lnTo>
                  <a:lnTo>
                    <a:pt x="22225" y="388620"/>
                  </a:lnTo>
                  <a:lnTo>
                    <a:pt x="20955" y="391795"/>
                  </a:lnTo>
                  <a:lnTo>
                    <a:pt x="20955" y="395605"/>
                  </a:lnTo>
                  <a:lnTo>
                    <a:pt x="20955" y="396875"/>
                  </a:lnTo>
                  <a:lnTo>
                    <a:pt x="20955" y="400685"/>
                  </a:lnTo>
                  <a:lnTo>
                    <a:pt x="20955" y="401955"/>
                  </a:lnTo>
                  <a:lnTo>
                    <a:pt x="20955" y="403225"/>
                  </a:lnTo>
                  <a:lnTo>
                    <a:pt x="20955" y="404495"/>
                  </a:lnTo>
                  <a:lnTo>
                    <a:pt x="22225" y="407035"/>
                  </a:lnTo>
                  <a:lnTo>
                    <a:pt x="23495" y="408940"/>
                  </a:lnTo>
                  <a:lnTo>
                    <a:pt x="26035" y="411480"/>
                  </a:lnTo>
                  <a:lnTo>
                    <a:pt x="27305" y="414020"/>
                  </a:lnTo>
                  <a:lnTo>
                    <a:pt x="29210" y="416560"/>
                  </a:lnTo>
                  <a:lnTo>
                    <a:pt x="33020" y="420370"/>
                  </a:lnTo>
                  <a:lnTo>
                    <a:pt x="35560" y="423545"/>
                  </a:lnTo>
                  <a:lnTo>
                    <a:pt x="39370" y="426085"/>
                  </a:lnTo>
                  <a:lnTo>
                    <a:pt x="43180" y="429895"/>
                  </a:lnTo>
                  <a:lnTo>
                    <a:pt x="46355" y="433705"/>
                  </a:lnTo>
                  <a:lnTo>
                    <a:pt x="50165" y="437515"/>
                  </a:lnTo>
                  <a:lnTo>
                    <a:pt x="55245" y="440690"/>
                  </a:lnTo>
                  <a:lnTo>
                    <a:pt x="59055" y="444500"/>
                  </a:lnTo>
                  <a:lnTo>
                    <a:pt x="62230" y="448310"/>
                  </a:lnTo>
                  <a:lnTo>
                    <a:pt x="67310" y="452120"/>
                  </a:lnTo>
                  <a:lnTo>
                    <a:pt x="71120" y="454660"/>
                  </a:lnTo>
                  <a:lnTo>
                    <a:pt x="74930" y="457835"/>
                  </a:lnTo>
                  <a:lnTo>
                    <a:pt x="78740" y="461645"/>
                  </a:lnTo>
                  <a:lnTo>
                    <a:pt x="83185" y="465455"/>
                  </a:lnTo>
                  <a:lnTo>
                    <a:pt x="85725" y="467995"/>
                  </a:lnTo>
                  <a:lnTo>
                    <a:pt x="89535" y="470535"/>
                  </a:lnTo>
                  <a:lnTo>
                    <a:pt x="93345" y="472440"/>
                  </a:lnTo>
                  <a:lnTo>
                    <a:pt x="96520" y="476250"/>
                  </a:lnTo>
                  <a:lnTo>
                    <a:pt x="99060" y="477520"/>
                  </a:lnTo>
                  <a:lnTo>
                    <a:pt x="101600" y="480060"/>
                  </a:lnTo>
                  <a:lnTo>
                    <a:pt x="104140" y="482600"/>
                  </a:lnTo>
                  <a:lnTo>
                    <a:pt x="106680" y="483870"/>
                  </a:lnTo>
                  <a:lnTo>
                    <a:pt x="109220" y="486410"/>
                  </a:lnTo>
                  <a:lnTo>
                    <a:pt x="110490" y="487680"/>
                  </a:lnTo>
                  <a:lnTo>
                    <a:pt x="104140" y="508000"/>
                  </a:lnTo>
                  <a:lnTo>
                    <a:pt x="66040" y="472440"/>
                  </a:lnTo>
                  <a:lnTo>
                    <a:pt x="63500" y="506730"/>
                  </a:lnTo>
                  <a:lnTo>
                    <a:pt x="44450" y="506730"/>
                  </a:lnTo>
                  <a:lnTo>
                    <a:pt x="45085" y="456565"/>
                  </a:lnTo>
                  <a:lnTo>
                    <a:pt x="44450" y="455295"/>
                  </a:lnTo>
                  <a:lnTo>
                    <a:pt x="41910" y="454660"/>
                  </a:lnTo>
                  <a:lnTo>
                    <a:pt x="38100" y="452120"/>
                  </a:lnTo>
                  <a:lnTo>
                    <a:pt x="34290" y="448310"/>
                  </a:lnTo>
                  <a:lnTo>
                    <a:pt x="31750" y="445770"/>
                  </a:lnTo>
                  <a:lnTo>
                    <a:pt x="28575" y="443230"/>
                  </a:lnTo>
                  <a:lnTo>
                    <a:pt x="26035" y="441960"/>
                  </a:lnTo>
                  <a:lnTo>
                    <a:pt x="23495" y="439420"/>
                  </a:lnTo>
                  <a:lnTo>
                    <a:pt x="19685" y="434975"/>
                  </a:lnTo>
                  <a:lnTo>
                    <a:pt x="15875" y="429895"/>
                  </a:lnTo>
                  <a:lnTo>
                    <a:pt x="13335" y="427355"/>
                  </a:lnTo>
                  <a:lnTo>
                    <a:pt x="12065" y="424815"/>
                  </a:lnTo>
                  <a:lnTo>
                    <a:pt x="11430" y="422910"/>
                  </a:lnTo>
                  <a:lnTo>
                    <a:pt x="10160" y="421640"/>
                  </a:lnTo>
                  <a:lnTo>
                    <a:pt x="6350" y="417830"/>
                  </a:lnTo>
                  <a:lnTo>
                    <a:pt x="3810" y="415290"/>
                  </a:lnTo>
                  <a:lnTo>
                    <a:pt x="1270" y="411480"/>
                  </a:lnTo>
                  <a:lnTo>
                    <a:pt x="1270" y="408940"/>
                  </a:lnTo>
                  <a:lnTo>
                    <a:pt x="0" y="407035"/>
                  </a:lnTo>
                  <a:lnTo>
                    <a:pt x="0" y="404495"/>
                  </a:lnTo>
                  <a:lnTo>
                    <a:pt x="0" y="403225"/>
                  </a:lnTo>
                  <a:lnTo>
                    <a:pt x="1270" y="399415"/>
                  </a:lnTo>
                  <a:lnTo>
                    <a:pt x="1270" y="396875"/>
                  </a:lnTo>
                  <a:lnTo>
                    <a:pt x="1270" y="395605"/>
                  </a:lnTo>
                  <a:lnTo>
                    <a:pt x="2540" y="391795"/>
                  </a:lnTo>
                  <a:lnTo>
                    <a:pt x="2540" y="389890"/>
                  </a:lnTo>
                  <a:lnTo>
                    <a:pt x="3810" y="386080"/>
                  </a:lnTo>
                  <a:lnTo>
                    <a:pt x="5080" y="382270"/>
                  </a:lnTo>
                  <a:lnTo>
                    <a:pt x="5080" y="377190"/>
                  </a:lnTo>
                  <a:lnTo>
                    <a:pt x="6350" y="374015"/>
                  </a:lnTo>
                  <a:lnTo>
                    <a:pt x="7620" y="368935"/>
                  </a:lnTo>
                  <a:lnTo>
                    <a:pt x="8890" y="363855"/>
                  </a:lnTo>
                  <a:lnTo>
                    <a:pt x="10160" y="359410"/>
                  </a:lnTo>
                  <a:lnTo>
                    <a:pt x="11430" y="354330"/>
                  </a:lnTo>
                  <a:lnTo>
                    <a:pt x="12065" y="347980"/>
                  </a:lnTo>
                  <a:lnTo>
                    <a:pt x="13335" y="342265"/>
                  </a:lnTo>
                  <a:lnTo>
                    <a:pt x="14605" y="335915"/>
                  </a:lnTo>
                  <a:lnTo>
                    <a:pt x="15875" y="329565"/>
                  </a:lnTo>
                  <a:lnTo>
                    <a:pt x="17145" y="323850"/>
                  </a:lnTo>
                  <a:lnTo>
                    <a:pt x="18415" y="317500"/>
                  </a:lnTo>
                  <a:lnTo>
                    <a:pt x="20955" y="310515"/>
                  </a:lnTo>
                  <a:lnTo>
                    <a:pt x="22225" y="304165"/>
                  </a:lnTo>
                  <a:lnTo>
                    <a:pt x="23495" y="296545"/>
                  </a:lnTo>
                  <a:lnTo>
                    <a:pt x="26035" y="289560"/>
                  </a:lnTo>
                  <a:lnTo>
                    <a:pt x="27305" y="281940"/>
                  </a:lnTo>
                  <a:lnTo>
                    <a:pt x="29210" y="274955"/>
                  </a:lnTo>
                  <a:lnTo>
                    <a:pt x="31750" y="267335"/>
                  </a:lnTo>
                  <a:lnTo>
                    <a:pt x="33020" y="260350"/>
                  </a:lnTo>
                  <a:lnTo>
                    <a:pt x="35560" y="252730"/>
                  </a:lnTo>
                  <a:lnTo>
                    <a:pt x="38100" y="245745"/>
                  </a:lnTo>
                  <a:lnTo>
                    <a:pt x="39370" y="236855"/>
                  </a:lnTo>
                  <a:lnTo>
                    <a:pt x="40640" y="229870"/>
                  </a:lnTo>
                  <a:lnTo>
                    <a:pt x="43180" y="222250"/>
                  </a:lnTo>
                  <a:lnTo>
                    <a:pt x="45085" y="215265"/>
                  </a:lnTo>
                  <a:lnTo>
                    <a:pt x="46355" y="206375"/>
                  </a:lnTo>
                  <a:lnTo>
                    <a:pt x="48895" y="199390"/>
                  </a:lnTo>
                  <a:lnTo>
                    <a:pt x="51435" y="191770"/>
                  </a:lnTo>
                  <a:lnTo>
                    <a:pt x="53975" y="184150"/>
                  </a:lnTo>
                  <a:lnTo>
                    <a:pt x="55245" y="177165"/>
                  </a:lnTo>
                  <a:lnTo>
                    <a:pt x="57785" y="169545"/>
                  </a:lnTo>
                  <a:lnTo>
                    <a:pt x="60325" y="162560"/>
                  </a:lnTo>
                  <a:lnTo>
                    <a:pt x="62230" y="154940"/>
                  </a:lnTo>
                  <a:lnTo>
                    <a:pt x="63500" y="147955"/>
                  </a:lnTo>
                  <a:lnTo>
                    <a:pt x="66040" y="141605"/>
                  </a:lnTo>
                  <a:lnTo>
                    <a:pt x="68580" y="134620"/>
                  </a:lnTo>
                  <a:lnTo>
                    <a:pt x="71120" y="128270"/>
                  </a:lnTo>
                  <a:lnTo>
                    <a:pt x="72390" y="121920"/>
                  </a:lnTo>
                  <a:lnTo>
                    <a:pt x="74930" y="114935"/>
                  </a:lnTo>
                  <a:lnTo>
                    <a:pt x="77470" y="108585"/>
                  </a:lnTo>
                  <a:lnTo>
                    <a:pt x="79375" y="103505"/>
                  </a:lnTo>
                  <a:lnTo>
                    <a:pt x="80645" y="97790"/>
                  </a:lnTo>
                  <a:lnTo>
                    <a:pt x="83185" y="92710"/>
                  </a:lnTo>
                  <a:lnTo>
                    <a:pt x="85725" y="86995"/>
                  </a:lnTo>
                  <a:lnTo>
                    <a:pt x="88265" y="81915"/>
                  </a:lnTo>
                  <a:lnTo>
                    <a:pt x="90805" y="76835"/>
                  </a:lnTo>
                  <a:lnTo>
                    <a:pt x="92075" y="73025"/>
                  </a:lnTo>
                  <a:lnTo>
                    <a:pt x="94615" y="68580"/>
                  </a:lnTo>
                  <a:lnTo>
                    <a:pt x="96520" y="64770"/>
                  </a:lnTo>
                  <a:lnTo>
                    <a:pt x="99060" y="60960"/>
                  </a:lnTo>
                  <a:lnTo>
                    <a:pt x="100330" y="58420"/>
                  </a:lnTo>
                  <a:lnTo>
                    <a:pt x="102870" y="55880"/>
                  </a:lnTo>
                  <a:lnTo>
                    <a:pt x="105410" y="53975"/>
                  </a:lnTo>
                  <a:lnTo>
                    <a:pt x="106680" y="51435"/>
                  </a:lnTo>
                  <a:lnTo>
                    <a:pt x="109220" y="48895"/>
                  </a:lnTo>
                  <a:lnTo>
                    <a:pt x="110490" y="46355"/>
                  </a:lnTo>
                  <a:lnTo>
                    <a:pt x="112395" y="43815"/>
                  </a:lnTo>
                  <a:lnTo>
                    <a:pt x="116205" y="40005"/>
                  </a:lnTo>
                  <a:lnTo>
                    <a:pt x="118745" y="36830"/>
                  </a:lnTo>
                  <a:lnTo>
                    <a:pt x="122555" y="33020"/>
                  </a:lnTo>
                  <a:lnTo>
                    <a:pt x="125095" y="29210"/>
                  </a:lnTo>
                  <a:lnTo>
                    <a:pt x="127635" y="25400"/>
                  </a:lnTo>
                  <a:lnTo>
                    <a:pt x="130810" y="22860"/>
                  </a:lnTo>
                  <a:lnTo>
                    <a:pt x="133350" y="20955"/>
                  </a:lnTo>
                  <a:lnTo>
                    <a:pt x="135890" y="17145"/>
                  </a:lnTo>
                  <a:lnTo>
                    <a:pt x="138430" y="15875"/>
                  </a:lnTo>
                  <a:lnTo>
                    <a:pt x="139700" y="13335"/>
                  </a:lnTo>
                  <a:lnTo>
                    <a:pt x="143510" y="9525"/>
                  </a:lnTo>
                  <a:lnTo>
                    <a:pt x="146685" y="6985"/>
                  </a:lnTo>
                  <a:lnTo>
                    <a:pt x="149225" y="5080"/>
                  </a:lnTo>
                  <a:lnTo>
                    <a:pt x="151765" y="2540"/>
                  </a:lnTo>
                  <a:lnTo>
                    <a:pt x="153035" y="1270"/>
                  </a:lnTo>
                  <a:lnTo>
                    <a:pt x="155575" y="1270"/>
                  </a:lnTo>
                  <a:lnTo>
                    <a:pt x="15684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Shape 3093">
              <a:extLst>
                <a:ext uri="{FF2B5EF4-FFF2-40B4-BE49-F238E27FC236}">
                  <a16:creationId xmlns:a16="http://schemas.microsoft.com/office/drawing/2014/main" id="{5E4049DC-44E7-4465-BFA3-52EFA4D99ED3}"/>
                </a:ext>
              </a:extLst>
            </p:cNvPr>
            <p:cNvSpPr>
              <a:spLocks/>
            </p:cNvSpPr>
            <p:nvPr/>
          </p:nvSpPr>
          <p:spPr bwMode="auto">
            <a:xfrm>
              <a:off x="5372" y="9676"/>
              <a:ext cx="12" cy="1"/>
            </a:xfrm>
            <a:custGeom>
              <a:avLst/>
              <a:gdLst>
                <a:gd name="T0" fmla="*/ 0 w 1270"/>
                <a:gd name="T1" fmla="*/ 0 h 88"/>
                <a:gd name="T2" fmla="*/ 12 w 1270"/>
                <a:gd name="T3" fmla="*/ 1 h 88"/>
                <a:gd name="T4" fmla="*/ 0 w 1270"/>
                <a:gd name="T5" fmla="*/ 1 h 88"/>
                <a:gd name="T6" fmla="*/ 0 w 1270"/>
                <a:gd name="T7" fmla="*/ 0 h 88"/>
                <a:gd name="T8" fmla="*/ 0 60000 65536"/>
                <a:gd name="T9" fmla="*/ 0 60000 65536"/>
                <a:gd name="T10" fmla="*/ 0 60000 65536"/>
                <a:gd name="T11" fmla="*/ 0 60000 65536"/>
                <a:gd name="T12" fmla="*/ 0 w 1270"/>
                <a:gd name="T13" fmla="*/ 0 h 88"/>
                <a:gd name="T14" fmla="*/ 1270 w 1270"/>
                <a:gd name="T15" fmla="*/ 88 h 88"/>
              </a:gdLst>
              <a:ahLst/>
              <a:cxnLst>
                <a:cxn ang="T8">
                  <a:pos x="T0" y="T1"/>
                </a:cxn>
                <a:cxn ang="T9">
                  <a:pos x="T2" y="T3"/>
                </a:cxn>
                <a:cxn ang="T10">
                  <a:pos x="T4" y="T5"/>
                </a:cxn>
                <a:cxn ang="T11">
                  <a:pos x="T6" y="T7"/>
                </a:cxn>
              </a:cxnLst>
              <a:rect l="T12" t="T13" r="T14" b="T15"/>
              <a:pathLst>
                <a:path w="1270" h="88">
                  <a:moveTo>
                    <a:pt x="0" y="0"/>
                  </a:moveTo>
                  <a:lnTo>
                    <a:pt x="1270" y="88"/>
                  </a:lnTo>
                  <a:lnTo>
                    <a:pt x="0" y="88"/>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Shape 3094">
              <a:extLst>
                <a:ext uri="{FF2B5EF4-FFF2-40B4-BE49-F238E27FC236}">
                  <a16:creationId xmlns:a16="http://schemas.microsoft.com/office/drawing/2014/main" id="{F2207438-5637-43D5-8E73-3C22254EE915}"/>
                </a:ext>
              </a:extLst>
            </p:cNvPr>
            <p:cNvSpPr>
              <a:spLocks/>
            </p:cNvSpPr>
            <p:nvPr/>
          </p:nvSpPr>
          <p:spPr bwMode="auto">
            <a:xfrm>
              <a:off x="4514" y="6064"/>
              <a:ext cx="3169" cy="3612"/>
            </a:xfrm>
            <a:custGeom>
              <a:avLst/>
              <a:gdLst>
                <a:gd name="T0" fmla="*/ 2801 w 316865"/>
                <a:gd name="T1" fmla="*/ 190 h 361228"/>
                <a:gd name="T2" fmla="*/ 2769 w 316865"/>
                <a:gd name="T3" fmla="*/ 502 h 361228"/>
                <a:gd name="T4" fmla="*/ 2705 w 316865"/>
                <a:gd name="T5" fmla="*/ 825 h 361228"/>
                <a:gd name="T6" fmla="*/ 2642 w 316865"/>
                <a:gd name="T7" fmla="*/ 1168 h 361228"/>
                <a:gd name="T8" fmla="*/ 2585 w 316865"/>
                <a:gd name="T9" fmla="*/ 1537 h 361228"/>
                <a:gd name="T10" fmla="*/ 2693 w 316865"/>
                <a:gd name="T11" fmla="*/ 1841 h 361228"/>
                <a:gd name="T12" fmla="*/ 3048 w 316865"/>
                <a:gd name="T13" fmla="*/ 1670 h 361228"/>
                <a:gd name="T14" fmla="*/ 3099 w 316865"/>
                <a:gd name="T15" fmla="*/ 1854 h 361228"/>
                <a:gd name="T16" fmla="*/ 2693 w 316865"/>
                <a:gd name="T17" fmla="*/ 2038 h 361228"/>
                <a:gd name="T18" fmla="*/ 2445 w 316865"/>
                <a:gd name="T19" fmla="*/ 2267 h 361228"/>
                <a:gd name="T20" fmla="*/ 2521 w 316865"/>
                <a:gd name="T21" fmla="*/ 2565 h 361228"/>
                <a:gd name="T22" fmla="*/ 2559 w 316865"/>
                <a:gd name="T23" fmla="*/ 2965 h 361228"/>
                <a:gd name="T24" fmla="*/ 2597 w 316865"/>
                <a:gd name="T25" fmla="*/ 3391 h 361228"/>
                <a:gd name="T26" fmla="*/ 2242 w 316865"/>
                <a:gd name="T27" fmla="*/ 2159 h 361228"/>
                <a:gd name="T28" fmla="*/ 1943 w 316865"/>
                <a:gd name="T29" fmla="*/ 2025 h 361228"/>
                <a:gd name="T30" fmla="*/ 1702 w 316865"/>
                <a:gd name="T31" fmla="*/ 2159 h 361228"/>
                <a:gd name="T32" fmla="*/ 1943 w 316865"/>
                <a:gd name="T33" fmla="*/ 2318 h 361228"/>
                <a:gd name="T34" fmla="*/ 1753 w 316865"/>
                <a:gd name="T35" fmla="*/ 2464 h 361228"/>
                <a:gd name="T36" fmla="*/ 1467 w 316865"/>
                <a:gd name="T37" fmla="*/ 2584 h 361228"/>
                <a:gd name="T38" fmla="*/ 1296 w 316865"/>
                <a:gd name="T39" fmla="*/ 2857 h 361228"/>
                <a:gd name="T40" fmla="*/ 1677 w 316865"/>
                <a:gd name="T41" fmla="*/ 2883 h 361228"/>
                <a:gd name="T42" fmla="*/ 1638 w 316865"/>
                <a:gd name="T43" fmla="*/ 3016 h 361228"/>
                <a:gd name="T44" fmla="*/ 1384 w 316865"/>
                <a:gd name="T45" fmla="*/ 3270 h 361228"/>
                <a:gd name="T46" fmla="*/ 1638 w 316865"/>
                <a:gd name="T47" fmla="*/ 3321 h 361228"/>
                <a:gd name="T48" fmla="*/ 1423 w 316865"/>
                <a:gd name="T49" fmla="*/ 3403 h 361228"/>
                <a:gd name="T50" fmla="*/ 1175 w 316865"/>
                <a:gd name="T51" fmla="*/ 3257 h 361228"/>
                <a:gd name="T52" fmla="*/ 1384 w 316865"/>
                <a:gd name="T53" fmla="*/ 2991 h 361228"/>
                <a:gd name="T54" fmla="*/ 1188 w 316865"/>
                <a:gd name="T55" fmla="*/ 2953 h 361228"/>
                <a:gd name="T56" fmla="*/ 1188 w 316865"/>
                <a:gd name="T57" fmla="*/ 2622 h 361228"/>
                <a:gd name="T58" fmla="*/ 1454 w 316865"/>
                <a:gd name="T59" fmla="*/ 2438 h 361228"/>
                <a:gd name="T60" fmla="*/ 1543 w 316865"/>
                <a:gd name="T61" fmla="*/ 2222 h 361228"/>
                <a:gd name="T62" fmla="*/ 1626 w 316865"/>
                <a:gd name="T63" fmla="*/ 2000 h 361228"/>
                <a:gd name="T64" fmla="*/ 1359 w 316865"/>
                <a:gd name="T65" fmla="*/ 2235 h 361228"/>
                <a:gd name="T66" fmla="*/ 1213 w 316865"/>
                <a:gd name="T67" fmla="*/ 2514 h 361228"/>
                <a:gd name="T68" fmla="*/ 883 w 316865"/>
                <a:gd name="T69" fmla="*/ 2584 h 361228"/>
                <a:gd name="T70" fmla="*/ 724 w 316865"/>
                <a:gd name="T71" fmla="*/ 2159 h 361228"/>
                <a:gd name="T72" fmla="*/ 540 w 316865"/>
                <a:gd name="T73" fmla="*/ 2089 h 361228"/>
                <a:gd name="T74" fmla="*/ 464 w 316865"/>
                <a:gd name="T75" fmla="*/ 2318 h 361228"/>
                <a:gd name="T76" fmla="*/ 635 w 316865"/>
                <a:gd name="T77" fmla="*/ 2699 h 361228"/>
                <a:gd name="T78" fmla="*/ 330 w 316865"/>
                <a:gd name="T79" fmla="*/ 2806 h 361228"/>
                <a:gd name="T80" fmla="*/ 146 w 316865"/>
                <a:gd name="T81" fmla="*/ 2940 h 361228"/>
                <a:gd name="T82" fmla="*/ 305 w 316865"/>
                <a:gd name="T83" fmla="*/ 3175 h 361228"/>
                <a:gd name="T84" fmla="*/ 724 w 316865"/>
                <a:gd name="T85" fmla="*/ 3149 h 361228"/>
                <a:gd name="T86" fmla="*/ 857 w 316865"/>
                <a:gd name="T87" fmla="*/ 3549 h 361228"/>
                <a:gd name="T88" fmla="*/ 489 w 316865"/>
                <a:gd name="T89" fmla="*/ 3257 h 361228"/>
                <a:gd name="T90" fmla="*/ 197 w 316865"/>
                <a:gd name="T91" fmla="*/ 3321 h 361228"/>
                <a:gd name="T92" fmla="*/ 13 w 316865"/>
                <a:gd name="T93" fmla="*/ 3016 h 361228"/>
                <a:gd name="T94" fmla="*/ 89 w 316865"/>
                <a:gd name="T95" fmla="*/ 2686 h 361228"/>
                <a:gd name="T96" fmla="*/ 394 w 316865"/>
                <a:gd name="T97" fmla="*/ 2597 h 361228"/>
                <a:gd name="T98" fmla="*/ 318 w 316865"/>
                <a:gd name="T99" fmla="*/ 2330 h 361228"/>
                <a:gd name="T100" fmla="*/ 267 w 316865"/>
                <a:gd name="T101" fmla="*/ 2025 h 361228"/>
                <a:gd name="T102" fmla="*/ 857 w 316865"/>
                <a:gd name="T103" fmla="*/ 2292 h 361228"/>
                <a:gd name="T104" fmla="*/ 1175 w 316865"/>
                <a:gd name="T105" fmla="*/ 2318 h 361228"/>
                <a:gd name="T106" fmla="*/ 1175 w 316865"/>
                <a:gd name="T107" fmla="*/ 2025 h 361228"/>
                <a:gd name="T108" fmla="*/ 1099 w 316865"/>
                <a:gd name="T109" fmla="*/ 1791 h 361228"/>
                <a:gd name="T110" fmla="*/ 2007 w 316865"/>
                <a:gd name="T111" fmla="*/ 1905 h 361228"/>
                <a:gd name="T112" fmla="*/ 2337 w 316865"/>
                <a:gd name="T113" fmla="*/ 2000 h 361228"/>
                <a:gd name="T114" fmla="*/ 2439 w 316865"/>
                <a:gd name="T115" fmla="*/ 1746 h 361228"/>
                <a:gd name="T116" fmla="*/ 2413 w 316865"/>
                <a:gd name="T117" fmla="*/ 1441 h 361228"/>
                <a:gd name="T118" fmla="*/ 2458 w 316865"/>
                <a:gd name="T119" fmla="*/ 1124 h 361228"/>
                <a:gd name="T120" fmla="*/ 2509 w 316865"/>
                <a:gd name="T121" fmla="*/ 768 h 361228"/>
                <a:gd name="T122" fmla="*/ 2559 w 316865"/>
                <a:gd name="T123" fmla="*/ 425 h 361228"/>
                <a:gd name="T124" fmla="*/ 2610 w 316865"/>
                <a:gd name="T125" fmla="*/ 121 h 361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6865"/>
                <a:gd name="T190" fmla="*/ 0 h 361228"/>
                <a:gd name="T191" fmla="*/ 316865 w 316865"/>
                <a:gd name="T192" fmla="*/ 361228 h 361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6865" h="361228">
                  <a:moveTo>
                    <a:pt x="266700" y="0"/>
                  </a:moveTo>
                  <a:lnTo>
                    <a:pt x="270510" y="1270"/>
                  </a:lnTo>
                  <a:lnTo>
                    <a:pt x="273050" y="1905"/>
                  </a:lnTo>
                  <a:lnTo>
                    <a:pt x="276860" y="4445"/>
                  </a:lnTo>
                  <a:lnTo>
                    <a:pt x="277495" y="5715"/>
                  </a:lnTo>
                  <a:lnTo>
                    <a:pt x="278765" y="8255"/>
                  </a:lnTo>
                  <a:lnTo>
                    <a:pt x="280035" y="10795"/>
                  </a:lnTo>
                  <a:lnTo>
                    <a:pt x="280035" y="13335"/>
                  </a:lnTo>
                  <a:lnTo>
                    <a:pt x="280035" y="14605"/>
                  </a:lnTo>
                  <a:lnTo>
                    <a:pt x="280035" y="15875"/>
                  </a:lnTo>
                  <a:lnTo>
                    <a:pt x="280035" y="19050"/>
                  </a:lnTo>
                  <a:lnTo>
                    <a:pt x="280035" y="21590"/>
                  </a:lnTo>
                  <a:lnTo>
                    <a:pt x="280035" y="25400"/>
                  </a:lnTo>
                  <a:lnTo>
                    <a:pt x="278765" y="30480"/>
                  </a:lnTo>
                  <a:lnTo>
                    <a:pt x="278765" y="31750"/>
                  </a:lnTo>
                  <a:lnTo>
                    <a:pt x="278765" y="33655"/>
                  </a:lnTo>
                  <a:lnTo>
                    <a:pt x="277495" y="37465"/>
                  </a:lnTo>
                  <a:lnTo>
                    <a:pt x="277495" y="40005"/>
                  </a:lnTo>
                  <a:lnTo>
                    <a:pt x="277495" y="42545"/>
                  </a:lnTo>
                  <a:lnTo>
                    <a:pt x="276860" y="45085"/>
                  </a:lnTo>
                  <a:lnTo>
                    <a:pt x="276860" y="47625"/>
                  </a:lnTo>
                  <a:lnTo>
                    <a:pt x="276860" y="50165"/>
                  </a:lnTo>
                  <a:lnTo>
                    <a:pt x="275590" y="52070"/>
                  </a:lnTo>
                  <a:lnTo>
                    <a:pt x="275590" y="55880"/>
                  </a:lnTo>
                  <a:lnTo>
                    <a:pt x="274320" y="58420"/>
                  </a:lnTo>
                  <a:lnTo>
                    <a:pt x="274320" y="62230"/>
                  </a:lnTo>
                  <a:lnTo>
                    <a:pt x="273050" y="64770"/>
                  </a:lnTo>
                  <a:lnTo>
                    <a:pt x="273050" y="67945"/>
                  </a:lnTo>
                  <a:lnTo>
                    <a:pt x="273050" y="70485"/>
                  </a:lnTo>
                  <a:lnTo>
                    <a:pt x="273050" y="74295"/>
                  </a:lnTo>
                  <a:lnTo>
                    <a:pt x="271780" y="76835"/>
                  </a:lnTo>
                  <a:lnTo>
                    <a:pt x="271780" y="80645"/>
                  </a:lnTo>
                  <a:lnTo>
                    <a:pt x="270510" y="82550"/>
                  </a:lnTo>
                  <a:lnTo>
                    <a:pt x="270510" y="86360"/>
                  </a:lnTo>
                  <a:lnTo>
                    <a:pt x="270510" y="90170"/>
                  </a:lnTo>
                  <a:lnTo>
                    <a:pt x="269240" y="92710"/>
                  </a:lnTo>
                  <a:lnTo>
                    <a:pt x="269240" y="96520"/>
                  </a:lnTo>
                  <a:lnTo>
                    <a:pt x="267970" y="98425"/>
                  </a:lnTo>
                  <a:lnTo>
                    <a:pt x="266700" y="102235"/>
                  </a:lnTo>
                  <a:lnTo>
                    <a:pt x="266700" y="106045"/>
                  </a:lnTo>
                  <a:lnTo>
                    <a:pt x="266700" y="108585"/>
                  </a:lnTo>
                  <a:lnTo>
                    <a:pt x="265430" y="112395"/>
                  </a:lnTo>
                  <a:lnTo>
                    <a:pt x="265430" y="114300"/>
                  </a:lnTo>
                  <a:lnTo>
                    <a:pt x="264160" y="116840"/>
                  </a:lnTo>
                  <a:lnTo>
                    <a:pt x="264160" y="119380"/>
                  </a:lnTo>
                  <a:lnTo>
                    <a:pt x="264160" y="123190"/>
                  </a:lnTo>
                  <a:lnTo>
                    <a:pt x="262890" y="125730"/>
                  </a:lnTo>
                  <a:lnTo>
                    <a:pt x="262890" y="128270"/>
                  </a:lnTo>
                  <a:lnTo>
                    <a:pt x="261620" y="130175"/>
                  </a:lnTo>
                  <a:lnTo>
                    <a:pt x="261620" y="133985"/>
                  </a:lnTo>
                  <a:lnTo>
                    <a:pt x="260985" y="137795"/>
                  </a:lnTo>
                  <a:lnTo>
                    <a:pt x="260985" y="142875"/>
                  </a:lnTo>
                  <a:lnTo>
                    <a:pt x="259715" y="146050"/>
                  </a:lnTo>
                  <a:lnTo>
                    <a:pt x="259715" y="151130"/>
                  </a:lnTo>
                  <a:lnTo>
                    <a:pt x="258445" y="153670"/>
                  </a:lnTo>
                  <a:lnTo>
                    <a:pt x="258445" y="156210"/>
                  </a:lnTo>
                  <a:lnTo>
                    <a:pt x="258445" y="158750"/>
                  </a:lnTo>
                  <a:lnTo>
                    <a:pt x="258445" y="160020"/>
                  </a:lnTo>
                  <a:lnTo>
                    <a:pt x="257175" y="163195"/>
                  </a:lnTo>
                  <a:lnTo>
                    <a:pt x="258445" y="168275"/>
                  </a:lnTo>
                  <a:lnTo>
                    <a:pt x="259715" y="172085"/>
                  </a:lnTo>
                  <a:lnTo>
                    <a:pt x="261620" y="175895"/>
                  </a:lnTo>
                  <a:lnTo>
                    <a:pt x="264160" y="179070"/>
                  </a:lnTo>
                  <a:lnTo>
                    <a:pt x="266700" y="181610"/>
                  </a:lnTo>
                  <a:lnTo>
                    <a:pt x="267970" y="182880"/>
                  </a:lnTo>
                  <a:lnTo>
                    <a:pt x="269240" y="184150"/>
                  </a:lnTo>
                  <a:lnTo>
                    <a:pt x="270510" y="182880"/>
                  </a:lnTo>
                  <a:lnTo>
                    <a:pt x="274320" y="180340"/>
                  </a:lnTo>
                  <a:lnTo>
                    <a:pt x="276860" y="177800"/>
                  </a:lnTo>
                  <a:lnTo>
                    <a:pt x="278765" y="177165"/>
                  </a:lnTo>
                  <a:lnTo>
                    <a:pt x="282575" y="174625"/>
                  </a:lnTo>
                  <a:lnTo>
                    <a:pt x="286385" y="173355"/>
                  </a:lnTo>
                  <a:lnTo>
                    <a:pt x="288925" y="170815"/>
                  </a:lnTo>
                  <a:lnTo>
                    <a:pt x="294005" y="169545"/>
                  </a:lnTo>
                  <a:lnTo>
                    <a:pt x="297180" y="168275"/>
                  </a:lnTo>
                  <a:lnTo>
                    <a:pt x="300990" y="168275"/>
                  </a:lnTo>
                  <a:lnTo>
                    <a:pt x="304800" y="167005"/>
                  </a:lnTo>
                  <a:lnTo>
                    <a:pt x="308610" y="167005"/>
                  </a:lnTo>
                  <a:lnTo>
                    <a:pt x="311150" y="167005"/>
                  </a:lnTo>
                  <a:lnTo>
                    <a:pt x="314325" y="169545"/>
                  </a:lnTo>
                  <a:lnTo>
                    <a:pt x="315595" y="170815"/>
                  </a:lnTo>
                  <a:lnTo>
                    <a:pt x="316865" y="172085"/>
                  </a:lnTo>
                  <a:lnTo>
                    <a:pt x="316865" y="173355"/>
                  </a:lnTo>
                  <a:lnTo>
                    <a:pt x="316865" y="175895"/>
                  </a:lnTo>
                  <a:lnTo>
                    <a:pt x="315595" y="177800"/>
                  </a:lnTo>
                  <a:lnTo>
                    <a:pt x="314325" y="180340"/>
                  </a:lnTo>
                  <a:lnTo>
                    <a:pt x="311150" y="182880"/>
                  </a:lnTo>
                  <a:lnTo>
                    <a:pt x="309880" y="185420"/>
                  </a:lnTo>
                  <a:lnTo>
                    <a:pt x="306070" y="187960"/>
                  </a:lnTo>
                  <a:lnTo>
                    <a:pt x="302260" y="190500"/>
                  </a:lnTo>
                  <a:lnTo>
                    <a:pt x="298450" y="191770"/>
                  </a:lnTo>
                  <a:lnTo>
                    <a:pt x="294640" y="193675"/>
                  </a:lnTo>
                  <a:lnTo>
                    <a:pt x="291465" y="196215"/>
                  </a:lnTo>
                  <a:lnTo>
                    <a:pt x="286385" y="197485"/>
                  </a:lnTo>
                  <a:lnTo>
                    <a:pt x="282575" y="198755"/>
                  </a:lnTo>
                  <a:lnTo>
                    <a:pt x="278765" y="201295"/>
                  </a:lnTo>
                  <a:lnTo>
                    <a:pt x="275590" y="201295"/>
                  </a:lnTo>
                  <a:lnTo>
                    <a:pt x="271780" y="202565"/>
                  </a:lnTo>
                  <a:lnTo>
                    <a:pt x="269240" y="203835"/>
                  </a:lnTo>
                  <a:lnTo>
                    <a:pt x="265430" y="206375"/>
                  </a:lnTo>
                  <a:lnTo>
                    <a:pt x="261620" y="208915"/>
                  </a:lnTo>
                  <a:lnTo>
                    <a:pt x="259715" y="210820"/>
                  </a:lnTo>
                  <a:lnTo>
                    <a:pt x="257175" y="212090"/>
                  </a:lnTo>
                  <a:lnTo>
                    <a:pt x="254635" y="214630"/>
                  </a:lnTo>
                  <a:lnTo>
                    <a:pt x="252095" y="217170"/>
                  </a:lnTo>
                  <a:lnTo>
                    <a:pt x="249555" y="218440"/>
                  </a:lnTo>
                  <a:lnTo>
                    <a:pt x="247015" y="219710"/>
                  </a:lnTo>
                  <a:lnTo>
                    <a:pt x="245745" y="222250"/>
                  </a:lnTo>
                  <a:lnTo>
                    <a:pt x="243840" y="224790"/>
                  </a:lnTo>
                  <a:lnTo>
                    <a:pt x="244475" y="226695"/>
                  </a:lnTo>
                  <a:lnTo>
                    <a:pt x="245745" y="229235"/>
                  </a:lnTo>
                  <a:lnTo>
                    <a:pt x="247015" y="233045"/>
                  </a:lnTo>
                  <a:lnTo>
                    <a:pt x="248285" y="236855"/>
                  </a:lnTo>
                  <a:lnTo>
                    <a:pt x="249555" y="240665"/>
                  </a:lnTo>
                  <a:lnTo>
                    <a:pt x="249555" y="242570"/>
                  </a:lnTo>
                  <a:lnTo>
                    <a:pt x="250825" y="245110"/>
                  </a:lnTo>
                  <a:lnTo>
                    <a:pt x="252095" y="247650"/>
                  </a:lnTo>
                  <a:lnTo>
                    <a:pt x="252095" y="250190"/>
                  </a:lnTo>
                  <a:lnTo>
                    <a:pt x="252095" y="251460"/>
                  </a:lnTo>
                  <a:lnTo>
                    <a:pt x="252095" y="254000"/>
                  </a:lnTo>
                  <a:lnTo>
                    <a:pt x="252095" y="256540"/>
                  </a:lnTo>
                  <a:lnTo>
                    <a:pt x="253365" y="258445"/>
                  </a:lnTo>
                  <a:lnTo>
                    <a:pt x="253365" y="260985"/>
                  </a:lnTo>
                  <a:lnTo>
                    <a:pt x="253365" y="264795"/>
                  </a:lnTo>
                  <a:lnTo>
                    <a:pt x="253365" y="267335"/>
                  </a:lnTo>
                  <a:lnTo>
                    <a:pt x="254635" y="272415"/>
                  </a:lnTo>
                  <a:lnTo>
                    <a:pt x="254635" y="274320"/>
                  </a:lnTo>
                  <a:lnTo>
                    <a:pt x="254635" y="279400"/>
                  </a:lnTo>
                  <a:lnTo>
                    <a:pt x="254635" y="283210"/>
                  </a:lnTo>
                  <a:lnTo>
                    <a:pt x="255905" y="288290"/>
                  </a:lnTo>
                  <a:lnTo>
                    <a:pt x="255905" y="291465"/>
                  </a:lnTo>
                  <a:lnTo>
                    <a:pt x="255905" y="296545"/>
                  </a:lnTo>
                  <a:lnTo>
                    <a:pt x="255905" y="300355"/>
                  </a:lnTo>
                  <a:lnTo>
                    <a:pt x="257175" y="305435"/>
                  </a:lnTo>
                  <a:lnTo>
                    <a:pt x="257175" y="309880"/>
                  </a:lnTo>
                  <a:lnTo>
                    <a:pt x="258445" y="313690"/>
                  </a:lnTo>
                  <a:lnTo>
                    <a:pt x="258445" y="317500"/>
                  </a:lnTo>
                  <a:lnTo>
                    <a:pt x="258445" y="321945"/>
                  </a:lnTo>
                  <a:lnTo>
                    <a:pt x="258445" y="325755"/>
                  </a:lnTo>
                  <a:lnTo>
                    <a:pt x="259715" y="329565"/>
                  </a:lnTo>
                  <a:lnTo>
                    <a:pt x="259715" y="333375"/>
                  </a:lnTo>
                  <a:lnTo>
                    <a:pt x="259715" y="337185"/>
                  </a:lnTo>
                  <a:lnTo>
                    <a:pt x="259715" y="339090"/>
                  </a:lnTo>
                  <a:lnTo>
                    <a:pt x="260985" y="341630"/>
                  </a:lnTo>
                  <a:lnTo>
                    <a:pt x="260985" y="344170"/>
                  </a:lnTo>
                  <a:lnTo>
                    <a:pt x="260985" y="346710"/>
                  </a:lnTo>
                  <a:lnTo>
                    <a:pt x="260985" y="349250"/>
                  </a:lnTo>
                  <a:lnTo>
                    <a:pt x="261620" y="350520"/>
                  </a:lnTo>
                  <a:lnTo>
                    <a:pt x="241300" y="353060"/>
                  </a:lnTo>
                  <a:lnTo>
                    <a:pt x="229870" y="226060"/>
                  </a:lnTo>
                  <a:lnTo>
                    <a:pt x="228600" y="226060"/>
                  </a:lnTo>
                  <a:lnTo>
                    <a:pt x="227330" y="223520"/>
                  </a:lnTo>
                  <a:lnTo>
                    <a:pt x="226695" y="219710"/>
                  </a:lnTo>
                  <a:lnTo>
                    <a:pt x="224155" y="215900"/>
                  </a:lnTo>
                  <a:lnTo>
                    <a:pt x="220345" y="212090"/>
                  </a:lnTo>
                  <a:lnTo>
                    <a:pt x="217805" y="208915"/>
                  </a:lnTo>
                  <a:lnTo>
                    <a:pt x="213995" y="206375"/>
                  </a:lnTo>
                  <a:lnTo>
                    <a:pt x="211455" y="205105"/>
                  </a:lnTo>
                  <a:lnTo>
                    <a:pt x="209550" y="203835"/>
                  </a:lnTo>
                  <a:lnTo>
                    <a:pt x="208280" y="202565"/>
                  </a:lnTo>
                  <a:lnTo>
                    <a:pt x="204470" y="202565"/>
                  </a:lnTo>
                  <a:lnTo>
                    <a:pt x="203200" y="202565"/>
                  </a:lnTo>
                  <a:lnTo>
                    <a:pt x="199390" y="202565"/>
                  </a:lnTo>
                  <a:lnTo>
                    <a:pt x="196850" y="202565"/>
                  </a:lnTo>
                  <a:lnTo>
                    <a:pt x="194310" y="202565"/>
                  </a:lnTo>
                  <a:lnTo>
                    <a:pt x="192405" y="202565"/>
                  </a:lnTo>
                  <a:lnTo>
                    <a:pt x="188595" y="202565"/>
                  </a:lnTo>
                  <a:lnTo>
                    <a:pt x="186055" y="203835"/>
                  </a:lnTo>
                  <a:lnTo>
                    <a:pt x="183515" y="203835"/>
                  </a:lnTo>
                  <a:lnTo>
                    <a:pt x="180975" y="206375"/>
                  </a:lnTo>
                  <a:lnTo>
                    <a:pt x="178435" y="206375"/>
                  </a:lnTo>
                  <a:lnTo>
                    <a:pt x="176530" y="207645"/>
                  </a:lnTo>
                  <a:lnTo>
                    <a:pt x="175260" y="208915"/>
                  </a:lnTo>
                  <a:lnTo>
                    <a:pt x="173990" y="210185"/>
                  </a:lnTo>
                  <a:lnTo>
                    <a:pt x="171450" y="212090"/>
                  </a:lnTo>
                  <a:lnTo>
                    <a:pt x="170180" y="215900"/>
                  </a:lnTo>
                  <a:lnTo>
                    <a:pt x="171450" y="218440"/>
                  </a:lnTo>
                  <a:lnTo>
                    <a:pt x="173990" y="222250"/>
                  </a:lnTo>
                  <a:lnTo>
                    <a:pt x="175260" y="224790"/>
                  </a:lnTo>
                  <a:lnTo>
                    <a:pt x="177165" y="226695"/>
                  </a:lnTo>
                  <a:lnTo>
                    <a:pt x="178435" y="227965"/>
                  </a:lnTo>
                  <a:lnTo>
                    <a:pt x="179705" y="229235"/>
                  </a:lnTo>
                  <a:lnTo>
                    <a:pt x="182245" y="229235"/>
                  </a:lnTo>
                  <a:lnTo>
                    <a:pt x="184785" y="229235"/>
                  </a:lnTo>
                  <a:lnTo>
                    <a:pt x="188595" y="229235"/>
                  </a:lnTo>
                  <a:lnTo>
                    <a:pt x="192405" y="230505"/>
                  </a:lnTo>
                  <a:lnTo>
                    <a:pt x="194310" y="231775"/>
                  </a:lnTo>
                  <a:lnTo>
                    <a:pt x="198120" y="233045"/>
                  </a:lnTo>
                  <a:lnTo>
                    <a:pt x="199390" y="236855"/>
                  </a:lnTo>
                  <a:lnTo>
                    <a:pt x="199390" y="239395"/>
                  </a:lnTo>
                  <a:lnTo>
                    <a:pt x="196850" y="240665"/>
                  </a:lnTo>
                  <a:lnTo>
                    <a:pt x="194310" y="241935"/>
                  </a:lnTo>
                  <a:lnTo>
                    <a:pt x="192405" y="242570"/>
                  </a:lnTo>
                  <a:lnTo>
                    <a:pt x="188595" y="243840"/>
                  </a:lnTo>
                  <a:lnTo>
                    <a:pt x="186055" y="243840"/>
                  </a:lnTo>
                  <a:lnTo>
                    <a:pt x="182245" y="245110"/>
                  </a:lnTo>
                  <a:lnTo>
                    <a:pt x="178435" y="245110"/>
                  </a:lnTo>
                  <a:lnTo>
                    <a:pt x="175260" y="246380"/>
                  </a:lnTo>
                  <a:lnTo>
                    <a:pt x="171450" y="246380"/>
                  </a:lnTo>
                  <a:lnTo>
                    <a:pt x="168910" y="247650"/>
                  </a:lnTo>
                  <a:lnTo>
                    <a:pt x="165100" y="248920"/>
                  </a:lnTo>
                  <a:lnTo>
                    <a:pt x="162560" y="248920"/>
                  </a:lnTo>
                  <a:lnTo>
                    <a:pt x="161290" y="250190"/>
                  </a:lnTo>
                  <a:lnTo>
                    <a:pt x="159385" y="251460"/>
                  </a:lnTo>
                  <a:lnTo>
                    <a:pt x="158115" y="251460"/>
                  </a:lnTo>
                  <a:lnTo>
                    <a:pt x="154305" y="252730"/>
                  </a:lnTo>
                  <a:lnTo>
                    <a:pt x="151765" y="255270"/>
                  </a:lnTo>
                  <a:lnTo>
                    <a:pt x="149225" y="256540"/>
                  </a:lnTo>
                  <a:lnTo>
                    <a:pt x="146685" y="258445"/>
                  </a:lnTo>
                  <a:lnTo>
                    <a:pt x="143510" y="260985"/>
                  </a:lnTo>
                  <a:lnTo>
                    <a:pt x="140970" y="263525"/>
                  </a:lnTo>
                  <a:lnTo>
                    <a:pt x="137160" y="266065"/>
                  </a:lnTo>
                  <a:lnTo>
                    <a:pt x="135890" y="267335"/>
                  </a:lnTo>
                  <a:lnTo>
                    <a:pt x="132080" y="271145"/>
                  </a:lnTo>
                  <a:lnTo>
                    <a:pt x="130810" y="273685"/>
                  </a:lnTo>
                  <a:lnTo>
                    <a:pt x="129540" y="275590"/>
                  </a:lnTo>
                  <a:lnTo>
                    <a:pt x="128270" y="278130"/>
                  </a:lnTo>
                  <a:lnTo>
                    <a:pt x="128270" y="280670"/>
                  </a:lnTo>
                  <a:lnTo>
                    <a:pt x="128270" y="284480"/>
                  </a:lnTo>
                  <a:lnTo>
                    <a:pt x="129540" y="285750"/>
                  </a:lnTo>
                  <a:lnTo>
                    <a:pt x="130810" y="287020"/>
                  </a:lnTo>
                  <a:lnTo>
                    <a:pt x="133350" y="288290"/>
                  </a:lnTo>
                  <a:lnTo>
                    <a:pt x="135890" y="289560"/>
                  </a:lnTo>
                  <a:lnTo>
                    <a:pt x="139700" y="289560"/>
                  </a:lnTo>
                  <a:lnTo>
                    <a:pt x="143510" y="289560"/>
                  </a:lnTo>
                  <a:lnTo>
                    <a:pt x="146685" y="289560"/>
                  </a:lnTo>
                  <a:lnTo>
                    <a:pt x="151765" y="289560"/>
                  </a:lnTo>
                  <a:lnTo>
                    <a:pt x="155575" y="289560"/>
                  </a:lnTo>
                  <a:lnTo>
                    <a:pt x="159385" y="288290"/>
                  </a:lnTo>
                  <a:lnTo>
                    <a:pt x="162560" y="288290"/>
                  </a:lnTo>
                  <a:lnTo>
                    <a:pt x="167640" y="288290"/>
                  </a:lnTo>
                  <a:lnTo>
                    <a:pt x="170180" y="287020"/>
                  </a:lnTo>
                  <a:lnTo>
                    <a:pt x="173990" y="287020"/>
                  </a:lnTo>
                  <a:lnTo>
                    <a:pt x="175260" y="287020"/>
                  </a:lnTo>
                  <a:lnTo>
                    <a:pt x="177165" y="288290"/>
                  </a:lnTo>
                  <a:lnTo>
                    <a:pt x="178435" y="290195"/>
                  </a:lnTo>
                  <a:lnTo>
                    <a:pt x="176530" y="294005"/>
                  </a:lnTo>
                  <a:lnTo>
                    <a:pt x="173990" y="295275"/>
                  </a:lnTo>
                  <a:lnTo>
                    <a:pt x="171450" y="297815"/>
                  </a:lnTo>
                  <a:lnTo>
                    <a:pt x="168910" y="299085"/>
                  </a:lnTo>
                  <a:lnTo>
                    <a:pt x="167640" y="300355"/>
                  </a:lnTo>
                  <a:lnTo>
                    <a:pt x="163830" y="301625"/>
                  </a:lnTo>
                  <a:lnTo>
                    <a:pt x="159385" y="302895"/>
                  </a:lnTo>
                  <a:lnTo>
                    <a:pt x="154305" y="305435"/>
                  </a:lnTo>
                  <a:lnTo>
                    <a:pt x="149225" y="308610"/>
                  </a:lnTo>
                  <a:lnTo>
                    <a:pt x="146685" y="309880"/>
                  </a:lnTo>
                  <a:lnTo>
                    <a:pt x="144145" y="312420"/>
                  </a:lnTo>
                  <a:lnTo>
                    <a:pt x="143510" y="314960"/>
                  </a:lnTo>
                  <a:lnTo>
                    <a:pt x="142240" y="317500"/>
                  </a:lnTo>
                  <a:lnTo>
                    <a:pt x="139700" y="320040"/>
                  </a:lnTo>
                  <a:lnTo>
                    <a:pt x="138430" y="321945"/>
                  </a:lnTo>
                  <a:lnTo>
                    <a:pt x="138430" y="324485"/>
                  </a:lnTo>
                  <a:lnTo>
                    <a:pt x="138430" y="327025"/>
                  </a:lnTo>
                  <a:lnTo>
                    <a:pt x="139700" y="329565"/>
                  </a:lnTo>
                  <a:lnTo>
                    <a:pt x="140970" y="330835"/>
                  </a:lnTo>
                  <a:lnTo>
                    <a:pt x="142240" y="332105"/>
                  </a:lnTo>
                  <a:lnTo>
                    <a:pt x="144145" y="333375"/>
                  </a:lnTo>
                  <a:lnTo>
                    <a:pt x="146685" y="333375"/>
                  </a:lnTo>
                  <a:lnTo>
                    <a:pt x="149225" y="334645"/>
                  </a:lnTo>
                  <a:lnTo>
                    <a:pt x="153035" y="334645"/>
                  </a:lnTo>
                  <a:lnTo>
                    <a:pt x="155575" y="334645"/>
                  </a:lnTo>
                  <a:lnTo>
                    <a:pt x="158115" y="333375"/>
                  </a:lnTo>
                  <a:lnTo>
                    <a:pt x="160020" y="333375"/>
                  </a:lnTo>
                  <a:lnTo>
                    <a:pt x="163830" y="332105"/>
                  </a:lnTo>
                  <a:lnTo>
                    <a:pt x="166370" y="332105"/>
                  </a:lnTo>
                  <a:lnTo>
                    <a:pt x="168910" y="330835"/>
                  </a:lnTo>
                  <a:lnTo>
                    <a:pt x="171450" y="330835"/>
                  </a:lnTo>
                  <a:lnTo>
                    <a:pt x="173990" y="345440"/>
                  </a:lnTo>
                  <a:lnTo>
                    <a:pt x="196850" y="358775"/>
                  </a:lnTo>
                  <a:lnTo>
                    <a:pt x="159385" y="357505"/>
                  </a:lnTo>
                  <a:lnTo>
                    <a:pt x="151765" y="340360"/>
                  </a:lnTo>
                  <a:lnTo>
                    <a:pt x="150495" y="340360"/>
                  </a:lnTo>
                  <a:lnTo>
                    <a:pt x="146685" y="340360"/>
                  </a:lnTo>
                  <a:lnTo>
                    <a:pt x="144145" y="340360"/>
                  </a:lnTo>
                  <a:lnTo>
                    <a:pt x="142240" y="340360"/>
                  </a:lnTo>
                  <a:lnTo>
                    <a:pt x="139700" y="340360"/>
                  </a:lnTo>
                  <a:lnTo>
                    <a:pt x="137160" y="340360"/>
                  </a:lnTo>
                  <a:lnTo>
                    <a:pt x="134620" y="340360"/>
                  </a:lnTo>
                  <a:lnTo>
                    <a:pt x="132080" y="339090"/>
                  </a:lnTo>
                  <a:lnTo>
                    <a:pt x="129540" y="337820"/>
                  </a:lnTo>
                  <a:lnTo>
                    <a:pt x="126365" y="337820"/>
                  </a:lnTo>
                  <a:lnTo>
                    <a:pt x="123825" y="335915"/>
                  </a:lnTo>
                  <a:lnTo>
                    <a:pt x="121285" y="334645"/>
                  </a:lnTo>
                  <a:lnTo>
                    <a:pt x="120015" y="332105"/>
                  </a:lnTo>
                  <a:lnTo>
                    <a:pt x="118745" y="329565"/>
                  </a:lnTo>
                  <a:lnTo>
                    <a:pt x="117475" y="325755"/>
                  </a:lnTo>
                  <a:lnTo>
                    <a:pt x="117475" y="323215"/>
                  </a:lnTo>
                  <a:lnTo>
                    <a:pt x="117475" y="321310"/>
                  </a:lnTo>
                  <a:lnTo>
                    <a:pt x="118745" y="317500"/>
                  </a:lnTo>
                  <a:lnTo>
                    <a:pt x="120015" y="314960"/>
                  </a:lnTo>
                  <a:lnTo>
                    <a:pt x="122555" y="312420"/>
                  </a:lnTo>
                  <a:lnTo>
                    <a:pt x="125095" y="309880"/>
                  </a:lnTo>
                  <a:lnTo>
                    <a:pt x="127000" y="307340"/>
                  </a:lnTo>
                  <a:lnTo>
                    <a:pt x="129540" y="305435"/>
                  </a:lnTo>
                  <a:lnTo>
                    <a:pt x="132080" y="302895"/>
                  </a:lnTo>
                  <a:lnTo>
                    <a:pt x="135890" y="300355"/>
                  </a:lnTo>
                  <a:lnTo>
                    <a:pt x="138430" y="299085"/>
                  </a:lnTo>
                  <a:lnTo>
                    <a:pt x="140970" y="297815"/>
                  </a:lnTo>
                  <a:lnTo>
                    <a:pt x="143510" y="296545"/>
                  </a:lnTo>
                  <a:lnTo>
                    <a:pt x="142240" y="296545"/>
                  </a:lnTo>
                  <a:lnTo>
                    <a:pt x="140970" y="296545"/>
                  </a:lnTo>
                  <a:lnTo>
                    <a:pt x="138430" y="296545"/>
                  </a:lnTo>
                  <a:lnTo>
                    <a:pt x="135890" y="296545"/>
                  </a:lnTo>
                  <a:lnTo>
                    <a:pt x="132080" y="296545"/>
                  </a:lnTo>
                  <a:lnTo>
                    <a:pt x="129540" y="296545"/>
                  </a:lnTo>
                  <a:lnTo>
                    <a:pt x="126365" y="296545"/>
                  </a:lnTo>
                  <a:lnTo>
                    <a:pt x="122555" y="296545"/>
                  </a:lnTo>
                  <a:lnTo>
                    <a:pt x="118745" y="295275"/>
                  </a:lnTo>
                  <a:lnTo>
                    <a:pt x="114935" y="294005"/>
                  </a:lnTo>
                  <a:lnTo>
                    <a:pt x="111125" y="292735"/>
                  </a:lnTo>
                  <a:lnTo>
                    <a:pt x="109220" y="291465"/>
                  </a:lnTo>
                  <a:lnTo>
                    <a:pt x="107950" y="289560"/>
                  </a:lnTo>
                  <a:lnTo>
                    <a:pt x="105410" y="287020"/>
                  </a:lnTo>
                  <a:lnTo>
                    <a:pt x="105410" y="283210"/>
                  </a:lnTo>
                  <a:lnTo>
                    <a:pt x="106680" y="279400"/>
                  </a:lnTo>
                  <a:lnTo>
                    <a:pt x="107950" y="275590"/>
                  </a:lnTo>
                  <a:lnTo>
                    <a:pt x="109855" y="271145"/>
                  </a:lnTo>
                  <a:lnTo>
                    <a:pt x="113665" y="267335"/>
                  </a:lnTo>
                  <a:lnTo>
                    <a:pt x="118745" y="262255"/>
                  </a:lnTo>
                  <a:lnTo>
                    <a:pt x="120015" y="260985"/>
                  </a:lnTo>
                  <a:lnTo>
                    <a:pt x="122555" y="258445"/>
                  </a:lnTo>
                  <a:lnTo>
                    <a:pt x="125095" y="256540"/>
                  </a:lnTo>
                  <a:lnTo>
                    <a:pt x="127000" y="255270"/>
                  </a:lnTo>
                  <a:lnTo>
                    <a:pt x="130810" y="252730"/>
                  </a:lnTo>
                  <a:lnTo>
                    <a:pt x="133350" y="251460"/>
                  </a:lnTo>
                  <a:lnTo>
                    <a:pt x="135890" y="250190"/>
                  </a:lnTo>
                  <a:lnTo>
                    <a:pt x="138430" y="248920"/>
                  </a:lnTo>
                  <a:lnTo>
                    <a:pt x="140970" y="246380"/>
                  </a:lnTo>
                  <a:lnTo>
                    <a:pt x="143510" y="245110"/>
                  </a:lnTo>
                  <a:lnTo>
                    <a:pt x="145415" y="243840"/>
                  </a:lnTo>
                  <a:lnTo>
                    <a:pt x="147955" y="242570"/>
                  </a:lnTo>
                  <a:lnTo>
                    <a:pt x="153035" y="240665"/>
                  </a:lnTo>
                  <a:lnTo>
                    <a:pt x="158115" y="239395"/>
                  </a:lnTo>
                  <a:lnTo>
                    <a:pt x="160020" y="236855"/>
                  </a:lnTo>
                  <a:lnTo>
                    <a:pt x="162560" y="235585"/>
                  </a:lnTo>
                  <a:lnTo>
                    <a:pt x="165100" y="235585"/>
                  </a:lnTo>
                  <a:lnTo>
                    <a:pt x="163830" y="234315"/>
                  </a:lnTo>
                  <a:lnTo>
                    <a:pt x="160020" y="230505"/>
                  </a:lnTo>
                  <a:lnTo>
                    <a:pt x="158115" y="227965"/>
                  </a:lnTo>
                  <a:lnTo>
                    <a:pt x="155575" y="224790"/>
                  </a:lnTo>
                  <a:lnTo>
                    <a:pt x="154305" y="222250"/>
                  </a:lnTo>
                  <a:lnTo>
                    <a:pt x="154305" y="220980"/>
                  </a:lnTo>
                  <a:lnTo>
                    <a:pt x="153035" y="218440"/>
                  </a:lnTo>
                  <a:lnTo>
                    <a:pt x="153035" y="215900"/>
                  </a:lnTo>
                  <a:lnTo>
                    <a:pt x="151765" y="213360"/>
                  </a:lnTo>
                  <a:lnTo>
                    <a:pt x="153035" y="210820"/>
                  </a:lnTo>
                  <a:lnTo>
                    <a:pt x="153035" y="208915"/>
                  </a:lnTo>
                  <a:lnTo>
                    <a:pt x="153035" y="207645"/>
                  </a:lnTo>
                  <a:lnTo>
                    <a:pt x="154305" y="203835"/>
                  </a:lnTo>
                  <a:lnTo>
                    <a:pt x="158115" y="201295"/>
                  </a:lnTo>
                  <a:lnTo>
                    <a:pt x="159385" y="200025"/>
                  </a:lnTo>
                  <a:lnTo>
                    <a:pt x="162560" y="200025"/>
                  </a:lnTo>
                  <a:lnTo>
                    <a:pt x="163830" y="200025"/>
                  </a:lnTo>
                  <a:lnTo>
                    <a:pt x="162560" y="187960"/>
                  </a:lnTo>
                  <a:lnTo>
                    <a:pt x="129540" y="187960"/>
                  </a:lnTo>
                  <a:lnTo>
                    <a:pt x="129540" y="201295"/>
                  </a:lnTo>
                  <a:lnTo>
                    <a:pt x="132080" y="205105"/>
                  </a:lnTo>
                  <a:lnTo>
                    <a:pt x="132080" y="207645"/>
                  </a:lnTo>
                  <a:lnTo>
                    <a:pt x="133350" y="210185"/>
                  </a:lnTo>
                  <a:lnTo>
                    <a:pt x="133350" y="213360"/>
                  </a:lnTo>
                  <a:lnTo>
                    <a:pt x="134620" y="217170"/>
                  </a:lnTo>
                  <a:lnTo>
                    <a:pt x="135890" y="219710"/>
                  </a:lnTo>
                  <a:lnTo>
                    <a:pt x="135890" y="223520"/>
                  </a:lnTo>
                  <a:lnTo>
                    <a:pt x="135890" y="226695"/>
                  </a:lnTo>
                  <a:lnTo>
                    <a:pt x="137160" y="230505"/>
                  </a:lnTo>
                  <a:lnTo>
                    <a:pt x="135890" y="233045"/>
                  </a:lnTo>
                  <a:lnTo>
                    <a:pt x="135890" y="236855"/>
                  </a:lnTo>
                  <a:lnTo>
                    <a:pt x="134620" y="239395"/>
                  </a:lnTo>
                  <a:lnTo>
                    <a:pt x="133350" y="241935"/>
                  </a:lnTo>
                  <a:lnTo>
                    <a:pt x="130810" y="243840"/>
                  </a:lnTo>
                  <a:lnTo>
                    <a:pt x="129540" y="245110"/>
                  </a:lnTo>
                  <a:lnTo>
                    <a:pt x="127000" y="247650"/>
                  </a:lnTo>
                  <a:lnTo>
                    <a:pt x="125095" y="250190"/>
                  </a:lnTo>
                  <a:lnTo>
                    <a:pt x="121285" y="251460"/>
                  </a:lnTo>
                  <a:lnTo>
                    <a:pt x="118745" y="254000"/>
                  </a:lnTo>
                  <a:lnTo>
                    <a:pt x="114935" y="255270"/>
                  </a:lnTo>
                  <a:lnTo>
                    <a:pt x="112395" y="256540"/>
                  </a:lnTo>
                  <a:lnTo>
                    <a:pt x="109220" y="257810"/>
                  </a:lnTo>
                  <a:lnTo>
                    <a:pt x="106680" y="257810"/>
                  </a:lnTo>
                  <a:lnTo>
                    <a:pt x="102870" y="258445"/>
                  </a:lnTo>
                  <a:lnTo>
                    <a:pt x="99060" y="259715"/>
                  </a:lnTo>
                  <a:lnTo>
                    <a:pt x="96520" y="259715"/>
                  </a:lnTo>
                  <a:lnTo>
                    <a:pt x="93345" y="259715"/>
                  </a:lnTo>
                  <a:lnTo>
                    <a:pt x="90805" y="258445"/>
                  </a:lnTo>
                  <a:lnTo>
                    <a:pt x="88265" y="258445"/>
                  </a:lnTo>
                  <a:lnTo>
                    <a:pt x="84455" y="256540"/>
                  </a:lnTo>
                  <a:lnTo>
                    <a:pt x="81915" y="254000"/>
                  </a:lnTo>
                  <a:lnTo>
                    <a:pt x="79375" y="250190"/>
                  </a:lnTo>
                  <a:lnTo>
                    <a:pt x="78105" y="246380"/>
                  </a:lnTo>
                  <a:lnTo>
                    <a:pt x="76835" y="242570"/>
                  </a:lnTo>
                  <a:lnTo>
                    <a:pt x="76200" y="238125"/>
                  </a:lnTo>
                  <a:lnTo>
                    <a:pt x="74930" y="234315"/>
                  </a:lnTo>
                  <a:lnTo>
                    <a:pt x="74930" y="229235"/>
                  </a:lnTo>
                  <a:lnTo>
                    <a:pt x="73660" y="224790"/>
                  </a:lnTo>
                  <a:lnTo>
                    <a:pt x="73660" y="220980"/>
                  </a:lnTo>
                  <a:lnTo>
                    <a:pt x="72390" y="215900"/>
                  </a:lnTo>
                  <a:lnTo>
                    <a:pt x="72390" y="213360"/>
                  </a:lnTo>
                  <a:lnTo>
                    <a:pt x="72390" y="210185"/>
                  </a:lnTo>
                  <a:lnTo>
                    <a:pt x="72390" y="207645"/>
                  </a:lnTo>
                  <a:lnTo>
                    <a:pt x="72390" y="206375"/>
                  </a:lnTo>
                  <a:lnTo>
                    <a:pt x="71120" y="206375"/>
                  </a:lnTo>
                  <a:lnTo>
                    <a:pt x="67310" y="206375"/>
                  </a:lnTo>
                  <a:lnTo>
                    <a:pt x="64770" y="206375"/>
                  </a:lnTo>
                  <a:lnTo>
                    <a:pt x="62230" y="207645"/>
                  </a:lnTo>
                  <a:lnTo>
                    <a:pt x="59690" y="207645"/>
                  </a:lnTo>
                  <a:lnTo>
                    <a:pt x="57785" y="208915"/>
                  </a:lnTo>
                  <a:lnTo>
                    <a:pt x="53975" y="208915"/>
                  </a:lnTo>
                  <a:lnTo>
                    <a:pt x="51435" y="210185"/>
                  </a:lnTo>
                  <a:lnTo>
                    <a:pt x="47625" y="210185"/>
                  </a:lnTo>
                  <a:lnTo>
                    <a:pt x="46355" y="210820"/>
                  </a:lnTo>
                  <a:lnTo>
                    <a:pt x="43180" y="213360"/>
                  </a:lnTo>
                  <a:lnTo>
                    <a:pt x="40640" y="215900"/>
                  </a:lnTo>
                  <a:lnTo>
                    <a:pt x="40640" y="217170"/>
                  </a:lnTo>
                  <a:lnTo>
                    <a:pt x="40640" y="219710"/>
                  </a:lnTo>
                  <a:lnTo>
                    <a:pt x="41910" y="222250"/>
                  </a:lnTo>
                  <a:lnTo>
                    <a:pt x="43180" y="224790"/>
                  </a:lnTo>
                  <a:lnTo>
                    <a:pt x="43815" y="227965"/>
                  </a:lnTo>
                  <a:lnTo>
                    <a:pt x="46355" y="231775"/>
                  </a:lnTo>
                  <a:lnTo>
                    <a:pt x="47625" y="236855"/>
                  </a:lnTo>
                  <a:lnTo>
                    <a:pt x="50165" y="240665"/>
                  </a:lnTo>
                  <a:lnTo>
                    <a:pt x="52705" y="245110"/>
                  </a:lnTo>
                  <a:lnTo>
                    <a:pt x="53975" y="248920"/>
                  </a:lnTo>
                  <a:lnTo>
                    <a:pt x="56515" y="252730"/>
                  </a:lnTo>
                  <a:lnTo>
                    <a:pt x="59055" y="256540"/>
                  </a:lnTo>
                  <a:lnTo>
                    <a:pt x="59690" y="259715"/>
                  </a:lnTo>
                  <a:lnTo>
                    <a:pt x="60960" y="262255"/>
                  </a:lnTo>
                  <a:lnTo>
                    <a:pt x="62230" y="264795"/>
                  </a:lnTo>
                  <a:lnTo>
                    <a:pt x="63500" y="267335"/>
                  </a:lnTo>
                  <a:lnTo>
                    <a:pt x="63500" y="269875"/>
                  </a:lnTo>
                  <a:lnTo>
                    <a:pt x="62230" y="272415"/>
                  </a:lnTo>
                  <a:lnTo>
                    <a:pt x="60960" y="274320"/>
                  </a:lnTo>
                  <a:lnTo>
                    <a:pt x="59690" y="276860"/>
                  </a:lnTo>
                  <a:lnTo>
                    <a:pt x="56515" y="280670"/>
                  </a:lnTo>
                  <a:lnTo>
                    <a:pt x="52705" y="283210"/>
                  </a:lnTo>
                  <a:lnTo>
                    <a:pt x="48895" y="283210"/>
                  </a:lnTo>
                  <a:lnTo>
                    <a:pt x="47625" y="283210"/>
                  </a:lnTo>
                  <a:lnTo>
                    <a:pt x="43815" y="281940"/>
                  </a:lnTo>
                  <a:lnTo>
                    <a:pt x="41910" y="281940"/>
                  </a:lnTo>
                  <a:lnTo>
                    <a:pt x="36830" y="280670"/>
                  </a:lnTo>
                  <a:lnTo>
                    <a:pt x="33020" y="280670"/>
                  </a:lnTo>
                  <a:lnTo>
                    <a:pt x="30480" y="279400"/>
                  </a:lnTo>
                  <a:lnTo>
                    <a:pt x="26670" y="278130"/>
                  </a:lnTo>
                  <a:lnTo>
                    <a:pt x="22225" y="276860"/>
                  </a:lnTo>
                  <a:lnTo>
                    <a:pt x="19685" y="278130"/>
                  </a:lnTo>
                  <a:lnTo>
                    <a:pt x="17145" y="279400"/>
                  </a:lnTo>
                  <a:lnTo>
                    <a:pt x="15875" y="283210"/>
                  </a:lnTo>
                  <a:lnTo>
                    <a:pt x="14605" y="284480"/>
                  </a:lnTo>
                  <a:lnTo>
                    <a:pt x="14605" y="287020"/>
                  </a:lnTo>
                  <a:lnTo>
                    <a:pt x="14605" y="289560"/>
                  </a:lnTo>
                  <a:lnTo>
                    <a:pt x="14605" y="291465"/>
                  </a:lnTo>
                  <a:lnTo>
                    <a:pt x="14605" y="294005"/>
                  </a:lnTo>
                  <a:lnTo>
                    <a:pt x="14605" y="296545"/>
                  </a:lnTo>
                  <a:lnTo>
                    <a:pt x="14605" y="299085"/>
                  </a:lnTo>
                  <a:lnTo>
                    <a:pt x="15875" y="302895"/>
                  </a:lnTo>
                  <a:lnTo>
                    <a:pt x="15875" y="305435"/>
                  </a:lnTo>
                  <a:lnTo>
                    <a:pt x="17145" y="308610"/>
                  </a:lnTo>
                  <a:lnTo>
                    <a:pt x="17145" y="309880"/>
                  </a:lnTo>
                  <a:lnTo>
                    <a:pt x="18415" y="312420"/>
                  </a:lnTo>
                  <a:lnTo>
                    <a:pt x="20955" y="314960"/>
                  </a:lnTo>
                  <a:lnTo>
                    <a:pt x="24765" y="317500"/>
                  </a:lnTo>
                  <a:lnTo>
                    <a:pt x="26670" y="317500"/>
                  </a:lnTo>
                  <a:lnTo>
                    <a:pt x="30480" y="317500"/>
                  </a:lnTo>
                  <a:lnTo>
                    <a:pt x="34290" y="316230"/>
                  </a:lnTo>
                  <a:lnTo>
                    <a:pt x="38100" y="313690"/>
                  </a:lnTo>
                  <a:lnTo>
                    <a:pt x="41910" y="309880"/>
                  </a:lnTo>
                  <a:lnTo>
                    <a:pt x="45085" y="308610"/>
                  </a:lnTo>
                  <a:lnTo>
                    <a:pt x="48895" y="306070"/>
                  </a:lnTo>
                  <a:lnTo>
                    <a:pt x="53975" y="306070"/>
                  </a:lnTo>
                  <a:lnTo>
                    <a:pt x="59055" y="306070"/>
                  </a:lnTo>
                  <a:lnTo>
                    <a:pt x="63500" y="308610"/>
                  </a:lnTo>
                  <a:lnTo>
                    <a:pt x="67310" y="309880"/>
                  </a:lnTo>
                  <a:lnTo>
                    <a:pt x="71120" y="313690"/>
                  </a:lnTo>
                  <a:lnTo>
                    <a:pt x="72390" y="314960"/>
                  </a:lnTo>
                  <a:lnTo>
                    <a:pt x="74930" y="317500"/>
                  </a:lnTo>
                  <a:lnTo>
                    <a:pt x="76200" y="321310"/>
                  </a:lnTo>
                  <a:lnTo>
                    <a:pt x="76835" y="324485"/>
                  </a:lnTo>
                  <a:lnTo>
                    <a:pt x="78105" y="328295"/>
                  </a:lnTo>
                  <a:lnTo>
                    <a:pt x="79375" y="332105"/>
                  </a:lnTo>
                  <a:lnTo>
                    <a:pt x="80645" y="337185"/>
                  </a:lnTo>
                  <a:lnTo>
                    <a:pt x="81915" y="340360"/>
                  </a:lnTo>
                  <a:lnTo>
                    <a:pt x="81915" y="344170"/>
                  </a:lnTo>
                  <a:lnTo>
                    <a:pt x="83185" y="347980"/>
                  </a:lnTo>
                  <a:lnTo>
                    <a:pt x="84455" y="351790"/>
                  </a:lnTo>
                  <a:lnTo>
                    <a:pt x="85725" y="354965"/>
                  </a:lnTo>
                  <a:lnTo>
                    <a:pt x="85725" y="357505"/>
                  </a:lnTo>
                  <a:lnTo>
                    <a:pt x="85725" y="360045"/>
                  </a:lnTo>
                  <a:lnTo>
                    <a:pt x="85725" y="361228"/>
                  </a:lnTo>
                  <a:lnTo>
                    <a:pt x="68580" y="360045"/>
                  </a:lnTo>
                  <a:lnTo>
                    <a:pt x="62230" y="328295"/>
                  </a:lnTo>
                  <a:lnTo>
                    <a:pt x="60960" y="327025"/>
                  </a:lnTo>
                  <a:lnTo>
                    <a:pt x="59055" y="325755"/>
                  </a:lnTo>
                  <a:lnTo>
                    <a:pt x="56515" y="323215"/>
                  </a:lnTo>
                  <a:lnTo>
                    <a:pt x="53975" y="323215"/>
                  </a:lnTo>
                  <a:lnTo>
                    <a:pt x="51435" y="324485"/>
                  </a:lnTo>
                  <a:lnTo>
                    <a:pt x="48895" y="325755"/>
                  </a:lnTo>
                  <a:lnTo>
                    <a:pt x="46355" y="327025"/>
                  </a:lnTo>
                  <a:lnTo>
                    <a:pt x="43815" y="329565"/>
                  </a:lnTo>
                  <a:lnTo>
                    <a:pt x="41910" y="332105"/>
                  </a:lnTo>
                  <a:lnTo>
                    <a:pt x="38100" y="333375"/>
                  </a:lnTo>
                  <a:lnTo>
                    <a:pt x="35560" y="334645"/>
                  </a:lnTo>
                  <a:lnTo>
                    <a:pt x="31750" y="334645"/>
                  </a:lnTo>
                  <a:lnTo>
                    <a:pt x="29210" y="334645"/>
                  </a:lnTo>
                  <a:lnTo>
                    <a:pt x="26670" y="334645"/>
                  </a:lnTo>
                  <a:lnTo>
                    <a:pt x="24765" y="333375"/>
                  </a:lnTo>
                  <a:lnTo>
                    <a:pt x="23495" y="333375"/>
                  </a:lnTo>
                  <a:lnTo>
                    <a:pt x="19685" y="332105"/>
                  </a:lnTo>
                  <a:lnTo>
                    <a:pt x="15875" y="330835"/>
                  </a:lnTo>
                  <a:lnTo>
                    <a:pt x="13335" y="328295"/>
                  </a:lnTo>
                  <a:lnTo>
                    <a:pt x="12065" y="327025"/>
                  </a:lnTo>
                  <a:lnTo>
                    <a:pt x="8890" y="323215"/>
                  </a:lnTo>
                  <a:lnTo>
                    <a:pt x="7620" y="321310"/>
                  </a:lnTo>
                  <a:lnTo>
                    <a:pt x="6350" y="318770"/>
                  </a:lnTo>
                  <a:lnTo>
                    <a:pt x="5080" y="314960"/>
                  </a:lnTo>
                  <a:lnTo>
                    <a:pt x="2540" y="311150"/>
                  </a:lnTo>
                  <a:lnTo>
                    <a:pt x="2540" y="308610"/>
                  </a:lnTo>
                  <a:lnTo>
                    <a:pt x="1270" y="305435"/>
                  </a:lnTo>
                  <a:lnTo>
                    <a:pt x="1270" y="301625"/>
                  </a:lnTo>
                  <a:lnTo>
                    <a:pt x="0" y="297815"/>
                  </a:lnTo>
                  <a:lnTo>
                    <a:pt x="0" y="294005"/>
                  </a:lnTo>
                  <a:lnTo>
                    <a:pt x="0" y="290195"/>
                  </a:lnTo>
                  <a:lnTo>
                    <a:pt x="1270" y="288290"/>
                  </a:lnTo>
                  <a:lnTo>
                    <a:pt x="1270" y="283210"/>
                  </a:lnTo>
                  <a:lnTo>
                    <a:pt x="2540" y="280670"/>
                  </a:lnTo>
                  <a:lnTo>
                    <a:pt x="2540" y="276860"/>
                  </a:lnTo>
                  <a:lnTo>
                    <a:pt x="3810" y="274320"/>
                  </a:lnTo>
                  <a:lnTo>
                    <a:pt x="6350" y="272415"/>
                  </a:lnTo>
                  <a:lnTo>
                    <a:pt x="7620" y="269875"/>
                  </a:lnTo>
                  <a:lnTo>
                    <a:pt x="8890" y="268605"/>
                  </a:lnTo>
                  <a:lnTo>
                    <a:pt x="9525" y="267335"/>
                  </a:lnTo>
                  <a:lnTo>
                    <a:pt x="13335" y="263525"/>
                  </a:lnTo>
                  <a:lnTo>
                    <a:pt x="18415" y="263525"/>
                  </a:lnTo>
                  <a:lnTo>
                    <a:pt x="22225" y="263525"/>
                  </a:lnTo>
                  <a:lnTo>
                    <a:pt x="26670" y="266065"/>
                  </a:lnTo>
                  <a:lnTo>
                    <a:pt x="29210" y="267335"/>
                  </a:lnTo>
                  <a:lnTo>
                    <a:pt x="31750" y="267335"/>
                  </a:lnTo>
                  <a:lnTo>
                    <a:pt x="34290" y="266065"/>
                  </a:lnTo>
                  <a:lnTo>
                    <a:pt x="36830" y="264795"/>
                  </a:lnTo>
                  <a:lnTo>
                    <a:pt x="38100" y="262255"/>
                  </a:lnTo>
                  <a:lnTo>
                    <a:pt x="39370" y="259715"/>
                  </a:lnTo>
                  <a:lnTo>
                    <a:pt x="40640" y="258445"/>
                  </a:lnTo>
                  <a:lnTo>
                    <a:pt x="40640" y="257810"/>
                  </a:lnTo>
                  <a:lnTo>
                    <a:pt x="39370" y="256540"/>
                  </a:lnTo>
                  <a:lnTo>
                    <a:pt x="39370" y="255270"/>
                  </a:lnTo>
                  <a:lnTo>
                    <a:pt x="38100" y="252730"/>
                  </a:lnTo>
                  <a:lnTo>
                    <a:pt x="36830" y="250190"/>
                  </a:lnTo>
                  <a:lnTo>
                    <a:pt x="36830" y="246380"/>
                  </a:lnTo>
                  <a:lnTo>
                    <a:pt x="35560" y="243840"/>
                  </a:lnTo>
                  <a:lnTo>
                    <a:pt x="34290" y="240665"/>
                  </a:lnTo>
                  <a:lnTo>
                    <a:pt x="33020" y="236855"/>
                  </a:lnTo>
                  <a:lnTo>
                    <a:pt x="31750" y="233045"/>
                  </a:lnTo>
                  <a:lnTo>
                    <a:pt x="30480" y="229235"/>
                  </a:lnTo>
                  <a:lnTo>
                    <a:pt x="29210" y="226695"/>
                  </a:lnTo>
                  <a:lnTo>
                    <a:pt x="26670" y="223520"/>
                  </a:lnTo>
                  <a:lnTo>
                    <a:pt x="26670" y="220980"/>
                  </a:lnTo>
                  <a:lnTo>
                    <a:pt x="26670" y="218440"/>
                  </a:lnTo>
                  <a:lnTo>
                    <a:pt x="26670" y="217170"/>
                  </a:lnTo>
                  <a:lnTo>
                    <a:pt x="26035" y="213360"/>
                  </a:lnTo>
                  <a:lnTo>
                    <a:pt x="26035" y="210820"/>
                  </a:lnTo>
                  <a:lnTo>
                    <a:pt x="26035" y="207645"/>
                  </a:lnTo>
                  <a:lnTo>
                    <a:pt x="26670" y="205105"/>
                  </a:lnTo>
                  <a:lnTo>
                    <a:pt x="26670" y="202565"/>
                  </a:lnTo>
                  <a:lnTo>
                    <a:pt x="27940" y="201295"/>
                  </a:lnTo>
                  <a:lnTo>
                    <a:pt x="27940" y="200025"/>
                  </a:lnTo>
                  <a:lnTo>
                    <a:pt x="29210" y="200025"/>
                  </a:lnTo>
                  <a:lnTo>
                    <a:pt x="85725" y="186690"/>
                  </a:lnTo>
                  <a:lnTo>
                    <a:pt x="93345" y="206375"/>
                  </a:lnTo>
                  <a:lnTo>
                    <a:pt x="86995" y="213360"/>
                  </a:lnTo>
                  <a:lnTo>
                    <a:pt x="85725" y="213360"/>
                  </a:lnTo>
                  <a:lnTo>
                    <a:pt x="85725" y="217170"/>
                  </a:lnTo>
                  <a:lnTo>
                    <a:pt x="85725" y="219710"/>
                  </a:lnTo>
                  <a:lnTo>
                    <a:pt x="85725" y="224790"/>
                  </a:lnTo>
                  <a:lnTo>
                    <a:pt x="85725" y="229235"/>
                  </a:lnTo>
                  <a:lnTo>
                    <a:pt x="86995" y="234315"/>
                  </a:lnTo>
                  <a:lnTo>
                    <a:pt x="88265" y="238125"/>
                  </a:lnTo>
                  <a:lnTo>
                    <a:pt x="92075" y="241935"/>
                  </a:lnTo>
                  <a:lnTo>
                    <a:pt x="95250" y="242570"/>
                  </a:lnTo>
                  <a:lnTo>
                    <a:pt x="99060" y="243840"/>
                  </a:lnTo>
                  <a:lnTo>
                    <a:pt x="101600" y="242570"/>
                  </a:lnTo>
                  <a:lnTo>
                    <a:pt x="104140" y="241935"/>
                  </a:lnTo>
                  <a:lnTo>
                    <a:pt x="106680" y="240665"/>
                  </a:lnTo>
                  <a:lnTo>
                    <a:pt x="109220" y="240665"/>
                  </a:lnTo>
                  <a:lnTo>
                    <a:pt x="113665" y="235585"/>
                  </a:lnTo>
                  <a:lnTo>
                    <a:pt x="117475" y="231775"/>
                  </a:lnTo>
                  <a:lnTo>
                    <a:pt x="118745" y="229235"/>
                  </a:lnTo>
                  <a:lnTo>
                    <a:pt x="120015" y="226060"/>
                  </a:lnTo>
                  <a:lnTo>
                    <a:pt x="121285" y="223520"/>
                  </a:lnTo>
                  <a:lnTo>
                    <a:pt x="122555" y="222250"/>
                  </a:lnTo>
                  <a:lnTo>
                    <a:pt x="121285" y="218440"/>
                  </a:lnTo>
                  <a:lnTo>
                    <a:pt x="121285" y="214630"/>
                  </a:lnTo>
                  <a:lnTo>
                    <a:pt x="121285" y="212090"/>
                  </a:lnTo>
                  <a:lnTo>
                    <a:pt x="120015" y="210185"/>
                  </a:lnTo>
                  <a:lnTo>
                    <a:pt x="120015" y="207645"/>
                  </a:lnTo>
                  <a:lnTo>
                    <a:pt x="118745" y="205105"/>
                  </a:lnTo>
                  <a:lnTo>
                    <a:pt x="117475" y="202565"/>
                  </a:lnTo>
                  <a:lnTo>
                    <a:pt x="116205" y="201295"/>
                  </a:lnTo>
                  <a:lnTo>
                    <a:pt x="114935" y="197485"/>
                  </a:lnTo>
                  <a:lnTo>
                    <a:pt x="112395" y="194945"/>
                  </a:lnTo>
                  <a:lnTo>
                    <a:pt x="109855" y="193675"/>
                  </a:lnTo>
                  <a:lnTo>
                    <a:pt x="109220" y="193040"/>
                  </a:lnTo>
                  <a:lnTo>
                    <a:pt x="107950" y="191770"/>
                  </a:lnTo>
                  <a:lnTo>
                    <a:pt x="107950" y="189230"/>
                  </a:lnTo>
                  <a:lnTo>
                    <a:pt x="107950" y="186690"/>
                  </a:lnTo>
                  <a:lnTo>
                    <a:pt x="109220" y="184150"/>
                  </a:lnTo>
                  <a:lnTo>
                    <a:pt x="109220" y="181610"/>
                  </a:lnTo>
                  <a:lnTo>
                    <a:pt x="109855" y="179070"/>
                  </a:lnTo>
                  <a:lnTo>
                    <a:pt x="109855" y="177800"/>
                  </a:lnTo>
                  <a:lnTo>
                    <a:pt x="176530" y="175895"/>
                  </a:lnTo>
                  <a:lnTo>
                    <a:pt x="177165" y="191770"/>
                  </a:lnTo>
                  <a:lnTo>
                    <a:pt x="178435" y="191770"/>
                  </a:lnTo>
                  <a:lnTo>
                    <a:pt x="179705" y="191770"/>
                  </a:lnTo>
                  <a:lnTo>
                    <a:pt x="182245" y="191770"/>
                  </a:lnTo>
                  <a:lnTo>
                    <a:pt x="186055" y="190500"/>
                  </a:lnTo>
                  <a:lnTo>
                    <a:pt x="189865" y="190500"/>
                  </a:lnTo>
                  <a:lnTo>
                    <a:pt x="193675" y="190500"/>
                  </a:lnTo>
                  <a:lnTo>
                    <a:pt x="196850" y="190500"/>
                  </a:lnTo>
                  <a:lnTo>
                    <a:pt x="200660" y="190500"/>
                  </a:lnTo>
                  <a:lnTo>
                    <a:pt x="204470" y="190500"/>
                  </a:lnTo>
                  <a:lnTo>
                    <a:pt x="209550" y="190500"/>
                  </a:lnTo>
                  <a:lnTo>
                    <a:pt x="212725" y="190500"/>
                  </a:lnTo>
                  <a:lnTo>
                    <a:pt x="216535" y="190500"/>
                  </a:lnTo>
                  <a:lnTo>
                    <a:pt x="219075" y="191770"/>
                  </a:lnTo>
                  <a:lnTo>
                    <a:pt x="221615" y="191770"/>
                  </a:lnTo>
                  <a:lnTo>
                    <a:pt x="225425" y="193040"/>
                  </a:lnTo>
                  <a:lnTo>
                    <a:pt x="227330" y="194945"/>
                  </a:lnTo>
                  <a:lnTo>
                    <a:pt x="229870" y="196215"/>
                  </a:lnTo>
                  <a:lnTo>
                    <a:pt x="231140" y="197485"/>
                  </a:lnTo>
                  <a:lnTo>
                    <a:pt x="233680" y="200025"/>
                  </a:lnTo>
                  <a:lnTo>
                    <a:pt x="236220" y="202565"/>
                  </a:lnTo>
                  <a:lnTo>
                    <a:pt x="237490" y="206375"/>
                  </a:lnTo>
                  <a:lnTo>
                    <a:pt x="248285" y="193040"/>
                  </a:lnTo>
                  <a:lnTo>
                    <a:pt x="248285" y="191770"/>
                  </a:lnTo>
                  <a:lnTo>
                    <a:pt x="247015" y="189230"/>
                  </a:lnTo>
                  <a:lnTo>
                    <a:pt x="247015" y="186690"/>
                  </a:lnTo>
                  <a:lnTo>
                    <a:pt x="245745" y="185420"/>
                  </a:lnTo>
                  <a:lnTo>
                    <a:pt x="245745" y="182880"/>
                  </a:lnTo>
                  <a:lnTo>
                    <a:pt x="244475" y="180340"/>
                  </a:lnTo>
                  <a:lnTo>
                    <a:pt x="243840" y="177165"/>
                  </a:lnTo>
                  <a:lnTo>
                    <a:pt x="243840" y="174625"/>
                  </a:lnTo>
                  <a:lnTo>
                    <a:pt x="242570" y="172085"/>
                  </a:lnTo>
                  <a:lnTo>
                    <a:pt x="242570" y="169545"/>
                  </a:lnTo>
                  <a:lnTo>
                    <a:pt x="241300" y="165735"/>
                  </a:lnTo>
                  <a:lnTo>
                    <a:pt x="241300" y="163195"/>
                  </a:lnTo>
                  <a:lnTo>
                    <a:pt x="241300" y="161290"/>
                  </a:lnTo>
                  <a:lnTo>
                    <a:pt x="241300" y="158750"/>
                  </a:lnTo>
                  <a:lnTo>
                    <a:pt x="241300" y="156210"/>
                  </a:lnTo>
                  <a:lnTo>
                    <a:pt x="241300" y="153670"/>
                  </a:lnTo>
                  <a:lnTo>
                    <a:pt x="241300" y="151130"/>
                  </a:lnTo>
                  <a:lnTo>
                    <a:pt x="241300" y="147320"/>
                  </a:lnTo>
                  <a:lnTo>
                    <a:pt x="241300" y="144145"/>
                  </a:lnTo>
                  <a:lnTo>
                    <a:pt x="242570" y="140335"/>
                  </a:lnTo>
                  <a:lnTo>
                    <a:pt x="242570" y="136525"/>
                  </a:lnTo>
                  <a:lnTo>
                    <a:pt x="242570" y="135255"/>
                  </a:lnTo>
                  <a:lnTo>
                    <a:pt x="242570" y="131445"/>
                  </a:lnTo>
                  <a:lnTo>
                    <a:pt x="243840" y="130175"/>
                  </a:lnTo>
                  <a:lnTo>
                    <a:pt x="243840" y="127000"/>
                  </a:lnTo>
                  <a:lnTo>
                    <a:pt x="243840" y="124460"/>
                  </a:lnTo>
                  <a:lnTo>
                    <a:pt x="243840" y="120650"/>
                  </a:lnTo>
                  <a:lnTo>
                    <a:pt x="244475" y="118110"/>
                  </a:lnTo>
                  <a:lnTo>
                    <a:pt x="244475" y="114300"/>
                  </a:lnTo>
                  <a:lnTo>
                    <a:pt x="245745" y="112395"/>
                  </a:lnTo>
                  <a:lnTo>
                    <a:pt x="245745" y="108585"/>
                  </a:lnTo>
                  <a:lnTo>
                    <a:pt x="247015" y="106045"/>
                  </a:lnTo>
                  <a:lnTo>
                    <a:pt x="247015" y="102235"/>
                  </a:lnTo>
                  <a:lnTo>
                    <a:pt x="247015" y="99695"/>
                  </a:lnTo>
                  <a:lnTo>
                    <a:pt x="247015" y="96520"/>
                  </a:lnTo>
                  <a:lnTo>
                    <a:pt x="248285" y="93980"/>
                  </a:lnTo>
                  <a:lnTo>
                    <a:pt x="248285" y="90170"/>
                  </a:lnTo>
                  <a:lnTo>
                    <a:pt x="249555" y="86360"/>
                  </a:lnTo>
                  <a:lnTo>
                    <a:pt x="249555" y="82550"/>
                  </a:lnTo>
                  <a:lnTo>
                    <a:pt x="250825" y="80645"/>
                  </a:lnTo>
                  <a:lnTo>
                    <a:pt x="250825" y="76835"/>
                  </a:lnTo>
                  <a:lnTo>
                    <a:pt x="252095" y="74295"/>
                  </a:lnTo>
                  <a:lnTo>
                    <a:pt x="252095" y="70485"/>
                  </a:lnTo>
                  <a:lnTo>
                    <a:pt x="252095" y="67945"/>
                  </a:lnTo>
                  <a:lnTo>
                    <a:pt x="252095" y="64770"/>
                  </a:lnTo>
                  <a:lnTo>
                    <a:pt x="253365" y="60960"/>
                  </a:lnTo>
                  <a:lnTo>
                    <a:pt x="253365" y="57150"/>
                  </a:lnTo>
                  <a:lnTo>
                    <a:pt x="254635" y="54610"/>
                  </a:lnTo>
                  <a:lnTo>
                    <a:pt x="254635" y="50800"/>
                  </a:lnTo>
                  <a:lnTo>
                    <a:pt x="254635" y="48895"/>
                  </a:lnTo>
                  <a:lnTo>
                    <a:pt x="254635" y="45085"/>
                  </a:lnTo>
                  <a:lnTo>
                    <a:pt x="255905" y="42545"/>
                  </a:lnTo>
                  <a:lnTo>
                    <a:pt x="255905" y="38735"/>
                  </a:lnTo>
                  <a:lnTo>
                    <a:pt x="257175" y="36195"/>
                  </a:lnTo>
                  <a:lnTo>
                    <a:pt x="257175" y="33655"/>
                  </a:lnTo>
                  <a:lnTo>
                    <a:pt x="258445" y="31750"/>
                  </a:lnTo>
                  <a:lnTo>
                    <a:pt x="258445" y="29210"/>
                  </a:lnTo>
                  <a:lnTo>
                    <a:pt x="258445" y="26670"/>
                  </a:lnTo>
                  <a:lnTo>
                    <a:pt x="258445" y="24130"/>
                  </a:lnTo>
                  <a:lnTo>
                    <a:pt x="259715" y="22860"/>
                  </a:lnTo>
                  <a:lnTo>
                    <a:pt x="259715" y="17780"/>
                  </a:lnTo>
                  <a:lnTo>
                    <a:pt x="260985" y="15875"/>
                  </a:lnTo>
                  <a:lnTo>
                    <a:pt x="260985" y="12065"/>
                  </a:lnTo>
                  <a:lnTo>
                    <a:pt x="260985" y="9525"/>
                  </a:lnTo>
                  <a:lnTo>
                    <a:pt x="260985" y="8255"/>
                  </a:lnTo>
                  <a:lnTo>
                    <a:pt x="261620" y="6985"/>
                  </a:lnTo>
                  <a:lnTo>
                    <a:pt x="261620" y="3175"/>
                  </a:lnTo>
                  <a:lnTo>
                    <a:pt x="264160" y="1270"/>
                  </a:lnTo>
                  <a:lnTo>
                    <a:pt x="26670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Shape 3095">
              <a:extLst>
                <a:ext uri="{FF2B5EF4-FFF2-40B4-BE49-F238E27FC236}">
                  <a16:creationId xmlns:a16="http://schemas.microsoft.com/office/drawing/2014/main" id="{2052D7B1-DD85-4A3F-82AB-7829A34187CC}"/>
                </a:ext>
              </a:extLst>
            </p:cNvPr>
            <p:cNvSpPr>
              <a:spLocks/>
            </p:cNvSpPr>
            <p:nvPr/>
          </p:nvSpPr>
          <p:spPr bwMode="auto">
            <a:xfrm>
              <a:off x="4540" y="4889"/>
              <a:ext cx="6509" cy="4947"/>
            </a:xfrm>
            <a:custGeom>
              <a:avLst/>
              <a:gdLst>
                <a:gd name="T0" fmla="*/ 2667 w 650875"/>
                <a:gd name="T1" fmla="*/ 70 h 494665"/>
                <a:gd name="T2" fmla="*/ 2813 w 650875"/>
                <a:gd name="T3" fmla="*/ 222 h 494665"/>
                <a:gd name="T4" fmla="*/ 2947 w 650875"/>
                <a:gd name="T5" fmla="*/ 381 h 494665"/>
                <a:gd name="T6" fmla="*/ 3035 w 650875"/>
                <a:gd name="T7" fmla="*/ 552 h 494665"/>
                <a:gd name="T8" fmla="*/ 3156 w 650875"/>
                <a:gd name="T9" fmla="*/ 768 h 494665"/>
                <a:gd name="T10" fmla="*/ 3277 w 650875"/>
                <a:gd name="T11" fmla="*/ 1029 h 494665"/>
                <a:gd name="T12" fmla="*/ 3416 w 650875"/>
                <a:gd name="T13" fmla="*/ 1334 h 494665"/>
                <a:gd name="T14" fmla="*/ 3537 w 650875"/>
                <a:gd name="T15" fmla="*/ 1651 h 494665"/>
                <a:gd name="T16" fmla="*/ 3658 w 650875"/>
                <a:gd name="T17" fmla="*/ 1994 h 494665"/>
                <a:gd name="T18" fmla="*/ 3778 w 650875"/>
                <a:gd name="T19" fmla="*/ 2331 h 494665"/>
                <a:gd name="T20" fmla="*/ 3867 w 650875"/>
                <a:gd name="T21" fmla="*/ 2661 h 494665"/>
                <a:gd name="T22" fmla="*/ 3950 w 650875"/>
                <a:gd name="T23" fmla="*/ 2978 h 494665"/>
                <a:gd name="T24" fmla="*/ 3988 w 650875"/>
                <a:gd name="T25" fmla="*/ 3264 h 494665"/>
                <a:gd name="T26" fmla="*/ 4001 w 650875"/>
                <a:gd name="T27" fmla="*/ 3518 h 494665"/>
                <a:gd name="T28" fmla="*/ 3950 w 650875"/>
                <a:gd name="T29" fmla="*/ 3715 h 494665"/>
                <a:gd name="T30" fmla="*/ 3893 w 650875"/>
                <a:gd name="T31" fmla="*/ 3874 h 494665"/>
                <a:gd name="T32" fmla="*/ 3816 w 650875"/>
                <a:gd name="T33" fmla="*/ 4020 h 494665"/>
                <a:gd name="T34" fmla="*/ 3747 w 650875"/>
                <a:gd name="T35" fmla="*/ 4153 h 494665"/>
                <a:gd name="T36" fmla="*/ 3562 w 650875"/>
                <a:gd name="T37" fmla="*/ 4363 h 494665"/>
                <a:gd name="T38" fmla="*/ 3404 w 650875"/>
                <a:gd name="T39" fmla="*/ 4509 h 494665"/>
                <a:gd name="T40" fmla="*/ 3245 w 650875"/>
                <a:gd name="T41" fmla="*/ 4604 h 494665"/>
                <a:gd name="T42" fmla="*/ 6217 w 650875"/>
                <a:gd name="T43" fmla="*/ 4629 h 494665"/>
                <a:gd name="T44" fmla="*/ 6363 w 650875"/>
                <a:gd name="T45" fmla="*/ 4629 h 494665"/>
                <a:gd name="T46" fmla="*/ 6509 w 650875"/>
                <a:gd name="T47" fmla="*/ 4680 h 494665"/>
                <a:gd name="T48" fmla="*/ 64 w 650875"/>
                <a:gd name="T49" fmla="*/ 4947 h 494665"/>
                <a:gd name="T50" fmla="*/ 2851 w 650875"/>
                <a:gd name="T51" fmla="*/ 4629 h 494665"/>
                <a:gd name="T52" fmla="*/ 3010 w 650875"/>
                <a:gd name="T53" fmla="*/ 4534 h 494665"/>
                <a:gd name="T54" fmla="*/ 3220 w 650875"/>
                <a:gd name="T55" fmla="*/ 4388 h 494665"/>
                <a:gd name="T56" fmla="*/ 3435 w 650875"/>
                <a:gd name="T57" fmla="*/ 4179 h 494665"/>
                <a:gd name="T58" fmla="*/ 3562 w 650875"/>
                <a:gd name="T59" fmla="*/ 4033 h 494665"/>
                <a:gd name="T60" fmla="*/ 3658 w 650875"/>
                <a:gd name="T61" fmla="*/ 3886 h 494665"/>
                <a:gd name="T62" fmla="*/ 3721 w 650875"/>
                <a:gd name="T63" fmla="*/ 3753 h 494665"/>
                <a:gd name="T64" fmla="*/ 3753 w 650875"/>
                <a:gd name="T65" fmla="*/ 3601 h 494665"/>
                <a:gd name="T66" fmla="*/ 3766 w 650875"/>
                <a:gd name="T67" fmla="*/ 3455 h 494665"/>
                <a:gd name="T68" fmla="*/ 3753 w 650875"/>
                <a:gd name="T69" fmla="*/ 3296 h 494665"/>
                <a:gd name="T70" fmla="*/ 3734 w 650875"/>
                <a:gd name="T71" fmla="*/ 3124 h 494665"/>
                <a:gd name="T72" fmla="*/ 3696 w 650875"/>
                <a:gd name="T73" fmla="*/ 2934 h 494665"/>
                <a:gd name="T74" fmla="*/ 3658 w 650875"/>
                <a:gd name="T75" fmla="*/ 2750 h 494665"/>
                <a:gd name="T76" fmla="*/ 3607 w 650875"/>
                <a:gd name="T77" fmla="*/ 2540 h 494665"/>
                <a:gd name="T78" fmla="*/ 3550 w 650875"/>
                <a:gd name="T79" fmla="*/ 2331 h 494665"/>
                <a:gd name="T80" fmla="*/ 3474 w 650875"/>
                <a:gd name="T81" fmla="*/ 2127 h 494665"/>
                <a:gd name="T82" fmla="*/ 3404 w 650875"/>
                <a:gd name="T83" fmla="*/ 1905 h 494665"/>
                <a:gd name="T84" fmla="*/ 3340 w 650875"/>
                <a:gd name="T85" fmla="*/ 1696 h 494665"/>
                <a:gd name="T86" fmla="*/ 3251 w 650875"/>
                <a:gd name="T87" fmla="*/ 1480 h 494665"/>
                <a:gd name="T88" fmla="*/ 3181 w 650875"/>
                <a:gd name="T89" fmla="*/ 1270 h 494665"/>
                <a:gd name="T90" fmla="*/ 3105 w 650875"/>
                <a:gd name="T91" fmla="*/ 1061 h 494665"/>
                <a:gd name="T92" fmla="*/ 3023 w 650875"/>
                <a:gd name="T93" fmla="*/ 870 h 494665"/>
                <a:gd name="T94" fmla="*/ 2947 w 650875"/>
                <a:gd name="T95" fmla="*/ 711 h 494665"/>
                <a:gd name="T96" fmla="*/ 2877 w 650875"/>
                <a:gd name="T97" fmla="*/ 559 h 494665"/>
                <a:gd name="T98" fmla="*/ 2762 w 650875"/>
                <a:gd name="T99" fmla="*/ 394 h 494665"/>
                <a:gd name="T100" fmla="*/ 2654 w 650875"/>
                <a:gd name="T101" fmla="*/ 254 h 494665"/>
                <a:gd name="T102" fmla="*/ 2483 w 650875"/>
                <a:gd name="T103" fmla="*/ 133 h 4946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0875"/>
                <a:gd name="T157" fmla="*/ 0 h 494665"/>
                <a:gd name="T158" fmla="*/ 650875 w 650875"/>
                <a:gd name="T159" fmla="*/ 494665 h 4946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0875" h="494665">
                  <a:moveTo>
                    <a:pt x="255905" y="0"/>
                  </a:moveTo>
                  <a:lnTo>
                    <a:pt x="257175" y="1270"/>
                  </a:lnTo>
                  <a:lnTo>
                    <a:pt x="259080" y="2540"/>
                  </a:lnTo>
                  <a:lnTo>
                    <a:pt x="264160" y="6350"/>
                  </a:lnTo>
                  <a:lnTo>
                    <a:pt x="266700" y="6985"/>
                  </a:lnTo>
                  <a:lnTo>
                    <a:pt x="269240" y="9525"/>
                  </a:lnTo>
                  <a:lnTo>
                    <a:pt x="271780" y="12065"/>
                  </a:lnTo>
                  <a:lnTo>
                    <a:pt x="274955" y="15875"/>
                  </a:lnTo>
                  <a:lnTo>
                    <a:pt x="277495" y="18415"/>
                  </a:lnTo>
                  <a:lnTo>
                    <a:pt x="281305" y="22225"/>
                  </a:lnTo>
                  <a:lnTo>
                    <a:pt x="285115" y="25400"/>
                  </a:lnTo>
                  <a:lnTo>
                    <a:pt x="290195" y="29210"/>
                  </a:lnTo>
                  <a:lnTo>
                    <a:pt x="291465" y="31750"/>
                  </a:lnTo>
                  <a:lnTo>
                    <a:pt x="293370" y="35560"/>
                  </a:lnTo>
                  <a:lnTo>
                    <a:pt x="294640" y="38100"/>
                  </a:lnTo>
                  <a:lnTo>
                    <a:pt x="295910" y="41275"/>
                  </a:lnTo>
                  <a:lnTo>
                    <a:pt x="298450" y="43815"/>
                  </a:lnTo>
                  <a:lnTo>
                    <a:pt x="300990" y="47625"/>
                  </a:lnTo>
                  <a:lnTo>
                    <a:pt x="302260" y="51435"/>
                  </a:lnTo>
                  <a:lnTo>
                    <a:pt x="303530" y="55245"/>
                  </a:lnTo>
                  <a:lnTo>
                    <a:pt x="306070" y="58420"/>
                  </a:lnTo>
                  <a:lnTo>
                    <a:pt x="308610" y="62230"/>
                  </a:lnTo>
                  <a:lnTo>
                    <a:pt x="310515" y="67310"/>
                  </a:lnTo>
                  <a:lnTo>
                    <a:pt x="311785" y="71755"/>
                  </a:lnTo>
                  <a:lnTo>
                    <a:pt x="315595" y="76835"/>
                  </a:lnTo>
                  <a:lnTo>
                    <a:pt x="318135" y="81915"/>
                  </a:lnTo>
                  <a:lnTo>
                    <a:pt x="319405" y="86995"/>
                  </a:lnTo>
                  <a:lnTo>
                    <a:pt x="323215" y="91440"/>
                  </a:lnTo>
                  <a:lnTo>
                    <a:pt x="325120" y="96520"/>
                  </a:lnTo>
                  <a:lnTo>
                    <a:pt x="327660" y="102870"/>
                  </a:lnTo>
                  <a:lnTo>
                    <a:pt x="330200" y="107315"/>
                  </a:lnTo>
                  <a:lnTo>
                    <a:pt x="332740" y="114935"/>
                  </a:lnTo>
                  <a:lnTo>
                    <a:pt x="335280" y="119380"/>
                  </a:lnTo>
                  <a:lnTo>
                    <a:pt x="337820" y="127000"/>
                  </a:lnTo>
                  <a:lnTo>
                    <a:pt x="341630" y="133350"/>
                  </a:lnTo>
                  <a:lnTo>
                    <a:pt x="343535" y="139065"/>
                  </a:lnTo>
                  <a:lnTo>
                    <a:pt x="346075" y="145415"/>
                  </a:lnTo>
                  <a:lnTo>
                    <a:pt x="348615" y="151130"/>
                  </a:lnTo>
                  <a:lnTo>
                    <a:pt x="351155" y="158750"/>
                  </a:lnTo>
                  <a:lnTo>
                    <a:pt x="353695" y="165100"/>
                  </a:lnTo>
                  <a:lnTo>
                    <a:pt x="357505" y="172085"/>
                  </a:lnTo>
                  <a:lnTo>
                    <a:pt x="359410" y="178435"/>
                  </a:lnTo>
                  <a:lnTo>
                    <a:pt x="361950" y="185420"/>
                  </a:lnTo>
                  <a:lnTo>
                    <a:pt x="363220" y="191770"/>
                  </a:lnTo>
                  <a:lnTo>
                    <a:pt x="365760" y="199390"/>
                  </a:lnTo>
                  <a:lnTo>
                    <a:pt x="368300" y="205105"/>
                  </a:lnTo>
                  <a:lnTo>
                    <a:pt x="370840" y="212725"/>
                  </a:lnTo>
                  <a:lnTo>
                    <a:pt x="373380" y="219710"/>
                  </a:lnTo>
                  <a:lnTo>
                    <a:pt x="375285" y="226060"/>
                  </a:lnTo>
                  <a:lnTo>
                    <a:pt x="377825" y="233045"/>
                  </a:lnTo>
                  <a:lnTo>
                    <a:pt x="379095" y="239395"/>
                  </a:lnTo>
                  <a:lnTo>
                    <a:pt x="381635" y="247015"/>
                  </a:lnTo>
                  <a:lnTo>
                    <a:pt x="384175" y="252730"/>
                  </a:lnTo>
                  <a:lnTo>
                    <a:pt x="385445" y="260350"/>
                  </a:lnTo>
                  <a:lnTo>
                    <a:pt x="386715" y="266065"/>
                  </a:lnTo>
                  <a:lnTo>
                    <a:pt x="389255" y="272415"/>
                  </a:lnTo>
                  <a:lnTo>
                    <a:pt x="390525" y="279400"/>
                  </a:lnTo>
                  <a:lnTo>
                    <a:pt x="392430" y="285750"/>
                  </a:lnTo>
                  <a:lnTo>
                    <a:pt x="393700" y="292100"/>
                  </a:lnTo>
                  <a:lnTo>
                    <a:pt x="394970" y="297815"/>
                  </a:lnTo>
                  <a:lnTo>
                    <a:pt x="394970" y="304165"/>
                  </a:lnTo>
                  <a:lnTo>
                    <a:pt x="396240" y="310515"/>
                  </a:lnTo>
                  <a:lnTo>
                    <a:pt x="397510" y="314960"/>
                  </a:lnTo>
                  <a:lnTo>
                    <a:pt x="397510" y="321310"/>
                  </a:lnTo>
                  <a:lnTo>
                    <a:pt x="398780" y="326390"/>
                  </a:lnTo>
                  <a:lnTo>
                    <a:pt x="400050" y="332105"/>
                  </a:lnTo>
                  <a:lnTo>
                    <a:pt x="400050" y="337185"/>
                  </a:lnTo>
                  <a:lnTo>
                    <a:pt x="400050" y="342265"/>
                  </a:lnTo>
                  <a:lnTo>
                    <a:pt x="400050" y="346710"/>
                  </a:lnTo>
                  <a:lnTo>
                    <a:pt x="400050" y="351790"/>
                  </a:lnTo>
                  <a:lnTo>
                    <a:pt x="398780" y="355600"/>
                  </a:lnTo>
                  <a:lnTo>
                    <a:pt x="397510" y="360045"/>
                  </a:lnTo>
                  <a:lnTo>
                    <a:pt x="397510" y="363855"/>
                  </a:lnTo>
                  <a:lnTo>
                    <a:pt x="396240" y="367665"/>
                  </a:lnTo>
                  <a:lnTo>
                    <a:pt x="394970" y="371475"/>
                  </a:lnTo>
                  <a:lnTo>
                    <a:pt x="393700" y="375285"/>
                  </a:lnTo>
                  <a:lnTo>
                    <a:pt x="392430" y="377190"/>
                  </a:lnTo>
                  <a:lnTo>
                    <a:pt x="391795" y="381000"/>
                  </a:lnTo>
                  <a:lnTo>
                    <a:pt x="390525" y="384810"/>
                  </a:lnTo>
                  <a:lnTo>
                    <a:pt x="389255" y="387350"/>
                  </a:lnTo>
                  <a:lnTo>
                    <a:pt x="387985" y="391160"/>
                  </a:lnTo>
                  <a:lnTo>
                    <a:pt x="386715" y="393065"/>
                  </a:lnTo>
                  <a:lnTo>
                    <a:pt x="385445" y="395605"/>
                  </a:lnTo>
                  <a:lnTo>
                    <a:pt x="384175" y="399415"/>
                  </a:lnTo>
                  <a:lnTo>
                    <a:pt x="381635" y="401955"/>
                  </a:lnTo>
                  <a:lnTo>
                    <a:pt x="380365" y="404495"/>
                  </a:lnTo>
                  <a:lnTo>
                    <a:pt x="379095" y="407035"/>
                  </a:lnTo>
                  <a:lnTo>
                    <a:pt x="377825" y="410210"/>
                  </a:lnTo>
                  <a:lnTo>
                    <a:pt x="375285" y="412750"/>
                  </a:lnTo>
                  <a:lnTo>
                    <a:pt x="374650" y="415290"/>
                  </a:lnTo>
                  <a:lnTo>
                    <a:pt x="370840" y="419100"/>
                  </a:lnTo>
                  <a:lnTo>
                    <a:pt x="367030" y="423545"/>
                  </a:lnTo>
                  <a:lnTo>
                    <a:pt x="363220" y="428625"/>
                  </a:lnTo>
                  <a:lnTo>
                    <a:pt x="359410" y="432435"/>
                  </a:lnTo>
                  <a:lnTo>
                    <a:pt x="356235" y="436245"/>
                  </a:lnTo>
                  <a:lnTo>
                    <a:pt x="353695" y="439420"/>
                  </a:lnTo>
                  <a:lnTo>
                    <a:pt x="349885" y="443230"/>
                  </a:lnTo>
                  <a:lnTo>
                    <a:pt x="346075" y="445770"/>
                  </a:lnTo>
                  <a:lnTo>
                    <a:pt x="342265" y="448310"/>
                  </a:lnTo>
                  <a:lnTo>
                    <a:pt x="340360" y="450850"/>
                  </a:lnTo>
                  <a:lnTo>
                    <a:pt x="336550" y="453390"/>
                  </a:lnTo>
                  <a:lnTo>
                    <a:pt x="332740" y="455295"/>
                  </a:lnTo>
                  <a:lnTo>
                    <a:pt x="330200" y="456565"/>
                  </a:lnTo>
                  <a:lnTo>
                    <a:pt x="327660" y="459105"/>
                  </a:lnTo>
                  <a:lnTo>
                    <a:pt x="324485" y="460375"/>
                  </a:lnTo>
                  <a:lnTo>
                    <a:pt x="323215" y="462915"/>
                  </a:lnTo>
                  <a:lnTo>
                    <a:pt x="318135" y="465455"/>
                  </a:lnTo>
                  <a:lnTo>
                    <a:pt x="315595" y="466725"/>
                  </a:lnTo>
                  <a:lnTo>
                    <a:pt x="313055" y="467995"/>
                  </a:lnTo>
                  <a:lnTo>
                    <a:pt x="621665" y="462915"/>
                  </a:lnTo>
                  <a:lnTo>
                    <a:pt x="622935" y="462915"/>
                  </a:lnTo>
                  <a:lnTo>
                    <a:pt x="624205" y="462915"/>
                  </a:lnTo>
                  <a:lnTo>
                    <a:pt x="627380" y="462915"/>
                  </a:lnTo>
                  <a:lnTo>
                    <a:pt x="631190" y="462915"/>
                  </a:lnTo>
                  <a:lnTo>
                    <a:pt x="636270" y="462915"/>
                  </a:lnTo>
                  <a:lnTo>
                    <a:pt x="641350" y="462915"/>
                  </a:lnTo>
                  <a:lnTo>
                    <a:pt x="644525" y="464185"/>
                  </a:lnTo>
                  <a:lnTo>
                    <a:pt x="648335" y="465455"/>
                  </a:lnTo>
                  <a:lnTo>
                    <a:pt x="649605" y="466725"/>
                  </a:lnTo>
                  <a:lnTo>
                    <a:pt x="650875" y="467995"/>
                  </a:lnTo>
                  <a:lnTo>
                    <a:pt x="650875" y="470535"/>
                  </a:lnTo>
                  <a:lnTo>
                    <a:pt x="649605" y="472440"/>
                  </a:lnTo>
                  <a:lnTo>
                    <a:pt x="648335" y="477520"/>
                  </a:lnTo>
                  <a:lnTo>
                    <a:pt x="647065" y="478790"/>
                  </a:lnTo>
                  <a:lnTo>
                    <a:pt x="6350" y="494665"/>
                  </a:lnTo>
                  <a:lnTo>
                    <a:pt x="0" y="473710"/>
                  </a:lnTo>
                  <a:lnTo>
                    <a:pt x="278765" y="467995"/>
                  </a:lnTo>
                  <a:lnTo>
                    <a:pt x="280035" y="466725"/>
                  </a:lnTo>
                  <a:lnTo>
                    <a:pt x="283845" y="465455"/>
                  </a:lnTo>
                  <a:lnTo>
                    <a:pt x="285115" y="462915"/>
                  </a:lnTo>
                  <a:lnTo>
                    <a:pt x="287655" y="461645"/>
                  </a:lnTo>
                  <a:lnTo>
                    <a:pt x="290195" y="460375"/>
                  </a:lnTo>
                  <a:lnTo>
                    <a:pt x="293370" y="457835"/>
                  </a:lnTo>
                  <a:lnTo>
                    <a:pt x="297180" y="455295"/>
                  </a:lnTo>
                  <a:lnTo>
                    <a:pt x="300990" y="453390"/>
                  </a:lnTo>
                  <a:lnTo>
                    <a:pt x="304800" y="450850"/>
                  </a:lnTo>
                  <a:lnTo>
                    <a:pt x="308610" y="448310"/>
                  </a:lnTo>
                  <a:lnTo>
                    <a:pt x="313055" y="444500"/>
                  </a:lnTo>
                  <a:lnTo>
                    <a:pt x="316865" y="440690"/>
                  </a:lnTo>
                  <a:lnTo>
                    <a:pt x="321945" y="438785"/>
                  </a:lnTo>
                  <a:lnTo>
                    <a:pt x="326390" y="434975"/>
                  </a:lnTo>
                  <a:lnTo>
                    <a:pt x="330200" y="429895"/>
                  </a:lnTo>
                  <a:lnTo>
                    <a:pt x="335280" y="426085"/>
                  </a:lnTo>
                  <a:lnTo>
                    <a:pt x="339090" y="421640"/>
                  </a:lnTo>
                  <a:lnTo>
                    <a:pt x="343535" y="417830"/>
                  </a:lnTo>
                  <a:lnTo>
                    <a:pt x="344805" y="415290"/>
                  </a:lnTo>
                  <a:lnTo>
                    <a:pt x="347345" y="412750"/>
                  </a:lnTo>
                  <a:lnTo>
                    <a:pt x="348615" y="410210"/>
                  </a:lnTo>
                  <a:lnTo>
                    <a:pt x="351155" y="407670"/>
                  </a:lnTo>
                  <a:lnTo>
                    <a:pt x="356235" y="403225"/>
                  </a:lnTo>
                  <a:lnTo>
                    <a:pt x="359410" y="399415"/>
                  </a:lnTo>
                  <a:lnTo>
                    <a:pt x="360680" y="395605"/>
                  </a:lnTo>
                  <a:lnTo>
                    <a:pt x="361950" y="393065"/>
                  </a:lnTo>
                  <a:lnTo>
                    <a:pt x="363220" y="391160"/>
                  </a:lnTo>
                  <a:lnTo>
                    <a:pt x="365760" y="388620"/>
                  </a:lnTo>
                  <a:lnTo>
                    <a:pt x="367030" y="386080"/>
                  </a:lnTo>
                  <a:lnTo>
                    <a:pt x="368300" y="383540"/>
                  </a:lnTo>
                  <a:lnTo>
                    <a:pt x="369570" y="379730"/>
                  </a:lnTo>
                  <a:lnTo>
                    <a:pt x="370840" y="377190"/>
                  </a:lnTo>
                  <a:lnTo>
                    <a:pt x="372110" y="375285"/>
                  </a:lnTo>
                  <a:lnTo>
                    <a:pt x="373380" y="372745"/>
                  </a:lnTo>
                  <a:lnTo>
                    <a:pt x="373380" y="368935"/>
                  </a:lnTo>
                  <a:lnTo>
                    <a:pt x="374650" y="366395"/>
                  </a:lnTo>
                  <a:lnTo>
                    <a:pt x="374650" y="362585"/>
                  </a:lnTo>
                  <a:lnTo>
                    <a:pt x="375285" y="360045"/>
                  </a:lnTo>
                  <a:lnTo>
                    <a:pt x="375285" y="358140"/>
                  </a:lnTo>
                  <a:lnTo>
                    <a:pt x="376555" y="355600"/>
                  </a:lnTo>
                  <a:lnTo>
                    <a:pt x="376555" y="351790"/>
                  </a:lnTo>
                  <a:lnTo>
                    <a:pt x="376555" y="349250"/>
                  </a:lnTo>
                  <a:lnTo>
                    <a:pt x="376555" y="345440"/>
                  </a:lnTo>
                  <a:lnTo>
                    <a:pt x="376555" y="343535"/>
                  </a:lnTo>
                  <a:lnTo>
                    <a:pt x="375285" y="339725"/>
                  </a:lnTo>
                  <a:lnTo>
                    <a:pt x="375285" y="335915"/>
                  </a:lnTo>
                  <a:lnTo>
                    <a:pt x="375285" y="332105"/>
                  </a:lnTo>
                  <a:lnTo>
                    <a:pt x="375285" y="329565"/>
                  </a:lnTo>
                  <a:lnTo>
                    <a:pt x="374650" y="326390"/>
                  </a:lnTo>
                  <a:lnTo>
                    <a:pt x="374650" y="322580"/>
                  </a:lnTo>
                  <a:lnTo>
                    <a:pt x="374650" y="318770"/>
                  </a:lnTo>
                  <a:lnTo>
                    <a:pt x="374650" y="314960"/>
                  </a:lnTo>
                  <a:lnTo>
                    <a:pt x="373380" y="312420"/>
                  </a:lnTo>
                  <a:lnTo>
                    <a:pt x="373380" y="309245"/>
                  </a:lnTo>
                  <a:lnTo>
                    <a:pt x="372110" y="305435"/>
                  </a:lnTo>
                  <a:lnTo>
                    <a:pt x="372110" y="301625"/>
                  </a:lnTo>
                  <a:lnTo>
                    <a:pt x="370840" y="297815"/>
                  </a:lnTo>
                  <a:lnTo>
                    <a:pt x="369570" y="293370"/>
                  </a:lnTo>
                  <a:lnTo>
                    <a:pt x="369570" y="289560"/>
                  </a:lnTo>
                  <a:lnTo>
                    <a:pt x="368300" y="285750"/>
                  </a:lnTo>
                  <a:lnTo>
                    <a:pt x="367030" y="281940"/>
                  </a:lnTo>
                  <a:lnTo>
                    <a:pt x="367030" y="278765"/>
                  </a:lnTo>
                  <a:lnTo>
                    <a:pt x="365760" y="274955"/>
                  </a:lnTo>
                  <a:lnTo>
                    <a:pt x="364490" y="269875"/>
                  </a:lnTo>
                  <a:lnTo>
                    <a:pt x="363220" y="266065"/>
                  </a:lnTo>
                  <a:lnTo>
                    <a:pt x="363220" y="262890"/>
                  </a:lnTo>
                  <a:lnTo>
                    <a:pt x="361950" y="257810"/>
                  </a:lnTo>
                  <a:lnTo>
                    <a:pt x="360680" y="254000"/>
                  </a:lnTo>
                  <a:lnTo>
                    <a:pt x="359410" y="248920"/>
                  </a:lnTo>
                  <a:lnTo>
                    <a:pt x="358775" y="245745"/>
                  </a:lnTo>
                  <a:lnTo>
                    <a:pt x="357505" y="241935"/>
                  </a:lnTo>
                  <a:lnTo>
                    <a:pt x="356235" y="238125"/>
                  </a:lnTo>
                  <a:lnTo>
                    <a:pt x="354965" y="233045"/>
                  </a:lnTo>
                  <a:lnTo>
                    <a:pt x="353695" y="229870"/>
                  </a:lnTo>
                  <a:lnTo>
                    <a:pt x="352425" y="224790"/>
                  </a:lnTo>
                  <a:lnTo>
                    <a:pt x="351155" y="220980"/>
                  </a:lnTo>
                  <a:lnTo>
                    <a:pt x="348615" y="215900"/>
                  </a:lnTo>
                  <a:lnTo>
                    <a:pt x="347345" y="212725"/>
                  </a:lnTo>
                  <a:lnTo>
                    <a:pt x="346075" y="207645"/>
                  </a:lnTo>
                  <a:lnTo>
                    <a:pt x="344805" y="203835"/>
                  </a:lnTo>
                  <a:lnTo>
                    <a:pt x="343535" y="199390"/>
                  </a:lnTo>
                  <a:lnTo>
                    <a:pt x="342265" y="194310"/>
                  </a:lnTo>
                  <a:lnTo>
                    <a:pt x="340360" y="190500"/>
                  </a:lnTo>
                  <a:lnTo>
                    <a:pt x="339090" y="186690"/>
                  </a:lnTo>
                  <a:lnTo>
                    <a:pt x="337820" y="182245"/>
                  </a:lnTo>
                  <a:lnTo>
                    <a:pt x="336550" y="177165"/>
                  </a:lnTo>
                  <a:lnTo>
                    <a:pt x="335280" y="173355"/>
                  </a:lnTo>
                  <a:lnTo>
                    <a:pt x="334010" y="169545"/>
                  </a:lnTo>
                  <a:lnTo>
                    <a:pt x="331470" y="165100"/>
                  </a:lnTo>
                  <a:lnTo>
                    <a:pt x="330200" y="160020"/>
                  </a:lnTo>
                  <a:lnTo>
                    <a:pt x="328930" y="156210"/>
                  </a:lnTo>
                  <a:lnTo>
                    <a:pt x="327660" y="151130"/>
                  </a:lnTo>
                  <a:lnTo>
                    <a:pt x="325120" y="147955"/>
                  </a:lnTo>
                  <a:lnTo>
                    <a:pt x="324485" y="142875"/>
                  </a:lnTo>
                  <a:lnTo>
                    <a:pt x="323215" y="139065"/>
                  </a:lnTo>
                  <a:lnTo>
                    <a:pt x="321945" y="135255"/>
                  </a:lnTo>
                  <a:lnTo>
                    <a:pt x="319405" y="130810"/>
                  </a:lnTo>
                  <a:lnTo>
                    <a:pt x="318135" y="127000"/>
                  </a:lnTo>
                  <a:lnTo>
                    <a:pt x="315595" y="121920"/>
                  </a:lnTo>
                  <a:lnTo>
                    <a:pt x="314325" y="118745"/>
                  </a:lnTo>
                  <a:lnTo>
                    <a:pt x="313055" y="114935"/>
                  </a:lnTo>
                  <a:lnTo>
                    <a:pt x="311785" y="111125"/>
                  </a:lnTo>
                  <a:lnTo>
                    <a:pt x="310515" y="106045"/>
                  </a:lnTo>
                  <a:lnTo>
                    <a:pt x="308610" y="102870"/>
                  </a:lnTo>
                  <a:lnTo>
                    <a:pt x="307340" y="99060"/>
                  </a:lnTo>
                  <a:lnTo>
                    <a:pt x="306070" y="93980"/>
                  </a:lnTo>
                  <a:lnTo>
                    <a:pt x="303530" y="90170"/>
                  </a:lnTo>
                  <a:lnTo>
                    <a:pt x="302260" y="86995"/>
                  </a:lnTo>
                  <a:lnTo>
                    <a:pt x="300990" y="83185"/>
                  </a:lnTo>
                  <a:lnTo>
                    <a:pt x="298450" y="79375"/>
                  </a:lnTo>
                  <a:lnTo>
                    <a:pt x="297180" y="76835"/>
                  </a:lnTo>
                  <a:lnTo>
                    <a:pt x="295910" y="73025"/>
                  </a:lnTo>
                  <a:lnTo>
                    <a:pt x="294640" y="71120"/>
                  </a:lnTo>
                  <a:lnTo>
                    <a:pt x="292100" y="67310"/>
                  </a:lnTo>
                  <a:lnTo>
                    <a:pt x="291465" y="64770"/>
                  </a:lnTo>
                  <a:lnTo>
                    <a:pt x="290195" y="62230"/>
                  </a:lnTo>
                  <a:lnTo>
                    <a:pt x="288925" y="59690"/>
                  </a:lnTo>
                  <a:lnTo>
                    <a:pt x="287655" y="55880"/>
                  </a:lnTo>
                  <a:lnTo>
                    <a:pt x="286385" y="55245"/>
                  </a:lnTo>
                  <a:lnTo>
                    <a:pt x="285115" y="52705"/>
                  </a:lnTo>
                  <a:lnTo>
                    <a:pt x="281305" y="47625"/>
                  </a:lnTo>
                  <a:lnTo>
                    <a:pt x="278765" y="43815"/>
                  </a:lnTo>
                  <a:lnTo>
                    <a:pt x="276225" y="39370"/>
                  </a:lnTo>
                  <a:lnTo>
                    <a:pt x="274320" y="35560"/>
                  </a:lnTo>
                  <a:lnTo>
                    <a:pt x="271780" y="33020"/>
                  </a:lnTo>
                  <a:lnTo>
                    <a:pt x="269240" y="29210"/>
                  </a:lnTo>
                  <a:lnTo>
                    <a:pt x="266700" y="26670"/>
                  </a:lnTo>
                  <a:lnTo>
                    <a:pt x="265430" y="25400"/>
                  </a:lnTo>
                  <a:lnTo>
                    <a:pt x="260350" y="20955"/>
                  </a:lnTo>
                  <a:lnTo>
                    <a:pt x="257175" y="18415"/>
                  </a:lnTo>
                  <a:lnTo>
                    <a:pt x="254635" y="15875"/>
                  </a:lnTo>
                  <a:lnTo>
                    <a:pt x="252095" y="14605"/>
                  </a:lnTo>
                  <a:lnTo>
                    <a:pt x="248285" y="13335"/>
                  </a:lnTo>
                  <a:lnTo>
                    <a:pt x="247015" y="13335"/>
                  </a:lnTo>
                  <a:lnTo>
                    <a:pt x="2559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Shape 3096">
              <a:extLst>
                <a:ext uri="{FF2B5EF4-FFF2-40B4-BE49-F238E27FC236}">
                  <a16:creationId xmlns:a16="http://schemas.microsoft.com/office/drawing/2014/main" id="{B3A84DFC-B20F-47B2-B937-1A39C7303369}"/>
                </a:ext>
              </a:extLst>
            </p:cNvPr>
            <p:cNvSpPr>
              <a:spLocks/>
            </p:cNvSpPr>
            <p:nvPr/>
          </p:nvSpPr>
          <p:spPr bwMode="auto">
            <a:xfrm>
              <a:off x="4406" y="9836"/>
              <a:ext cx="1042" cy="1047"/>
            </a:xfrm>
            <a:custGeom>
              <a:avLst/>
              <a:gdLst>
                <a:gd name="T0" fmla="*/ 133 w 104140"/>
                <a:gd name="T1" fmla="*/ 25 h 104775"/>
                <a:gd name="T2" fmla="*/ 184 w 104140"/>
                <a:gd name="T3" fmla="*/ 95 h 104775"/>
                <a:gd name="T4" fmla="*/ 229 w 104140"/>
                <a:gd name="T5" fmla="*/ 184 h 104775"/>
                <a:gd name="T6" fmla="*/ 280 w 104140"/>
                <a:gd name="T7" fmla="*/ 267 h 104775"/>
                <a:gd name="T8" fmla="*/ 343 w 104140"/>
                <a:gd name="T9" fmla="*/ 292 h 104775"/>
                <a:gd name="T10" fmla="*/ 413 w 104140"/>
                <a:gd name="T11" fmla="*/ 317 h 104775"/>
                <a:gd name="T12" fmla="*/ 502 w 104140"/>
                <a:gd name="T13" fmla="*/ 317 h 104775"/>
                <a:gd name="T14" fmla="*/ 572 w 104140"/>
                <a:gd name="T15" fmla="*/ 343 h 104775"/>
                <a:gd name="T16" fmla="*/ 635 w 104140"/>
                <a:gd name="T17" fmla="*/ 381 h 104775"/>
                <a:gd name="T18" fmla="*/ 686 w 104140"/>
                <a:gd name="T19" fmla="*/ 451 h 104775"/>
                <a:gd name="T20" fmla="*/ 705 w 104140"/>
                <a:gd name="T21" fmla="*/ 514 h 104775"/>
                <a:gd name="T22" fmla="*/ 731 w 104140"/>
                <a:gd name="T23" fmla="*/ 584 h 104775"/>
                <a:gd name="T24" fmla="*/ 756 w 104140"/>
                <a:gd name="T25" fmla="*/ 635 h 104775"/>
                <a:gd name="T26" fmla="*/ 820 w 104140"/>
                <a:gd name="T27" fmla="*/ 673 h 104775"/>
                <a:gd name="T28" fmla="*/ 890 w 104140"/>
                <a:gd name="T29" fmla="*/ 698 h 104775"/>
                <a:gd name="T30" fmla="*/ 978 w 104140"/>
                <a:gd name="T31" fmla="*/ 711 h 104775"/>
                <a:gd name="T32" fmla="*/ 1029 w 104140"/>
                <a:gd name="T33" fmla="*/ 742 h 104775"/>
                <a:gd name="T34" fmla="*/ 1042 w 104140"/>
                <a:gd name="T35" fmla="*/ 831 h 104775"/>
                <a:gd name="T36" fmla="*/ 1029 w 104140"/>
                <a:gd name="T37" fmla="*/ 926 h 104775"/>
                <a:gd name="T38" fmla="*/ 991 w 104140"/>
                <a:gd name="T39" fmla="*/ 1003 h 104775"/>
                <a:gd name="T40" fmla="*/ 953 w 104140"/>
                <a:gd name="T41" fmla="*/ 1028 h 104775"/>
                <a:gd name="T42" fmla="*/ 902 w 104140"/>
                <a:gd name="T43" fmla="*/ 1041 h 104775"/>
                <a:gd name="T44" fmla="*/ 807 w 104140"/>
                <a:gd name="T45" fmla="*/ 1047 h 104775"/>
                <a:gd name="T46" fmla="*/ 756 w 104140"/>
                <a:gd name="T47" fmla="*/ 1041 h 104775"/>
                <a:gd name="T48" fmla="*/ 718 w 104140"/>
                <a:gd name="T49" fmla="*/ 1028 h 104775"/>
                <a:gd name="T50" fmla="*/ 699 w 104140"/>
                <a:gd name="T51" fmla="*/ 1015 h 104775"/>
                <a:gd name="T52" fmla="*/ 743 w 104140"/>
                <a:gd name="T53" fmla="*/ 990 h 104775"/>
                <a:gd name="T54" fmla="*/ 807 w 104140"/>
                <a:gd name="T55" fmla="*/ 965 h 104775"/>
                <a:gd name="T56" fmla="*/ 870 w 104140"/>
                <a:gd name="T57" fmla="*/ 926 h 104775"/>
                <a:gd name="T58" fmla="*/ 890 w 104140"/>
                <a:gd name="T59" fmla="*/ 888 h 104775"/>
                <a:gd name="T60" fmla="*/ 890 w 104140"/>
                <a:gd name="T61" fmla="*/ 844 h 104775"/>
                <a:gd name="T62" fmla="*/ 870 w 104140"/>
                <a:gd name="T63" fmla="*/ 806 h 104775"/>
                <a:gd name="T64" fmla="*/ 820 w 104140"/>
                <a:gd name="T65" fmla="*/ 768 h 104775"/>
                <a:gd name="T66" fmla="*/ 756 w 104140"/>
                <a:gd name="T67" fmla="*/ 730 h 104775"/>
                <a:gd name="T68" fmla="*/ 686 w 104140"/>
                <a:gd name="T69" fmla="*/ 698 h 104775"/>
                <a:gd name="T70" fmla="*/ 623 w 104140"/>
                <a:gd name="T71" fmla="*/ 622 h 104775"/>
                <a:gd name="T72" fmla="*/ 559 w 104140"/>
                <a:gd name="T73" fmla="*/ 565 h 104775"/>
                <a:gd name="T74" fmla="*/ 502 w 104140"/>
                <a:gd name="T75" fmla="*/ 489 h 104775"/>
                <a:gd name="T76" fmla="*/ 413 w 104140"/>
                <a:gd name="T77" fmla="*/ 425 h 104775"/>
                <a:gd name="T78" fmla="*/ 330 w 104140"/>
                <a:gd name="T79" fmla="*/ 381 h 104775"/>
                <a:gd name="T80" fmla="*/ 241 w 104140"/>
                <a:gd name="T81" fmla="*/ 355 h 104775"/>
                <a:gd name="T82" fmla="*/ 172 w 104140"/>
                <a:gd name="T83" fmla="*/ 317 h 104775"/>
                <a:gd name="T84" fmla="*/ 95 w 104140"/>
                <a:gd name="T85" fmla="*/ 247 h 104775"/>
                <a:gd name="T86" fmla="*/ 32 w 104140"/>
                <a:gd name="T87" fmla="*/ 171 h 104775"/>
                <a:gd name="T88" fmla="*/ 0 w 104140"/>
                <a:gd name="T89" fmla="*/ 121 h 104775"/>
                <a:gd name="T90" fmla="*/ 121 w 104140"/>
                <a:gd name="T91" fmla="*/ 0 h 1047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140"/>
                <a:gd name="T139" fmla="*/ 0 h 104775"/>
                <a:gd name="T140" fmla="*/ 104140 w 104140"/>
                <a:gd name="T141" fmla="*/ 104775 h 1047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140" h="104775">
                  <a:moveTo>
                    <a:pt x="12065" y="0"/>
                  </a:moveTo>
                  <a:lnTo>
                    <a:pt x="13335" y="2540"/>
                  </a:lnTo>
                  <a:lnTo>
                    <a:pt x="15875" y="6350"/>
                  </a:lnTo>
                  <a:lnTo>
                    <a:pt x="18415" y="9525"/>
                  </a:lnTo>
                  <a:lnTo>
                    <a:pt x="20320" y="13335"/>
                  </a:lnTo>
                  <a:lnTo>
                    <a:pt x="22860" y="18415"/>
                  </a:lnTo>
                  <a:lnTo>
                    <a:pt x="25400" y="22225"/>
                  </a:lnTo>
                  <a:lnTo>
                    <a:pt x="27940" y="26670"/>
                  </a:lnTo>
                  <a:lnTo>
                    <a:pt x="30480" y="27940"/>
                  </a:lnTo>
                  <a:lnTo>
                    <a:pt x="34290" y="29210"/>
                  </a:lnTo>
                  <a:lnTo>
                    <a:pt x="36830" y="30480"/>
                  </a:lnTo>
                  <a:lnTo>
                    <a:pt x="41275" y="31750"/>
                  </a:lnTo>
                  <a:lnTo>
                    <a:pt x="45085" y="31750"/>
                  </a:lnTo>
                  <a:lnTo>
                    <a:pt x="50165" y="31750"/>
                  </a:lnTo>
                  <a:lnTo>
                    <a:pt x="53975" y="33020"/>
                  </a:lnTo>
                  <a:lnTo>
                    <a:pt x="57150" y="34290"/>
                  </a:lnTo>
                  <a:lnTo>
                    <a:pt x="60960" y="35560"/>
                  </a:lnTo>
                  <a:lnTo>
                    <a:pt x="63500" y="38100"/>
                  </a:lnTo>
                  <a:lnTo>
                    <a:pt x="66040" y="41275"/>
                  </a:lnTo>
                  <a:lnTo>
                    <a:pt x="68580" y="45085"/>
                  </a:lnTo>
                  <a:lnTo>
                    <a:pt x="69850" y="48895"/>
                  </a:lnTo>
                  <a:lnTo>
                    <a:pt x="70485" y="51435"/>
                  </a:lnTo>
                  <a:lnTo>
                    <a:pt x="71755" y="55245"/>
                  </a:lnTo>
                  <a:lnTo>
                    <a:pt x="73025" y="58420"/>
                  </a:lnTo>
                  <a:lnTo>
                    <a:pt x="74295" y="60960"/>
                  </a:lnTo>
                  <a:lnTo>
                    <a:pt x="75565" y="63500"/>
                  </a:lnTo>
                  <a:lnTo>
                    <a:pt x="78105" y="64770"/>
                  </a:lnTo>
                  <a:lnTo>
                    <a:pt x="81915" y="67310"/>
                  </a:lnTo>
                  <a:lnTo>
                    <a:pt x="85725" y="67310"/>
                  </a:lnTo>
                  <a:lnTo>
                    <a:pt x="88900" y="69850"/>
                  </a:lnTo>
                  <a:lnTo>
                    <a:pt x="92710" y="69850"/>
                  </a:lnTo>
                  <a:lnTo>
                    <a:pt x="97790" y="71120"/>
                  </a:lnTo>
                  <a:lnTo>
                    <a:pt x="100330" y="72390"/>
                  </a:lnTo>
                  <a:lnTo>
                    <a:pt x="102870" y="74295"/>
                  </a:lnTo>
                  <a:lnTo>
                    <a:pt x="104140" y="78105"/>
                  </a:lnTo>
                  <a:lnTo>
                    <a:pt x="104140" y="83185"/>
                  </a:lnTo>
                  <a:lnTo>
                    <a:pt x="104140" y="88265"/>
                  </a:lnTo>
                  <a:lnTo>
                    <a:pt x="102870" y="92710"/>
                  </a:lnTo>
                  <a:lnTo>
                    <a:pt x="100330" y="96520"/>
                  </a:lnTo>
                  <a:lnTo>
                    <a:pt x="99060" y="100330"/>
                  </a:lnTo>
                  <a:lnTo>
                    <a:pt x="96520" y="101600"/>
                  </a:lnTo>
                  <a:lnTo>
                    <a:pt x="95250" y="102870"/>
                  </a:lnTo>
                  <a:lnTo>
                    <a:pt x="92710" y="104140"/>
                  </a:lnTo>
                  <a:lnTo>
                    <a:pt x="90170" y="104140"/>
                  </a:lnTo>
                  <a:lnTo>
                    <a:pt x="85725" y="104140"/>
                  </a:lnTo>
                  <a:lnTo>
                    <a:pt x="80645" y="104775"/>
                  </a:lnTo>
                  <a:lnTo>
                    <a:pt x="78105" y="104140"/>
                  </a:lnTo>
                  <a:lnTo>
                    <a:pt x="75565" y="104140"/>
                  </a:lnTo>
                  <a:lnTo>
                    <a:pt x="73025" y="102870"/>
                  </a:lnTo>
                  <a:lnTo>
                    <a:pt x="71755" y="102870"/>
                  </a:lnTo>
                  <a:lnTo>
                    <a:pt x="69850" y="102870"/>
                  </a:lnTo>
                  <a:lnTo>
                    <a:pt x="69850" y="101600"/>
                  </a:lnTo>
                  <a:lnTo>
                    <a:pt x="70485" y="100330"/>
                  </a:lnTo>
                  <a:lnTo>
                    <a:pt x="74295" y="99060"/>
                  </a:lnTo>
                  <a:lnTo>
                    <a:pt x="76835" y="99060"/>
                  </a:lnTo>
                  <a:lnTo>
                    <a:pt x="80645" y="96520"/>
                  </a:lnTo>
                  <a:lnTo>
                    <a:pt x="84455" y="95250"/>
                  </a:lnTo>
                  <a:lnTo>
                    <a:pt x="86995" y="92710"/>
                  </a:lnTo>
                  <a:lnTo>
                    <a:pt x="87630" y="91440"/>
                  </a:lnTo>
                  <a:lnTo>
                    <a:pt x="88900" y="88900"/>
                  </a:lnTo>
                  <a:lnTo>
                    <a:pt x="88900" y="86995"/>
                  </a:lnTo>
                  <a:lnTo>
                    <a:pt x="88900" y="84455"/>
                  </a:lnTo>
                  <a:lnTo>
                    <a:pt x="87630" y="81915"/>
                  </a:lnTo>
                  <a:lnTo>
                    <a:pt x="86995" y="80645"/>
                  </a:lnTo>
                  <a:lnTo>
                    <a:pt x="84455" y="78105"/>
                  </a:lnTo>
                  <a:lnTo>
                    <a:pt x="81915" y="76835"/>
                  </a:lnTo>
                  <a:lnTo>
                    <a:pt x="79375" y="75565"/>
                  </a:lnTo>
                  <a:lnTo>
                    <a:pt x="75565" y="73025"/>
                  </a:lnTo>
                  <a:lnTo>
                    <a:pt x="70485" y="72390"/>
                  </a:lnTo>
                  <a:lnTo>
                    <a:pt x="68580" y="69850"/>
                  </a:lnTo>
                  <a:lnTo>
                    <a:pt x="64770" y="66040"/>
                  </a:lnTo>
                  <a:lnTo>
                    <a:pt x="62230" y="62230"/>
                  </a:lnTo>
                  <a:lnTo>
                    <a:pt x="58420" y="59690"/>
                  </a:lnTo>
                  <a:lnTo>
                    <a:pt x="55880" y="56515"/>
                  </a:lnTo>
                  <a:lnTo>
                    <a:pt x="53975" y="52705"/>
                  </a:lnTo>
                  <a:lnTo>
                    <a:pt x="50165" y="48895"/>
                  </a:lnTo>
                  <a:lnTo>
                    <a:pt x="46355" y="45085"/>
                  </a:lnTo>
                  <a:lnTo>
                    <a:pt x="41275" y="42545"/>
                  </a:lnTo>
                  <a:lnTo>
                    <a:pt x="37465" y="40640"/>
                  </a:lnTo>
                  <a:lnTo>
                    <a:pt x="33020" y="38100"/>
                  </a:lnTo>
                  <a:lnTo>
                    <a:pt x="27940" y="36830"/>
                  </a:lnTo>
                  <a:lnTo>
                    <a:pt x="24130" y="35560"/>
                  </a:lnTo>
                  <a:lnTo>
                    <a:pt x="20320" y="34290"/>
                  </a:lnTo>
                  <a:lnTo>
                    <a:pt x="17145" y="31750"/>
                  </a:lnTo>
                  <a:lnTo>
                    <a:pt x="13335" y="27940"/>
                  </a:lnTo>
                  <a:lnTo>
                    <a:pt x="9525" y="24765"/>
                  </a:lnTo>
                  <a:lnTo>
                    <a:pt x="6985" y="20955"/>
                  </a:lnTo>
                  <a:lnTo>
                    <a:pt x="3175" y="17145"/>
                  </a:lnTo>
                  <a:lnTo>
                    <a:pt x="2540" y="13335"/>
                  </a:lnTo>
                  <a:lnTo>
                    <a:pt x="0" y="12065"/>
                  </a:lnTo>
                  <a:lnTo>
                    <a:pt x="0" y="10795"/>
                  </a:lnTo>
                  <a:lnTo>
                    <a:pt x="1206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Shape 3097">
              <a:extLst>
                <a:ext uri="{FF2B5EF4-FFF2-40B4-BE49-F238E27FC236}">
                  <a16:creationId xmlns:a16="http://schemas.microsoft.com/office/drawing/2014/main" id="{A298C1EF-1FA7-4D46-9F87-54B8B9EC569D}"/>
                </a:ext>
              </a:extLst>
            </p:cNvPr>
            <p:cNvSpPr>
              <a:spLocks/>
            </p:cNvSpPr>
            <p:nvPr/>
          </p:nvSpPr>
          <p:spPr bwMode="auto">
            <a:xfrm>
              <a:off x="3086" y="10922"/>
              <a:ext cx="1060" cy="1016"/>
            </a:xfrm>
            <a:custGeom>
              <a:avLst/>
              <a:gdLst>
                <a:gd name="T0" fmla="*/ 806 w 106045"/>
                <a:gd name="T1" fmla="*/ 0 h 101600"/>
                <a:gd name="T2" fmla="*/ 889 w 106045"/>
                <a:gd name="T3" fmla="*/ 13 h 101600"/>
                <a:gd name="T4" fmla="*/ 901 w 106045"/>
                <a:gd name="T5" fmla="*/ 51 h 101600"/>
                <a:gd name="T6" fmla="*/ 901 w 106045"/>
                <a:gd name="T7" fmla="*/ 89 h 101600"/>
                <a:gd name="T8" fmla="*/ 901 w 106045"/>
                <a:gd name="T9" fmla="*/ 146 h 101600"/>
                <a:gd name="T10" fmla="*/ 889 w 106045"/>
                <a:gd name="T11" fmla="*/ 197 h 101600"/>
                <a:gd name="T12" fmla="*/ 889 w 106045"/>
                <a:gd name="T13" fmla="*/ 260 h 101600"/>
                <a:gd name="T14" fmla="*/ 863 w 106045"/>
                <a:gd name="T15" fmla="*/ 318 h 101600"/>
                <a:gd name="T16" fmla="*/ 863 w 106045"/>
                <a:gd name="T17" fmla="*/ 381 h 101600"/>
                <a:gd name="T18" fmla="*/ 851 w 106045"/>
                <a:gd name="T19" fmla="*/ 445 h 101600"/>
                <a:gd name="T20" fmla="*/ 844 w 106045"/>
                <a:gd name="T21" fmla="*/ 514 h 101600"/>
                <a:gd name="T22" fmla="*/ 831 w 106045"/>
                <a:gd name="T23" fmla="*/ 578 h 101600"/>
                <a:gd name="T24" fmla="*/ 819 w 106045"/>
                <a:gd name="T25" fmla="*/ 622 h 101600"/>
                <a:gd name="T26" fmla="*/ 806 w 106045"/>
                <a:gd name="T27" fmla="*/ 673 h 101600"/>
                <a:gd name="T28" fmla="*/ 806 w 106045"/>
                <a:gd name="T29" fmla="*/ 724 h 101600"/>
                <a:gd name="T30" fmla="*/ 831 w 106045"/>
                <a:gd name="T31" fmla="*/ 781 h 101600"/>
                <a:gd name="T32" fmla="*/ 876 w 106045"/>
                <a:gd name="T33" fmla="*/ 832 h 101600"/>
                <a:gd name="T34" fmla="*/ 965 w 106045"/>
                <a:gd name="T35" fmla="*/ 819 h 101600"/>
                <a:gd name="T36" fmla="*/ 1035 w 106045"/>
                <a:gd name="T37" fmla="*/ 794 h 101600"/>
                <a:gd name="T38" fmla="*/ 1016 w 106045"/>
                <a:gd name="T39" fmla="*/ 991 h 101600"/>
                <a:gd name="T40" fmla="*/ 965 w 106045"/>
                <a:gd name="T41" fmla="*/ 1003 h 101600"/>
                <a:gd name="T42" fmla="*/ 889 w 106045"/>
                <a:gd name="T43" fmla="*/ 1016 h 101600"/>
                <a:gd name="T44" fmla="*/ 819 w 106045"/>
                <a:gd name="T45" fmla="*/ 1016 h 101600"/>
                <a:gd name="T46" fmla="*/ 768 w 106045"/>
                <a:gd name="T47" fmla="*/ 991 h 101600"/>
                <a:gd name="T48" fmla="*/ 743 w 106045"/>
                <a:gd name="T49" fmla="*/ 953 h 101600"/>
                <a:gd name="T50" fmla="*/ 717 w 106045"/>
                <a:gd name="T51" fmla="*/ 895 h 101600"/>
                <a:gd name="T52" fmla="*/ 692 w 106045"/>
                <a:gd name="T53" fmla="*/ 819 h 101600"/>
                <a:gd name="T54" fmla="*/ 692 w 106045"/>
                <a:gd name="T55" fmla="*/ 737 h 101600"/>
                <a:gd name="T56" fmla="*/ 686 w 106045"/>
                <a:gd name="T57" fmla="*/ 648 h 101600"/>
                <a:gd name="T58" fmla="*/ 686 w 106045"/>
                <a:gd name="T59" fmla="*/ 578 h 101600"/>
                <a:gd name="T60" fmla="*/ 692 w 106045"/>
                <a:gd name="T61" fmla="*/ 514 h 101600"/>
                <a:gd name="T62" fmla="*/ 692 w 106045"/>
                <a:gd name="T63" fmla="*/ 451 h 101600"/>
                <a:gd name="T64" fmla="*/ 730 w 106045"/>
                <a:gd name="T65" fmla="*/ 368 h 101600"/>
                <a:gd name="T66" fmla="*/ 768 w 106045"/>
                <a:gd name="T67" fmla="*/ 286 h 101600"/>
                <a:gd name="T68" fmla="*/ 793 w 106045"/>
                <a:gd name="T69" fmla="*/ 222 h 101600"/>
                <a:gd name="T70" fmla="*/ 743 w 106045"/>
                <a:gd name="T71" fmla="*/ 248 h 101600"/>
                <a:gd name="T72" fmla="*/ 692 w 106045"/>
                <a:gd name="T73" fmla="*/ 286 h 101600"/>
                <a:gd name="T74" fmla="*/ 647 w 106045"/>
                <a:gd name="T75" fmla="*/ 305 h 101600"/>
                <a:gd name="T76" fmla="*/ 597 w 106045"/>
                <a:gd name="T77" fmla="*/ 330 h 101600"/>
                <a:gd name="T78" fmla="*/ 546 w 106045"/>
                <a:gd name="T79" fmla="*/ 368 h 101600"/>
                <a:gd name="T80" fmla="*/ 501 w 106045"/>
                <a:gd name="T81" fmla="*/ 406 h 101600"/>
                <a:gd name="T82" fmla="*/ 451 w 106045"/>
                <a:gd name="T83" fmla="*/ 445 h 101600"/>
                <a:gd name="T84" fmla="*/ 400 w 106045"/>
                <a:gd name="T85" fmla="*/ 476 h 101600"/>
                <a:gd name="T86" fmla="*/ 349 w 106045"/>
                <a:gd name="T87" fmla="*/ 502 h 101600"/>
                <a:gd name="T88" fmla="*/ 292 w 106045"/>
                <a:gd name="T89" fmla="*/ 552 h 101600"/>
                <a:gd name="T90" fmla="*/ 229 w 106045"/>
                <a:gd name="T91" fmla="*/ 603 h 101600"/>
                <a:gd name="T92" fmla="*/ 184 w 106045"/>
                <a:gd name="T93" fmla="*/ 622 h 101600"/>
                <a:gd name="T94" fmla="*/ 121 w 106045"/>
                <a:gd name="T95" fmla="*/ 648 h 101600"/>
                <a:gd name="T96" fmla="*/ 44 w 106045"/>
                <a:gd name="T97" fmla="*/ 648 h 101600"/>
                <a:gd name="T98" fmla="*/ 0 w 106045"/>
                <a:gd name="T99" fmla="*/ 610 h 101600"/>
                <a:gd name="T100" fmla="*/ 19 w 106045"/>
                <a:gd name="T101" fmla="*/ 578 h 101600"/>
                <a:gd name="T102" fmla="*/ 83 w 106045"/>
                <a:gd name="T103" fmla="*/ 514 h 101600"/>
                <a:gd name="T104" fmla="*/ 133 w 106045"/>
                <a:gd name="T105" fmla="*/ 464 h 101600"/>
                <a:gd name="T106" fmla="*/ 184 w 106045"/>
                <a:gd name="T107" fmla="*/ 445 h 101600"/>
                <a:gd name="T108" fmla="*/ 254 w 106045"/>
                <a:gd name="T109" fmla="*/ 381 h 101600"/>
                <a:gd name="T110" fmla="*/ 349 w 106045"/>
                <a:gd name="T111" fmla="*/ 305 h 101600"/>
                <a:gd name="T112" fmla="*/ 438 w 106045"/>
                <a:gd name="T113" fmla="*/ 248 h 101600"/>
                <a:gd name="T114" fmla="*/ 514 w 106045"/>
                <a:gd name="T115" fmla="*/ 197 h 101600"/>
                <a:gd name="T116" fmla="*/ 571 w 106045"/>
                <a:gd name="T117" fmla="*/ 133 h 101600"/>
                <a:gd name="T118" fmla="*/ 635 w 106045"/>
                <a:gd name="T119" fmla="*/ 89 h 101600"/>
                <a:gd name="T120" fmla="*/ 686 w 106045"/>
                <a:gd name="T121" fmla="*/ 51 h 101600"/>
                <a:gd name="T122" fmla="*/ 730 w 106045"/>
                <a:gd name="T123" fmla="*/ 25 h 101600"/>
                <a:gd name="T124" fmla="*/ 781 w 106045"/>
                <a:gd name="T125" fmla="*/ 0 h 10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045"/>
                <a:gd name="T190" fmla="*/ 0 h 101600"/>
                <a:gd name="T191" fmla="*/ 106045 w 106045"/>
                <a:gd name="T192" fmla="*/ 101600 h 10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045" h="101600">
                  <a:moveTo>
                    <a:pt x="78105" y="0"/>
                  </a:moveTo>
                  <a:lnTo>
                    <a:pt x="80645" y="0"/>
                  </a:lnTo>
                  <a:lnTo>
                    <a:pt x="84455" y="0"/>
                  </a:lnTo>
                  <a:lnTo>
                    <a:pt x="88900" y="1270"/>
                  </a:lnTo>
                  <a:lnTo>
                    <a:pt x="90170" y="2540"/>
                  </a:lnTo>
                  <a:lnTo>
                    <a:pt x="90170" y="5080"/>
                  </a:lnTo>
                  <a:lnTo>
                    <a:pt x="90170" y="6350"/>
                  </a:lnTo>
                  <a:lnTo>
                    <a:pt x="90170" y="8890"/>
                  </a:lnTo>
                  <a:lnTo>
                    <a:pt x="90170" y="11430"/>
                  </a:lnTo>
                  <a:lnTo>
                    <a:pt x="90170" y="14605"/>
                  </a:lnTo>
                  <a:lnTo>
                    <a:pt x="90170" y="17145"/>
                  </a:lnTo>
                  <a:lnTo>
                    <a:pt x="88900" y="19685"/>
                  </a:lnTo>
                  <a:lnTo>
                    <a:pt x="88900" y="22225"/>
                  </a:lnTo>
                  <a:lnTo>
                    <a:pt x="88900" y="26035"/>
                  </a:lnTo>
                  <a:lnTo>
                    <a:pt x="87630" y="28575"/>
                  </a:lnTo>
                  <a:lnTo>
                    <a:pt x="86360" y="31750"/>
                  </a:lnTo>
                  <a:lnTo>
                    <a:pt x="86360" y="34290"/>
                  </a:lnTo>
                  <a:lnTo>
                    <a:pt x="86360" y="38100"/>
                  </a:lnTo>
                  <a:lnTo>
                    <a:pt x="85090" y="41910"/>
                  </a:lnTo>
                  <a:lnTo>
                    <a:pt x="85090" y="44450"/>
                  </a:lnTo>
                  <a:lnTo>
                    <a:pt x="84455" y="47625"/>
                  </a:lnTo>
                  <a:lnTo>
                    <a:pt x="84455" y="51435"/>
                  </a:lnTo>
                  <a:lnTo>
                    <a:pt x="83185" y="53975"/>
                  </a:lnTo>
                  <a:lnTo>
                    <a:pt x="83185" y="57785"/>
                  </a:lnTo>
                  <a:lnTo>
                    <a:pt x="81915" y="60325"/>
                  </a:lnTo>
                  <a:lnTo>
                    <a:pt x="81915" y="62230"/>
                  </a:lnTo>
                  <a:lnTo>
                    <a:pt x="80645" y="64770"/>
                  </a:lnTo>
                  <a:lnTo>
                    <a:pt x="80645" y="67310"/>
                  </a:lnTo>
                  <a:lnTo>
                    <a:pt x="80645" y="69850"/>
                  </a:lnTo>
                  <a:lnTo>
                    <a:pt x="80645" y="72390"/>
                  </a:lnTo>
                  <a:lnTo>
                    <a:pt x="80645" y="76200"/>
                  </a:lnTo>
                  <a:lnTo>
                    <a:pt x="83185" y="78105"/>
                  </a:lnTo>
                  <a:lnTo>
                    <a:pt x="84455" y="81915"/>
                  </a:lnTo>
                  <a:lnTo>
                    <a:pt x="87630" y="83185"/>
                  </a:lnTo>
                  <a:lnTo>
                    <a:pt x="91440" y="83185"/>
                  </a:lnTo>
                  <a:lnTo>
                    <a:pt x="96520" y="81915"/>
                  </a:lnTo>
                  <a:lnTo>
                    <a:pt x="100330" y="80645"/>
                  </a:lnTo>
                  <a:lnTo>
                    <a:pt x="103505" y="79375"/>
                  </a:lnTo>
                  <a:lnTo>
                    <a:pt x="106045" y="76835"/>
                  </a:lnTo>
                  <a:lnTo>
                    <a:pt x="101600" y="99060"/>
                  </a:lnTo>
                  <a:lnTo>
                    <a:pt x="99060" y="100330"/>
                  </a:lnTo>
                  <a:lnTo>
                    <a:pt x="96520" y="100330"/>
                  </a:lnTo>
                  <a:lnTo>
                    <a:pt x="92710" y="101600"/>
                  </a:lnTo>
                  <a:lnTo>
                    <a:pt x="88900" y="101600"/>
                  </a:lnTo>
                  <a:lnTo>
                    <a:pt x="85090" y="101600"/>
                  </a:lnTo>
                  <a:lnTo>
                    <a:pt x="81915" y="101600"/>
                  </a:lnTo>
                  <a:lnTo>
                    <a:pt x="79375" y="100330"/>
                  </a:lnTo>
                  <a:lnTo>
                    <a:pt x="76835" y="99060"/>
                  </a:lnTo>
                  <a:lnTo>
                    <a:pt x="75565" y="97790"/>
                  </a:lnTo>
                  <a:lnTo>
                    <a:pt x="74295" y="95250"/>
                  </a:lnTo>
                  <a:lnTo>
                    <a:pt x="73025" y="92710"/>
                  </a:lnTo>
                  <a:lnTo>
                    <a:pt x="71755" y="89535"/>
                  </a:lnTo>
                  <a:lnTo>
                    <a:pt x="70485" y="85725"/>
                  </a:lnTo>
                  <a:lnTo>
                    <a:pt x="69215" y="81915"/>
                  </a:lnTo>
                  <a:lnTo>
                    <a:pt x="69215" y="78105"/>
                  </a:lnTo>
                  <a:lnTo>
                    <a:pt x="69215" y="73660"/>
                  </a:lnTo>
                  <a:lnTo>
                    <a:pt x="68580" y="68580"/>
                  </a:lnTo>
                  <a:lnTo>
                    <a:pt x="68580" y="64770"/>
                  </a:lnTo>
                  <a:lnTo>
                    <a:pt x="68580" y="60960"/>
                  </a:lnTo>
                  <a:lnTo>
                    <a:pt x="68580" y="57785"/>
                  </a:lnTo>
                  <a:lnTo>
                    <a:pt x="68580" y="53975"/>
                  </a:lnTo>
                  <a:lnTo>
                    <a:pt x="69215" y="51435"/>
                  </a:lnTo>
                  <a:lnTo>
                    <a:pt x="69215" y="50165"/>
                  </a:lnTo>
                  <a:lnTo>
                    <a:pt x="69215" y="45085"/>
                  </a:lnTo>
                  <a:lnTo>
                    <a:pt x="71755" y="40640"/>
                  </a:lnTo>
                  <a:lnTo>
                    <a:pt x="73025" y="36830"/>
                  </a:lnTo>
                  <a:lnTo>
                    <a:pt x="74295" y="31750"/>
                  </a:lnTo>
                  <a:lnTo>
                    <a:pt x="76835" y="28575"/>
                  </a:lnTo>
                  <a:lnTo>
                    <a:pt x="78105" y="24765"/>
                  </a:lnTo>
                  <a:lnTo>
                    <a:pt x="79375" y="22225"/>
                  </a:lnTo>
                  <a:lnTo>
                    <a:pt x="76835" y="23495"/>
                  </a:lnTo>
                  <a:lnTo>
                    <a:pt x="74295" y="24765"/>
                  </a:lnTo>
                  <a:lnTo>
                    <a:pt x="71755" y="27305"/>
                  </a:lnTo>
                  <a:lnTo>
                    <a:pt x="69215" y="28575"/>
                  </a:lnTo>
                  <a:lnTo>
                    <a:pt x="67310" y="29210"/>
                  </a:lnTo>
                  <a:lnTo>
                    <a:pt x="64770" y="30480"/>
                  </a:lnTo>
                  <a:lnTo>
                    <a:pt x="62230" y="31750"/>
                  </a:lnTo>
                  <a:lnTo>
                    <a:pt x="59690" y="33020"/>
                  </a:lnTo>
                  <a:lnTo>
                    <a:pt x="57150" y="35560"/>
                  </a:lnTo>
                  <a:lnTo>
                    <a:pt x="54610" y="36830"/>
                  </a:lnTo>
                  <a:lnTo>
                    <a:pt x="52070" y="39370"/>
                  </a:lnTo>
                  <a:lnTo>
                    <a:pt x="50165" y="40640"/>
                  </a:lnTo>
                  <a:lnTo>
                    <a:pt x="47625" y="43180"/>
                  </a:lnTo>
                  <a:lnTo>
                    <a:pt x="45085" y="44450"/>
                  </a:lnTo>
                  <a:lnTo>
                    <a:pt x="42545" y="45085"/>
                  </a:lnTo>
                  <a:lnTo>
                    <a:pt x="40005" y="47625"/>
                  </a:lnTo>
                  <a:lnTo>
                    <a:pt x="36195" y="48895"/>
                  </a:lnTo>
                  <a:lnTo>
                    <a:pt x="34925" y="50165"/>
                  </a:lnTo>
                  <a:lnTo>
                    <a:pt x="33020" y="52705"/>
                  </a:lnTo>
                  <a:lnTo>
                    <a:pt x="29210" y="55245"/>
                  </a:lnTo>
                  <a:lnTo>
                    <a:pt x="25400" y="57785"/>
                  </a:lnTo>
                  <a:lnTo>
                    <a:pt x="22860" y="60325"/>
                  </a:lnTo>
                  <a:lnTo>
                    <a:pt x="20320" y="60960"/>
                  </a:lnTo>
                  <a:lnTo>
                    <a:pt x="18415" y="62230"/>
                  </a:lnTo>
                  <a:lnTo>
                    <a:pt x="14605" y="63500"/>
                  </a:lnTo>
                  <a:lnTo>
                    <a:pt x="12065" y="64770"/>
                  </a:lnTo>
                  <a:lnTo>
                    <a:pt x="9525" y="64770"/>
                  </a:lnTo>
                  <a:lnTo>
                    <a:pt x="4445" y="64770"/>
                  </a:lnTo>
                  <a:lnTo>
                    <a:pt x="1270" y="62230"/>
                  </a:lnTo>
                  <a:lnTo>
                    <a:pt x="0" y="60960"/>
                  </a:lnTo>
                  <a:lnTo>
                    <a:pt x="1270" y="60325"/>
                  </a:lnTo>
                  <a:lnTo>
                    <a:pt x="1905" y="57785"/>
                  </a:lnTo>
                  <a:lnTo>
                    <a:pt x="4445" y="55245"/>
                  </a:lnTo>
                  <a:lnTo>
                    <a:pt x="8255" y="51435"/>
                  </a:lnTo>
                  <a:lnTo>
                    <a:pt x="12065" y="48895"/>
                  </a:lnTo>
                  <a:lnTo>
                    <a:pt x="13335" y="46355"/>
                  </a:lnTo>
                  <a:lnTo>
                    <a:pt x="15875" y="45085"/>
                  </a:lnTo>
                  <a:lnTo>
                    <a:pt x="18415" y="44450"/>
                  </a:lnTo>
                  <a:lnTo>
                    <a:pt x="20320" y="43180"/>
                  </a:lnTo>
                  <a:lnTo>
                    <a:pt x="25400" y="38100"/>
                  </a:lnTo>
                  <a:lnTo>
                    <a:pt x="30480" y="34290"/>
                  </a:lnTo>
                  <a:lnTo>
                    <a:pt x="34925" y="30480"/>
                  </a:lnTo>
                  <a:lnTo>
                    <a:pt x="40005" y="28575"/>
                  </a:lnTo>
                  <a:lnTo>
                    <a:pt x="43815" y="24765"/>
                  </a:lnTo>
                  <a:lnTo>
                    <a:pt x="47625" y="22225"/>
                  </a:lnTo>
                  <a:lnTo>
                    <a:pt x="51435" y="19685"/>
                  </a:lnTo>
                  <a:lnTo>
                    <a:pt x="53340" y="17145"/>
                  </a:lnTo>
                  <a:lnTo>
                    <a:pt x="57150" y="13335"/>
                  </a:lnTo>
                  <a:lnTo>
                    <a:pt x="60960" y="10160"/>
                  </a:lnTo>
                  <a:lnTo>
                    <a:pt x="63500" y="8890"/>
                  </a:lnTo>
                  <a:lnTo>
                    <a:pt x="66040" y="6350"/>
                  </a:lnTo>
                  <a:lnTo>
                    <a:pt x="68580" y="5080"/>
                  </a:lnTo>
                  <a:lnTo>
                    <a:pt x="70485" y="3810"/>
                  </a:lnTo>
                  <a:lnTo>
                    <a:pt x="73025" y="2540"/>
                  </a:lnTo>
                  <a:lnTo>
                    <a:pt x="75565" y="1270"/>
                  </a:lnTo>
                  <a:lnTo>
                    <a:pt x="781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Shape 3098">
              <a:extLst>
                <a:ext uri="{FF2B5EF4-FFF2-40B4-BE49-F238E27FC236}">
                  <a16:creationId xmlns:a16="http://schemas.microsoft.com/office/drawing/2014/main" id="{98099BDF-7FF5-4B65-97F9-DCBFD3705470}"/>
                </a:ext>
              </a:extLst>
            </p:cNvPr>
            <p:cNvSpPr>
              <a:spLocks/>
            </p:cNvSpPr>
            <p:nvPr/>
          </p:nvSpPr>
          <p:spPr bwMode="auto">
            <a:xfrm>
              <a:off x="2743" y="10045"/>
              <a:ext cx="717" cy="1524"/>
            </a:xfrm>
            <a:custGeom>
              <a:avLst/>
              <a:gdLst>
                <a:gd name="T0" fmla="*/ 673 w 71755"/>
                <a:gd name="T1" fmla="*/ 343 h 152400"/>
                <a:gd name="T2" fmla="*/ 584 w 71755"/>
                <a:gd name="T3" fmla="*/ 413 h 152400"/>
                <a:gd name="T4" fmla="*/ 514 w 71755"/>
                <a:gd name="T5" fmla="*/ 502 h 152400"/>
                <a:gd name="T6" fmla="*/ 425 w 71755"/>
                <a:gd name="T7" fmla="*/ 584 h 152400"/>
                <a:gd name="T8" fmla="*/ 355 w 71755"/>
                <a:gd name="T9" fmla="*/ 673 h 152400"/>
                <a:gd name="T10" fmla="*/ 292 w 71755"/>
                <a:gd name="T11" fmla="*/ 743 h 152400"/>
                <a:gd name="T12" fmla="*/ 228 w 71755"/>
                <a:gd name="T13" fmla="*/ 819 h 152400"/>
                <a:gd name="T14" fmla="*/ 171 w 71755"/>
                <a:gd name="T15" fmla="*/ 902 h 152400"/>
                <a:gd name="T16" fmla="*/ 82 w 71755"/>
                <a:gd name="T17" fmla="*/ 1022 h 152400"/>
                <a:gd name="T18" fmla="*/ 121 w 71755"/>
                <a:gd name="T19" fmla="*/ 1086 h 152400"/>
                <a:gd name="T20" fmla="*/ 190 w 71755"/>
                <a:gd name="T21" fmla="*/ 1048 h 152400"/>
                <a:gd name="T22" fmla="*/ 279 w 71755"/>
                <a:gd name="T23" fmla="*/ 978 h 152400"/>
                <a:gd name="T24" fmla="*/ 362 w 71755"/>
                <a:gd name="T25" fmla="*/ 889 h 152400"/>
                <a:gd name="T26" fmla="*/ 438 w 71755"/>
                <a:gd name="T27" fmla="*/ 819 h 152400"/>
                <a:gd name="T28" fmla="*/ 489 w 71755"/>
                <a:gd name="T29" fmla="*/ 781 h 152400"/>
                <a:gd name="T30" fmla="*/ 571 w 71755"/>
                <a:gd name="T31" fmla="*/ 730 h 152400"/>
                <a:gd name="T32" fmla="*/ 673 w 71755"/>
                <a:gd name="T33" fmla="*/ 705 h 152400"/>
                <a:gd name="T34" fmla="*/ 704 w 71755"/>
                <a:gd name="T35" fmla="*/ 756 h 152400"/>
                <a:gd name="T36" fmla="*/ 647 w 71755"/>
                <a:gd name="T37" fmla="*/ 838 h 152400"/>
                <a:gd name="T38" fmla="*/ 546 w 71755"/>
                <a:gd name="T39" fmla="*/ 978 h 152400"/>
                <a:gd name="T40" fmla="*/ 438 w 71755"/>
                <a:gd name="T41" fmla="*/ 1086 h 152400"/>
                <a:gd name="T42" fmla="*/ 387 w 71755"/>
                <a:gd name="T43" fmla="*/ 1162 h 152400"/>
                <a:gd name="T44" fmla="*/ 317 w 71755"/>
                <a:gd name="T45" fmla="*/ 1295 h 152400"/>
                <a:gd name="T46" fmla="*/ 317 w 71755"/>
                <a:gd name="T47" fmla="*/ 1391 h 152400"/>
                <a:gd name="T48" fmla="*/ 355 w 71755"/>
                <a:gd name="T49" fmla="*/ 1441 h 152400"/>
                <a:gd name="T50" fmla="*/ 438 w 71755"/>
                <a:gd name="T51" fmla="*/ 1429 h 152400"/>
                <a:gd name="T52" fmla="*/ 425 w 71755"/>
                <a:gd name="T53" fmla="*/ 1480 h 152400"/>
                <a:gd name="T54" fmla="*/ 343 w 71755"/>
                <a:gd name="T55" fmla="*/ 1524 h 152400"/>
                <a:gd name="T56" fmla="*/ 254 w 71755"/>
                <a:gd name="T57" fmla="*/ 1486 h 152400"/>
                <a:gd name="T58" fmla="*/ 184 w 71755"/>
                <a:gd name="T59" fmla="*/ 1416 h 152400"/>
                <a:gd name="T60" fmla="*/ 184 w 71755"/>
                <a:gd name="T61" fmla="*/ 1295 h 152400"/>
                <a:gd name="T62" fmla="*/ 184 w 71755"/>
                <a:gd name="T63" fmla="*/ 1219 h 152400"/>
                <a:gd name="T64" fmla="*/ 184 w 71755"/>
                <a:gd name="T65" fmla="*/ 1168 h 152400"/>
                <a:gd name="T66" fmla="*/ 32 w 71755"/>
                <a:gd name="T67" fmla="*/ 1168 h 152400"/>
                <a:gd name="T68" fmla="*/ 0 w 71755"/>
                <a:gd name="T69" fmla="*/ 1073 h 152400"/>
                <a:gd name="T70" fmla="*/ 13 w 71755"/>
                <a:gd name="T71" fmla="*/ 978 h 152400"/>
                <a:gd name="T72" fmla="*/ 57 w 71755"/>
                <a:gd name="T73" fmla="*/ 851 h 152400"/>
                <a:gd name="T74" fmla="*/ 133 w 71755"/>
                <a:gd name="T75" fmla="*/ 743 h 152400"/>
                <a:gd name="T76" fmla="*/ 216 w 71755"/>
                <a:gd name="T77" fmla="*/ 622 h 152400"/>
                <a:gd name="T78" fmla="*/ 305 w 71755"/>
                <a:gd name="T79" fmla="*/ 521 h 152400"/>
                <a:gd name="T80" fmla="*/ 387 w 71755"/>
                <a:gd name="T81" fmla="*/ 425 h 152400"/>
                <a:gd name="T82" fmla="*/ 451 w 71755"/>
                <a:gd name="T83" fmla="*/ 356 h 152400"/>
                <a:gd name="T84" fmla="*/ 489 w 71755"/>
                <a:gd name="T85" fmla="*/ 292 h 152400"/>
                <a:gd name="T86" fmla="*/ 527 w 71755"/>
                <a:gd name="T87" fmla="*/ 241 h 152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755"/>
                <a:gd name="T133" fmla="*/ 0 h 152400"/>
                <a:gd name="T134" fmla="*/ 71755 w 71755"/>
                <a:gd name="T135" fmla="*/ 152400 h 152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755" h="152400">
                  <a:moveTo>
                    <a:pt x="62230" y="0"/>
                  </a:moveTo>
                  <a:lnTo>
                    <a:pt x="68580" y="33020"/>
                  </a:lnTo>
                  <a:lnTo>
                    <a:pt x="67310" y="34290"/>
                  </a:lnTo>
                  <a:lnTo>
                    <a:pt x="63500" y="36195"/>
                  </a:lnTo>
                  <a:lnTo>
                    <a:pt x="60960" y="38736"/>
                  </a:lnTo>
                  <a:lnTo>
                    <a:pt x="58420" y="41275"/>
                  </a:lnTo>
                  <a:lnTo>
                    <a:pt x="55880" y="43815"/>
                  </a:lnTo>
                  <a:lnTo>
                    <a:pt x="53340" y="46355"/>
                  </a:lnTo>
                  <a:lnTo>
                    <a:pt x="51435" y="50165"/>
                  </a:lnTo>
                  <a:lnTo>
                    <a:pt x="47625" y="52070"/>
                  </a:lnTo>
                  <a:lnTo>
                    <a:pt x="45085" y="55880"/>
                  </a:lnTo>
                  <a:lnTo>
                    <a:pt x="42545" y="58420"/>
                  </a:lnTo>
                  <a:lnTo>
                    <a:pt x="40005" y="60961"/>
                  </a:lnTo>
                  <a:lnTo>
                    <a:pt x="37465" y="64770"/>
                  </a:lnTo>
                  <a:lnTo>
                    <a:pt x="35560" y="67311"/>
                  </a:lnTo>
                  <a:lnTo>
                    <a:pt x="34290" y="69215"/>
                  </a:lnTo>
                  <a:lnTo>
                    <a:pt x="31750" y="71755"/>
                  </a:lnTo>
                  <a:lnTo>
                    <a:pt x="29210" y="74295"/>
                  </a:lnTo>
                  <a:lnTo>
                    <a:pt x="27940" y="76836"/>
                  </a:lnTo>
                  <a:lnTo>
                    <a:pt x="25400" y="79375"/>
                  </a:lnTo>
                  <a:lnTo>
                    <a:pt x="22860" y="81915"/>
                  </a:lnTo>
                  <a:lnTo>
                    <a:pt x="20320" y="83820"/>
                  </a:lnTo>
                  <a:lnTo>
                    <a:pt x="18415" y="87630"/>
                  </a:lnTo>
                  <a:lnTo>
                    <a:pt x="17145" y="90170"/>
                  </a:lnTo>
                  <a:lnTo>
                    <a:pt x="12065" y="93980"/>
                  </a:lnTo>
                  <a:lnTo>
                    <a:pt x="9525" y="99061"/>
                  </a:lnTo>
                  <a:lnTo>
                    <a:pt x="8255" y="102236"/>
                  </a:lnTo>
                  <a:lnTo>
                    <a:pt x="9525" y="106045"/>
                  </a:lnTo>
                  <a:lnTo>
                    <a:pt x="10795" y="107315"/>
                  </a:lnTo>
                  <a:lnTo>
                    <a:pt x="12065" y="108586"/>
                  </a:lnTo>
                  <a:lnTo>
                    <a:pt x="14605" y="107315"/>
                  </a:lnTo>
                  <a:lnTo>
                    <a:pt x="17145" y="106045"/>
                  </a:lnTo>
                  <a:lnTo>
                    <a:pt x="19050" y="104775"/>
                  </a:lnTo>
                  <a:lnTo>
                    <a:pt x="21590" y="102236"/>
                  </a:lnTo>
                  <a:lnTo>
                    <a:pt x="25400" y="100330"/>
                  </a:lnTo>
                  <a:lnTo>
                    <a:pt x="27940" y="97790"/>
                  </a:lnTo>
                  <a:lnTo>
                    <a:pt x="30480" y="93980"/>
                  </a:lnTo>
                  <a:lnTo>
                    <a:pt x="34290" y="91440"/>
                  </a:lnTo>
                  <a:lnTo>
                    <a:pt x="36195" y="88900"/>
                  </a:lnTo>
                  <a:lnTo>
                    <a:pt x="38735" y="86361"/>
                  </a:lnTo>
                  <a:lnTo>
                    <a:pt x="41275" y="83186"/>
                  </a:lnTo>
                  <a:lnTo>
                    <a:pt x="43815" y="81915"/>
                  </a:lnTo>
                  <a:lnTo>
                    <a:pt x="45085" y="80645"/>
                  </a:lnTo>
                  <a:lnTo>
                    <a:pt x="46355" y="79375"/>
                  </a:lnTo>
                  <a:lnTo>
                    <a:pt x="48895" y="78105"/>
                  </a:lnTo>
                  <a:lnTo>
                    <a:pt x="51435" y="76836"/>
                  </a:lnTo>
                  <a:lnTo>
                    <a:pt x="53340" y="75565"/>
                  </a:lnTo>
                  <a:lnTo>
                    <a:pt x="57150" y="73025"/>
                  </a:lnTo>
                  <a:lnTo>
                    <a:pt x="59690" y="71755"/>
                  </a:lnTo>
                  <a:lnTo>
                    <a:pt x="63500" y="70486"/>
                  </a:lnTo>
                  <a:lnTo>
                    <a:pt x="67310" y="70486"/>
                  </a:lnTo>
                  <a:lnTo>
                    <a:pt x="70485" y="71755"/>
                  </a:lnTo>
                  <a:lnTo>
                    <a:pt x="71755" y="73025"/>
                  </a:lnTo>
                  <a:lnTo>
                    <a:pt x="70485" y="75565"/>
                  </a:lnTo>
                  <a:lnTo>
                    <a:pt x="69215" y="76836"/>
                  </a:lnTo>
                  <a:lnTo>
                    <a:pt x="68580" y="80645"/>
                  </a:lnTo>
                  <a:lnTo>
                    <a:pt x="64770" y="83820"/>
                  </a:lnTo>
                  <a:lnTo>
                    <a:pt x="62230" y="87630"/>
                  </a:lnTo>
                  <a:lnTo>
                    <a:pt x="58420" y="92711"/>
                  </a:lnTo>
                  <a:lnTo>
                    <a:pt x="54610" y="97790"/>
                  </a:lnTo>
                  <a:lnTo>
                    <a:pt x="50165" y="100965"/>
                  </a:lnTo>
                  <a:lnTo>
                    <a:pt x="46355" y="106045"/>
                  </a:lnTo>
                  <a:lnTo>
                    <a:pt x="43815" y="108586"/>
                  </a:lnTo>
                  <a:lnTo>
                    <a:pt x="42545" y="111125"/>
                  </a:lnTo>
                  <a:lnTo>
                    <a:pt x="40005" y="113665"/>
                  </a:lnTo>
                  <a:lnTo>
                    <a:pt x="38735" y="116205"/>
                  </a:lnTo>
                  <a:lnTo>
                    <a:pt x="35560" y="119380"/>
                  </a:lnTo>
                  <a:lnTo>
                    <a:pt x="33020" y="124461"/>
                  </a:lnTo>
                  <a:lnTo>
                    <a:pt x="31750" y="129540"/>
                  </a:lnTo>
                  <a:lnTo>
                    <a:pt x="31750" y="132715"/>
                  </a:lnTo>
                  <a:lnTo>
                    <a:pt x="30480" y="136525"/>
                  </a:lnTo>
                  <a:lnTo>
                    <a:pt x="31750" y="139065"/>
                  </a:lnTo>
                  <a:lnTo>
                    <a:pt x="31750" y="140336"/>
                  </a:lnTo>
                  <a:lnTo>
                    <a:pt x="33020" y="142875"/>
                  </a:lnTo>
                  <a:lnTo>
                    <a:pt x="35560" y="144145"/>
                  </a:lnTo>
                  <a:lnTo>
                    <a:pt x="38735" y="145415"/>
                  </a:lnTo>
                  <a:lnTo>
                    <a:pt x="41275" y="144145"/>
                  </a:lnTo>
                  <a:lnTo>
                    <a:pt x="43815" y="142875"/>
                  </a:lnTo>
                  <a:lnTo>
                    <a:pt x="46355" y="142875"/>
                  </a:lnTo>
                  <a:lnTo>
                    <a:pt x="45085" y="144145"/>
                  </a:lnTo>
                  <a:lnTo>
                    <a:pt x="42545" y="147955"/>
                  </a:lnTo>
                  <a:lnTo>
                    <a:pt x="40005" y="149861"/>
                  </a:lnTo>
                  <a:lnTo>
                    <a:pt x="36195" y="151130"/>
                  </a:lnTo>
                  <a:lnTo>
                    <a:pt x="34290" y="152400"/>
                  </a:lnTo>
                  <a:lnTo>
                    <a:pt x="31750" y="152400"/>
                  </a:lnTo>
                  <a:lnTo>
                    <a:pt x="27940" y="149861"/>
                  </a:lnTo>
                  <a:lnTo>
                    <a:pt x="25400" y="148590"/>
                  </a:lnTo>
                  <a:lnTo>
                    <a:pt x="21590" y="147955"/>
                  </a:lnTo>
                  <a:lnTo>
                    <a:pt x="20320" y="145415"/>
                  </a:lnTo>
                  <a:lnTo>
                    <a:pt x="18415" y="141605"/>
                  </a:lnTo>
                  <a:lnTo>
                    <a:pt x="18415" y="137795"/>
                  </a:lnTo>
                  <a:lnTo>
                    <a:pt x="18415" y="132715"/>
                  </a:lnTo>
                  <a:lnTo>
                    <a:pt x="18415" y="129540"/>
                  </a:lnTo>
                  <a:lnTo>
                    <a:pt x="18415" y="127000"/>
                  </a:lnTo>
                  <a:lnTo>
                    <a:pt x="18415" y="124461"/>
                  </a:lnTo>
                  <a:lnTo>
                    <a:pt x="18415" y="121920"/>
                  </a:lnTo>
                  <a:lnTo>
                    <a:pt x="18415" y="120650"/>
                  </a:lnTo>
                  <a:lnTo>
                    <a:pt x="18415" y="118111"/>
                  </a:lnTo>
                  <a:lnTo>
                    <a:pt x="18415" y="116840"/>
                  </a:lnTo>
                  <a:lnTo>
                    <a:pt x="17145" y="116205"/>
                  </a:lnTo>
                  <a:lnTo>
                    <a:pt x="17145" y="116840"/>
                  </a:lnTo>
                  <a:lnTo>
                    <a:pt x="3175" y="116840"/>
                  </a:lnTo>
                  <a:lnTo>
                    <a:pt x="1270" y="113665"/>
                  </a:lnTo>
                  <a:lnTo>
                    <a:pt x="1270" y="111125"/>
                  </a:lnTo>
                  <a:lnTo>
                    <a:pt x="0" y="107315"/>
                  </a:lnTo>
                  <a:lnTo>
                    <a:pt x="1270" y="104775"/>
                  </a:lnTo>
                  <a:lnTo>
                    <a:pt x="1270" y="100965"/>
                  </a:lnTo>
                  <a:lnTo>
                    <a:pt x="1270" y="97790"/>
                  </a:lnTo>
                  <a:lnTo>
                    <a:pt x="1905" y="93980"/>
                  </a:lnTo>
                  <a:lnTo>
                    <a:pt x="4445" y="90170"/>
                  </a:lnTo>
                  <a:lnTo>
                    <a:pt x="5715" y="85090"/>
                  </a:lnTo>
                  <a:lnTo>
                    <a:pt x="8255" y="81915"/>
                  </a:lnTo>
                  <a:lnTo>
                    <a:pt x="10795" y="78105"/>
                  </a:lnTo>
                  <a:lnTo>
                    <a:pt x="13335" y="74295"/>
                  </a:lnTo>
                  <a:lnTo>
                    <a:pt x="15875" y="70486"/>
                  </a:lnTo>
                  <a:lnTo>
                    <a:pt x="18415" y="66040"/>
                  </a:lnTo>
                  <a:lnTo>
                    <a:pt x="21590" y="62230"/>
                  </a:lnTo>
                  <a:lnTo>
                    <a:pt x="24130" y="59690"/>
                  </a:lnTo>
                  <a:lnTo>
                    <a:pt x="27940" y="55880"/>
                  </a:lnTo>
                  <a:lnTo>
                    <a:pt x="30480" y="52070"/>
                  </a:lnTo>
                  <a:lnTo>
                    <a:pt x="34290" y="48895"/>
                  </a:lnTo>
                  <a:lnTo>
                    <a:pt x="36195" y="46355"/>
                  </a:lnTo>
                  <a:lnTo>
                    <a:pt x="38735" y="42545"/>
                  </a:lnTo>
                  <a:lnTo>
                    <a:pt x="41275" y="40005"/>
                  </a:lnTo>
                  <a:lnTo>
                    <a:pt x="42545" y="37465"/>
                  </a:lnTo>
                  <a:lnTo>
                    <a:pt x="45085" y="35561"/>
                  </a:lnTo>
                  <a:lnTo>
                    <a:pt x="46355" y="33020"/>
                  </a:lnTo>
                  <a:lnTo>
                    <a:pt x="47625" y="30480"/>
                  </a:lnTo>
                  <a:lnTo>
                    <a:pt x="48895" y="29211"/>
                  </a:lnTo>
                  <a:lnTo>
                    <a:pt x="51435" y="27940"/>
                  </a:lnTo>
                  <a:lnTo>
                    <a:pt x="52705" y="25400"/>
                  </a:lnTo>
                  <a:lnTo>
                    <a:pt x="52705" y="24130"/>
                  </a:lnTo>
                  <a:lnTo>
                    <a:pt x="46355" y="1270"/>
                  </a:lnTo>
                  <a:lnTo>
                    <a:pt x="6223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Shape 3099">
              <a:extLst>
                <a:ext uri="{FF2B5EF4-FFF2-40B4-BE49-F238E27FC236}">
                  <a16:creationId xmlns:a16="http://schemas.microsoft.com/office/drawing/2014/main" id="{521C7026-25A7-4B1A-86EE-11014BD3F964}"/>
                </a:ext>
              </a:extLst>
            </p:cNvPr>
            <p:cNvSpPr>
              <a:spLocks/>
            </p:cNvSpPr>
            <p:nvPr/>
          </p:nvSpPr>
          <p:spPr bwMode="auto">
            <a:xfrm>
              <a:off x="2254" y="10191"/>
              <a:ext cx="5404" cy="3956"/>
            </a:xfrm>
            <a:custGeom>
              <a:avLst/>
              <a:gdLst>
                <a:gd name="T0" fmla="*/ 4794 w 540385"/>
                <a:gd name="T1" fmla="*/ 3442 h 395605"/>
                <a:gd name="T2" fmla="*/ 4598 w 540385"/>
                <a:gd name="T3" fmla="*/ 3004 h 395605"/>
                <a:gd name="T4" fmla="*/ 4705 w 540385"/>
                <a:gd name="T5" fmla="*/ 2883 h 395605"/>
                <a:gd name="T6" fmla="*/ 4794 w 540385"/>
                <a:gd name="T7" fmla="*/ 2908 h 395605"/>
                <a:gd name="T8" fmla="*/ 4928 w 540385"/>
                <a:gd name="T9" fmla="*/ 2940 h 395605"/>
                <a:gd name="T10" fmla="*/ 5099 w 540385"/>
                <a:gd name="T11" fmla="*/ 2934 h 395605"/>
                <a:gd name="T12" fmla="*/ 5245 w 540385"/>
                <a:gd name="T13" fmla="*/ 2807 h 395605"/>
                <a:gd name="T14" fmla="*/ 5296 w 540385"/>
                <a:gd name="T15" fmla="*/ 2661 h 395605"/>
                <a:gd name="T16" fmla="*/ 5207 w 540385"/>
                <a:gd name="T17" fmla="*/ 2527 h 395605"/>
                <a:gd name="T18" fmla="*/ 5004 w 540385"/>
                <a:gd name="T19" fmla="*/ 2476 h 395605"/>
                <a:gd name="T20" fmla="*/ 4794 w 540385"/>
                <a:gd name="T21" fmla="*/ 2540 h 395605"/>
                <a:gd name="T22" fmla="*/ 4661 w 540385"/>
                <a:gd name="T23" fmla="*/ 2616 h 395605"/>
                <a:gd name="T24" fmla="*/ 4572 w 540385"/>
                <a:gd name="T25" fmla="*/ 2000 h 395605"/>
                <a:gd name="T26" fmla="*/ 4705 w 540385"/>
                <a:gd name="T27" fmla="*/ 2445 h 395605"/>
                <a:gd name="T28" fmla="*/ 4877 w 540385"/>
                <a:gd name="T29" fmla="*/ 2369 h 395605"/>
                <a:gd name="T30" fmla="*/ 5086 w 540385"/>
                <a:gd name="T31" fmla="*/ 2330 h 395605"/>
                <a:gd name="T32" fmla="*/ 5233 w 540385"/>
                <a:gd name="T33" fmla="*/ 2369 h 395605"/>
                <a:gd name="T34" fmla="*/ 5321 w 540385"/>
                <a:gd name="T35" fmla="*/ 2476 h 395605"/>
                <a:gd name="T36" fmla="*/ 5372 w 540385"/>
                <a:gd name="T37" fmla="*/ 2616 h 395605"/>
                <a:gd name="T38" fmla="*/ 5391 w 540385"/>
                <a:gd name="T39" fmla="*/ 2762 h 395605"/>
                <a:gd name="T40" fmla="*/ 5379 w 540385"/>
                <a:gd name="T41" fmla="*/ 2921 h 395605"/>
                <a:gd name="T42" fmla="*/ 5233 w 540385"/>
                <a:gd name="T43" fmla="*/ 3029 h 395605"/>
                <a:gd name="T44" fmla="*/ 5048 w 540385"/>
                <a:gd name="T45" fmla="*/ 3054 h 395605"/>
                <a:gd name="T46" fmla="*/ 4877 w 540385"/>
                <a:gd name="T47" fmla="*/ 3054 h 395605"/>
                <a:gd name="T48" fmla="*/ 4877 w 540385"/>
                <a:gd name="T49" fmla="*/ 3162 h 395605"/>
                <a:gd name="T50" fmla="*/ 4928 w 540385"/>
                <a:gd name="T51" fmla="*/ 3308 h 395605"/>
                <a:gd name="T52" fmla="*/ 4979 w 540385"/>
                <a:gd name="T53" fmla="*/ 3518 h 395605"/>
                <a:gd name="T54" fmla="*/ 4940 w 540385"/>
                <a:gd name="T55" fmla="*/ 3588 h 395605"/>
                <a:gd name="T56" fmla="*/ 4782 w 540385"/>
                <a:gd name="T57" fmla="*/ 3600 h 395605"/>
                <a:gd name="T58" fmla="*/ 4547 w 540385"/>
                <a:gd name="T59" fmla="*/ 3639 h 395605"/>
                <a:gd name="T60" fmla="*/ 4229 w 540385"/>
                <a:gd name="T61" fmla="*/ 3664 h 395605"/>
                <a:gd name="T62" fmla="*/ 3886 w 540385"/>
                <a:gd name="T63" fmla="*/ 3715 h 395605"/>
                <a:gd name="T64" fmla="*/ 3499 w 540385"/>
                <a:gd name="T65" fmla="*/ 3746 h 395605"/>
                <a:gd name="T66" fmla="*/ 3093 w 540385"/>
                <a:gd name="T67" fmla="*/ 3797 h 395605"/>
                <a:gd name="T68" fmla="*/ 2699 w 540385"/>
                <a:gd name="T69" fmla="*/ 3835 h 395605"/>
                <a:gd name="T70" fmla="*/ 2337 w 540385"/>
                <a:gd name="T71" fmla="*/ 3873 h 395605"/>
                <a:gd name="T72" fmla="*/ 2019 w 540385"/>
                <a:gd name="T73" fmla="*/ 3905 h 395605"/>
                <a:gd name="T74" fmla="*/ 1772 w 540385"/>
                <a:gd name="T75" fmla="*/ 3931 h 395605"/>
                <a:gd name="T76" fmla="*/ 1613 w 540385"/>
                <a:gd name="T77" fmla="*/ 3943 h 395605"/>
                <a:gd name="T78" fmla="*/ 1518 w 540385"/>
                <a:gd name="T79" fmla="*/ 3931 h 395605"/>
                <a:gd name="T80" fmla="*/ 1441 w 540385"/>
                <a:gd name="T81" fmla="*/ 3772 h 395605"/>
                <a:gd name="T82" fmla="*/ 1365 w 540385"/>
                <a:gd name="T83" fmla="*/ 3588 h 395605"/>
                <a:gd name="T84" fmla="*/ 1257 w 540385"/>
                <a:gd name="T85" fmla="*/ 3308 h 395605"/>
                <a:gd name="T86" fmla="*/ 1124 w 540385"/>
                <a:gd name="T87" fmla="*/ 2965 h 395605"/>
                <a:gd name="T88" fmla="*/ 953 w 540385"/>
                <a:gd name="T89" fmla="*/ 2553 h 395605"/>
                <a:gd name="T90" fmla="*/ 794 w 540385"/>
                <a:gd name="T91" fmla="*/ 2127 h 395605"/>
                <a:gd name="T92" fmla="*/ 622 w 540385"/>
                <a:gd name="T93" fmla="*/ 1683 h 395605"/>
                <a:gd name="T94" fmla="*/ 451 w 540385"/>
                <a:gd name="T95" fmla="*/ 1270 h 395605"/>
                <a:gd name="T96" fmla="*/ 292 w 540385"/>
                <a:gd name="T97" fmla="*/ 876 h 395605"/>
                <a:gd name="T98" fmla="*/ 171 w 540385"/>
                <a:gd name="T99" fmla="*/ 533 h 395605"/>
                <a:gd name="T100" fmla="*/ 70 w 540385"/>
                <a:gd name="T101" fmla="*/ 279 h 395605"/>
                <a:gd name="T102" fmla="*/ 6 w 540385"/>
                <a:gd name="T103" fmla="*/ 133 h 3956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0385"/>
                <a:gd name="T157" fmla="*/ 0 h 395605"/>
                <a:gd name="T158" fmla="*/ 540385 w 540385"/>
                <a:gd name="T159" fmla="*/ 395605 h 3956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0385" h="395605">
                  <a:moveTo>
                    <a:pt x="103505" y="0"/>
                  </a:moveTo>
                  <a:lnTo>
                    <a:pt x="107315" y="14605"/>
                  </a:lnTo>
                  <a:lnTo>
                    <a:pt x="19050" y="18415"/>
                  </a:lnTo>
                  <a:lnTo>
                    <a:pt x="156210" y="375920"/>
                  </a:lnTo>
                  <a:lnTo>
                    <a:pt x="479425" y="344170"/>
                  </a:lnTo>
                  <a:lnTo>
                    <a:pt x="467360" y="305435"/>
                  </a:lnTo>
                  <a:lnTo>
                    <a:pt x="464820" y="305435"/>
                  </a:lnTo>
                  <a:lnTo>
                    <a:pt x="462280" y="304165"/>
                  </a:lnTo>
                  <a:lnTo>
                    <a:pt x="459740" y="302895"/>
                  </a:lnTo>
                  <a:lnTo>
                    <a:pt x="459740" y="300355"/>
                  </a:lnTo>
                  <a:lnTo>
                    <a:pt x="461010" y="297815"/>
                  </a:lnTo>
                  <a:lnTo>
                    <a:pt x="462280" y="294005"/>
                  </a:lnTo>
                  <a:lnTo>
                    <a:pt x="464820" y="293370"/>
                  </a:lnTo>
                  <a:lnTo>
                    <a:pt x="467360" y="290830"/>
                  </a:lnTo>
                  <a:lnTo>
                    <a:pt x="470535" y="288290"/>
                  </a:lnTo>
                  <a:lnTo>
                    <a:pt x="471805" y="287020"/>
                  </a:lnTo>
                  <a:lnTo>
                    <a:pt x="473075" y="287020"/>
                  </a:lnTo>
                  <a:lnTo>
                    <a:pt x="475615" y="289560"/>
                  </a:lnTo>
                  <a:lnTo>
                    <a:pt x="476885" y="289560"/>
                  </a:lnTo>
                  <a:lnTo>
                    <a:pt x="479425" y="290830"/>
                  </a:lnTo>
                  <a:lnTo>
                    <a:pt x="481965" y="292100"/>
                  </a:lnTo>
                  <a:lnTo>
                    <a:pt x="484505" y="293370"/>
                  </a:lnTo>
                  <a:lnTo>
                    <a:pt x="487045" y="293370"/>
                  </a:lnTo>
                  <a:lnTo>
                    <a:pt x="490220" y="293370"/>
                  </a:lnTo>
                  <a:lnTo>
                    <a:pt x="492760" y="294005"/>
                  </a:lnTo>
                  <a:lnTo>
                    <a:pt x="496570" y="294005"/>
                  </a:lnTo>
                  <a:lnTo>
                    <a:pt x="499110" y="294005"/>
                  </a:lnTo>
                  <a:lnTo>
                    <a:pt x="502920" y="294005"/>
                  </a:lnTo>
                  <a:lnTo>
                    <a:pt x="506095" y="293370"/>
                  </a:lnTo>
                  <a:lnTo>
                    <a:pt x="509905" y="293370"/>
                  </a:lnTo>
                  <a:lnTo>
                    <a:pt x="513715" y="290830"/>
                  </a:lnTo>
                  <a:lnTo>
                    <a:pt x="517525" y="288290"/>
                  </a:lnTo>
                  <a:lnTo>
                    <a:pt x="520065" y="285750"/>
                  </a:lnTo>
                  <a:lnTo>
                    <a:pt x="521970" y="283210"/>
                  </a:lnTo>
                  <a:lnTo>
                    <a:pt x="524510" y="280670"/>
                  </a:lnTo>
                  <a:lnTo>
                    <a:pt x="525780" y="277495"/>
                  </a:lnTo>
                  <a:lnTo>
                    <a:pt x="527050" y="274955"/>
                  </a:lnTo>
                  <a:lnTo>
                    <a:pt x="529590" y="272415"/>
                  </a:lnTo>
                  <a:lnTo>
                    <a:pt x="529590" y="268605"/>
                  </a:lnTo>
                  <a:lnTo>
                    <a:pt x="529590" y="266065"/>
                  </a:lnTo>
                  <a:lnTo>
                    <a:pt x="529590" y="262255"/>
                  </a:lnTo>
                  <a:lnTo>
                    <a:pt x="528320" y="260350"/>
                  </a:lnTo>
                  <a:lnTo>
                    <a:pt x="527050" y="257810"/>
                  </a:lnTo>
                  <a:lnTo>
                    <a:pt x="524510" y="255270"/>
                  </a:lnTo>
                  <a:lnTo>
                    <a:pt x="520700" y="252730"/>
                  </a:lnTo>
                  <a:lnTo>
                    <a:pt x="518795" y="250190"/>
                  </a:lnTo>
                  <a:lnTo>
                    <a:pt x="513715" y="247650"/>
                  </a:lnTo>
                  <a:lnTo>
                    <a:pt x="508635" y="247650"/>
                  </a:lnTo>
                  <a:lnTo>
                    <a:pt x="503555" y="246380"/>
                  </a:lnTo>
                  <a:lnTo>
                    <a:pt x="500380" y="247650"/>
                  </a:lnTo>
                  <a:lnTo>
                    <a:pt x="495300" y="247650"/>
                  </a:lnTo>
                  <a:lnTo>
                    <a:pt x="491490" y="248920"/>
                  </a:lnTo>
                  <a:lnTo>
                    <a:pt x="487045" y="250190"/>
                  </a:lnTo>
                  <a:lnTo>
                    <a:pt x="483235" y="252730"/>
                  </a:lnTo>
                  <a:lnTo>
                    <a:pt x="479425" y="254000"/>
                  </a:lnTo>
                  <a:lnTo>
                    <a:pt x="475615" y="255270"/>
                  </a:lnTo>
                  <a:lnTo>
                    <a:pt x="471805" y="256540"/>
                  </a:lnTo>
                  <a:lnTo>
                    <a:pt x="469900" y="259080"/>
                  </a:lnTo>
                  <a:lnTo>
                    <a:pt x="467360" y="260350"/>
                  </a:lnTo>
                  <a:lnTo>
                    <a:pt x="466090" y="261620"/>
                  </a:lnTo>
                  <a:lnTo>
                    <a:pt x="464820" y="262255"/>
                  </a:lnTo>
                  <a:lnTo>
                    <a:pt x="464820" y="263525"/>
                  </a:lnTo>
                  <a:lnTo>
                    <a:pt x="455930" y="266065"/>
                  </a:lnTo>
                  <a:lnTo>
                    <a:pt x="445135" y="217170"/>
                  </a:lnTo>
                  <a:lnTo>
                    <a:pt x="457200" y="200025"/>
                  </a:lnTo>
                  <a:lnTo>
                    <a:pt x="466090" y="246380"/>
                  </a:lnTo>
                  <a:lnTo>
                    <a:pt x="466090" y="245745"/>
                  </a:lnTo>
                  <a:lnTo>
                    <a:pt x="467360" y="245745"/>
                  </a:lnTo>
                  <a:lnTo>
                    <a:pt x="468630" y="244475"/>
                  </a:lnTo>
                  <a:lnTo>
                    <a:pt x="470535" y="244475"/>
                  </a:lnTo>
                  <a:lnTo>
                    <a:pt x="473075" y="243205"/>
                  </a:lnTo>
                  <a:lnTo>
                    <a:pt x="476885" y="240665"/>
                  </a:lnTo>
                  <a:lnTo>
                    <a:pt x="480695" y="239395"/>
                  </a:lnTo>
                  <a:lnTo>
                    <a:pt x="484505" y="238125"/>
                  </a:lnTo>
                  <a:lnTo>
                    <a:pt x="487680" y="236855"/>
                  </a:lnTo>
                  <a:lnTo>
                    <a:pt x="491490" y="235585"/>
                  </a:lnTo>
                  <a:lnTo>
                    <a:pt x="496570" y="234315"/>
                  </a:lnTo>
                  <a:lnTo>
                    <a:pt x="500380" y="233045"/>
                  </a:lnTo>
                  <a:lnTo>
                    <a:pt x="503555" y="233045"/>
                  </a:lnTo>
                  <a:lnTo>
                    <a:pt x="508635" y="233045"/>
                  </a:lnTo>
                  <a:lnTo>
                    <a:pt x="512445" y="233045"/>
                  </a:lnTo>
                  <a:lnTo>
                    <a:pt x="516255" y="233045"/>
                  </a:lnTo>
                  <a:lnTo>
                    <a:pt x="518795" y="234315"/>
                  </a:lnTo>
                  <a:lnTo>
                    <a:pt x="520700" y="235585"/>
                  </a:lnTo>
                  <a:lnTo>
                    <a:pt x="523240" y="236855"/>
                  </a:lnTo>
                  <a:lnTo>
                    <a:pt x="525780" y="238125"/>
                  </a:lnTo>
                  <a:lnTo>
                    <a:pt x="527050" y="239395"/>
                  </a:lnTo>
                  <a:lnTo>
                    <a:pt x="529590" y="241935"/>
                  </a:lnTo>
                  <a:lnTo>
                    <a:pt x="530860" y="244475"/>
                  </a:lnTo>
                  <a:lnTo>
                    <a:pt x="532130" y="247650"/>
                  </a:lnTo>
                  <a:lnTo>
                    <a:pt x="533400" y="248920"/>
                  </a:lnTo>
                  <a:lnTo>
                    <a:pt x="534670" y="252730"/>
                  </a:lnTo>
                  <a:lnTo>
                    <a:pt x="535940" y="255270"/>
                  </a:lnTo>
                  <a:lnTo>
                    <a:pt x="535940" y="259080"/>
                  </a:lnTo>
                  <a:lnTo>
                    <a:pt x="537210" y="261620"/>
                  </a:lnTo>
                  <a:lnTo>
                    <a:pt x="537210" y="263525"/>
                  </a:lnTo>
                  <a:lnTo>
                    <a:pt x="537845" y="267335"/>
                  </a:lnTo>
                  <a:lnTo>
                    <a:pt x="539115" y="271145"/>
                  </a:lnTo>
                  <a:lnTo>
                    <a:pt x="539115" y="273685"/>
                  </a:lnTo>
                  <a:lnTo>
                    <a:pt x="539115" y="276225"/>
                  </a:lnTo>
                  <a:lnTo>
                    <a:pt x="539115" y="278130"/>
                  </a:lnTo>
                  <a:lnTo>
                    <a:pt x="540385" y="280670"/>
                  </a:lnTo>
                  <a:lnTo>
                    <a:pt x="540385" y="284480"/>
                  </a:lnTo>
                  <a:lnTo>
                    <a:pt x="539115" y="288290"/>
                  </a:lnTo>
                  <a:lnTo>
                    <a:pt x="537845" y="292100"/>
                  </a:lnTo>
                  <a:lnTo>
                    <a:pt x="535940" y="294005"/>
                  </a:lnTo>
                  <a:lnTo>
                    <a:pt x="533400" y="296545"/>
                  </a:lnTo>
                  <a:lnTo>
                    <a:pt x="529590" y="300355"/>
                  </a:lnTo>
                  <a:lnTo>
                    <a:pt x="525780" y="301625"/>
                  </a:lnTo>
                  <a:lnTo>
                    <a:pt x="523240" y="302895"/>
                  </a:lnTo>
                  <a:lnTo>
                    <a:pt x="520065" y="304165"/>
                  </a:lnTo>
                  <a:lnTo>
                    <a:pt x="517525" y="304165"/>
                  </a:lnTo>
                  <a:lnTo>
                    <a:pt x="512445" y="305435"/>
                  </a:lnTo>
                  <a:lnTo>
                    <a:pt x="508635" y="305435"/>
                  </a:lnTo>
                  <a:lnTo>
                    <a:pt x="504825" y="305435"/>
                  </a:lnTo>
                  <a:lnTo>
                    <a:pt x="501650" y="305435"/>
                  </a:lnTo>
                  <a:lnTo>
                    <a:pt x="497840" y="305435"/>
                  </a:lnTo>
                  <a:lnTo>
                    <a:pt x="494030" y="305435"/>
                  </a:lnTo>
                  <a:lnTo>
                    <a:pt x="491490" y="305435"/>
                  </a:lnTo>
                  <a:lnTo>
                    <a:pt x="487680" y="305435"/>
                  </a:lnTo>
                  <a:lnTo>
                    <a:pt x="484505" y="305435"/>
                  </a:lnTo>
                  <a:lnTo>
                    <a:pt x="484505" y="307975"/>
                  </a:lnTo>
                  <a:lnTo>
                    <a:pt x="485775" y="309245"/>
                  </a:lnTo>
                  <a:lnTo>
                    <a:pt x="487045" y="312420"/>
                  </a:lnTo>
                  <a:lnTo>
                    <a:pt x="487680" y="316230"/>
                  </a:lnTo>
                  <a:lnTo>
                    <a:pt x="488950" y="321310"/>
                  </a:lnTo>
                  <a:lnTo>
                    <a:pt x="488950" y="322580"/>
                  </a:lnTo>
                  <a:lnTo>
                    <a:pt x="490220" y="325120"/>
                  </a:lnTo>
                  <a:lnTo>
                    <a:pt x="491490" y="327025"/>
                  </a:lnTo>
                  <a:lnTo>
                    <a:pt x="492760" y="330835"/>
                  </a:lnTo>
                  <a:lnTo>
                    <a:pt x="494030" y="334645"/>
                  </a:lnTo>
                  <a:lnTo>
                    <a:pt x="495300" y="339725"/>
                  </a:lnTo>
                  <a:lnTo>
                    <a:pt x="496570" y="342900"/>
                  </a:lnTo>
                  <a:lnTo>
                    <a:pt x="497840" y="347980"/>
                  </a:lnTo>
                  <a:lnTo>
                    <a:pt x="497840" y="351790"/>
                  </a:lnTo>
                  <a:lnTo>
                    <a:pt x="499110" y="354330"/>
                  </a:lnTo>
                  <a:lnTo>
                    <a:pt x="499110" y="356870"/>
                  </a:lnTo>
                  <a:lnTo>
                    <a:pt x="499110" y="357505"/>
                  </a:lnTo>
                  <a:lnTo>
                    <a:pt x="497840" y="357505"/>
                  </a:lnTo>
                  <a:lnTo>
                    <a:pt x="494030" y="358775"/>
                  </a:lnTo>
                  <a:lnTo>
                    <a:pt x="491490" y="358775"/>
                  </a:lnTo>
                  <a:lnTo>
                    <a:pt x="488950" y="358775"/>
                  </a:lnTo>
                  <a:lnTo>
                    <a:pt x="485775" y="358775"/>
                  </a:lnTo>
                  <a:lnTo>
                    <a:pt x="483235" y="360045"/>
                  </a:lnTo>
                  <a:lnTo>
                    <a:pt x="478155" y="360045"/>
                  </a:lnTo>
                  <a:lnTo>
                    <a:pt x="474345" y="360045"/>
                  </a:lnTo>
                  <a:lnTo>
                    <a:pt x="469900" y="361315"/>
                  </a:lnTo>
                  <a:lnTo>
                    <a:pt x="464820" y="361315"/>
                  </a:lnTo>
                  <a:lnTo>
                    <a:pt x="459740" y="362585"/>
                  </a:lnTo>
                  <a:lnTo>
                    <a:pt x="454660" y="363855"/>
                  </a:lnTo>
                  <a:lnTo>
                    <a:pt x="448945" y="363855"/>
                  </a:lnTo>
                  <a:lnTo>
                    <a:pt x="442595" y="365125"/>
                  </a:lnTo>
                  <a:lnTo>
                    <a:pt x="436880" y="365125"/>
                  </a:lnTo>
                  <a:lnTo>
                    <a:pt x="430530" y="366395"/>
                  </a:lnTo>
                  <a:lnTo>
                    <a:pt x="422910" y="366395"/>
                  </a:lnTo>
                  <a:lnTo>
                    <a:pt x="417195" y="367665"/>
                  </a:lnTo>
                  <a:lnTo>
                    <a:pt x="409575" y="367665"/>
                  </a:lnTo>
                  <a:lnTo>
                    <a:pt x="402590" y="368935"/>
                  </a:lnTo>
                  <a:lnTo>
                    <a:pt x="394970" y="370205"/>
                  </a:lnTo>
                  <a:lnTo>
                    <a:pt x="388620" y="371475"/>
                  </a:lnTo>
                  <a:lnTo>
                    <a:pt x="380365" y="371475"/>
                  </a:lnTo>
                  <a:lnTo>
                    <a:pt x="372745" y="372745"/>
                  </a:lnTo>
                  <a:lnTo>
                    <a:pt x="364490" y="372745"/>
                  </a:lnTo>
                  <a:lnTo>
                    <a:pt x="356870" y="373380"/>
                  </a:lnTo>
                  <a:lnTo>
                    <a:pt x="349885" y="374650"/>
                  </a:lnTo>
                  <a:lnTo>
                    <a:pt x="340995" y="375920"/>
                  </a:lnTo>
                  <a:lnTo>
                    <a:pt x="334010" y="375920"/>
                  </a:lnTo>
                  <a:lnTo>
                    <a:pt x="325120" y="377190"/>
                  </a:lnTo>
                  <a:lnTo>
                    <a:pt x="318135" y="378460"/>
                  </a:lnTo>
                  <a:lnTo>
                    <a:pt x="309245" y="379730"/>
                  </a:lnTo>
                  <a:lnTo>
                    <a:pt x="302260" y="379730"/>
                  </a:lnTo>
                  <a:lnTo>
                    <a:pt x="293370" y="381000"/>
                  </a:lnTo>
                  <a:lnTo>
                    <a:pt x="285750" y="381000"/>
                  </a:lnTo>
                  <a:lnTo>
                    <a:pt x="277495" y="382270"/>
                  </a:lnTo>
                  <a:lnTo>
                    <a:pt x="269875" y="383540"/>
                  </a:lnTo>
                  <a:lnTo>
                    <a:pt x="262890" y="383540"/>
                  </a:lnTo>
                  <a:lnTo>
                    <a:pt x="255270" y="384810"/>
                  </a:lnTo>
                  <a:lnTo>
                    <a:pt x="248285" y="386080"/>
                  </a:lnTo>
                  <a:lnTo>
                    <a:pt x="240665" y="386080"/>
                  </a:lnTo>
                  <a:lnTo>
                    <a:pt x="233680" y="387350"/>
                  </a:lnTo>
                  <a:lnTo>
                    <a:pt x="227330" y="387350"/>
                  </a:lnTo>
                  <a:lnTo>
                    <a:pt x="219710" y="388620"/>
                  </a:lnTo>
                  <a:lnTo>
                    <a:pt x="213995" y="389890"/>
                  </a:lnTo>
                  <a:lnTo>
                    <a:pt x="207645" y="390525"/>
                  </a:lnTo>
                  <a:lnTo>
                    <a:pt x="201930" y="390525"/>
                  </a:lnTo>
                  <a:lnTo>
                    <a:pt x="196850" y="390525"/>
                  </a:lnTo>
                  <a:lnTo>
                    <a:pt x="190500" y="391795"/>
                  </a:lnTo>
                  <a:lnTo>
                    <a:pt x="185420" y="391795"/>
                  </a:lnTo>
                  <a:lnTo>
                    <a:pt x="180975" y="391795"/>
                  </a:lnTo>
                  <a:lnTo>
                    <a:pt x="177165" y="393065"/>
                  </a:lnTo>
                  <a:lnTo>
                    <a:pt x="173355" y="393065"/>
                  </a:lnTo>
                  <a:lnTo>
                    <a:pt x="169545" y="394335"/>
                  </a:lnTo>
                  <a:lnTo>
                    <a:pt x="166370" y="394335"/>
                  </a:lnTo>
                  <a:lnTo>
                    <a:pt x="163830" y="394335"/>
                  </a:lnTo>
                  <a:lnTo>
                    <a:pt x="161290" y="394335"/>
                  </a:lnTo>
                  <a:lnTo>
                    <a:pt x="158750" y="394335"/>
                  </a:lnTo>
                  <a:lnTo>
                    <a:pt x="156210" y="395605"/>
                  </a:lnTo>
                  <a:lnTo>
                    <a:pt x="154940" y="395605"/>
                  </a:lnTo>
                  <a:lnTo>
                    <a:pt x="153670" y="394335"/>
                  </a:lnTo>
                  <a:lnTo>
                    <a:pt x="151765" y="393065"/>
                  </a:lnTo>
                  <a:lnTo>
                    <a:pt x="149225" y="390525"/>
                  </a:lnTo>
                  <a:lnTo>
                    <a:pt x="147955" y="387350"/>
                  </a:lnTo>
                  <a:lnTo>
                    <a:pt x="146685" y="384810"/>
                  </a:lnTo>
                  <a:lnTo>
                    <a:pt x="145415" y="381000"/>
                  </a:lnTo>
                  <a:lnTo>
                    <a:pt x="144145" y="377190"/>
                  </a:lnTo>
                  <a:lnTo>
                    <a:pt x="142875" y="374650"/>
                  </a:lnTo>
                  <a:lnTo>
                    <a:pt x="141605" y="372745"/>
                  </a:lnTo>
                  <a:lnTo>
                    <a:pt x="140335" y="368935"/>
                  </a:lnTo>
                  <a:lnTo>
                    <a:pt x="137795" y="363855"/>
                  </a:lnTo>
                  <a:lnTo>
                    <a:pt x="136525" y="358775"/>
                  </a:lnTo>
                  <a:lnTo>
                    <a:pt x="134620" y="354330"/>
                  </a:lnTo>
                  <a:lnTo>
                    <a:pt x="133350" y="349250"/>
                  </a:lnTo>
                  <a:lnTo>
                    <a:pt x="130810" y="342900"/>
                  </a:lnTo>
                  <a:lnTo>
                    <a:pt x="128270" y="337185"/>
                  </a:lnTo>
                  <a:lnTo>
                    <a:pt x="125730" y="330835"/>
                  </a:lnTo>
                  <a:lnTo>
                    <a:pt x="123190" y="325120"/>
                  </a:lnTo>
                  <a:lnTo>
                    <a:pt x="119380" y="317500"/>
                  </a:lnTo>
                  <a:lnTo>
                    <a:pt x="117475" y="309880"/>
                  </a:lnTo>
                  <a:lnTo>
                    <a:pt x="114935" y="302895"/>
                  </a:lnTo>
                  <a:lnTo>
                    <a:pt x="112395" y="296545"/>
                  </a:lnTo>
                  <a:lnTo>
                    <a:pt x="108585" y="288290"/>
                  </a:lnTo>
                  <a:lnTo>
                    <a:pt x="104775" y="280670"/>
                  </a:lnTo>
                  <a:lnTo>
                    <a:pt x="102235" y="272415"/>
                  </a:lnTo>
                  <a:lnTo>
                    <a:pt x="99060" y="264795"/>
                  </a:lnTo>
                  <a:lnTo>
                    <a:pt x="95250" y="255270"/>
                  </a:lnTo>
                  <a:lnTo>
                    <a:pt x="92710" y="247650"/>
                  </a:lnTo>
                  <a:lnTo>
                    <a:pt x="88900" y="239395"/>
                  </a:lnTo>
                  <a:lnTo>
                    <a:pt x="85090" y="230505"/>
                  </a:lnTo>
                  <a:lnTo>
                    <a:pt x="83185" y="222250"/>
                  </a:lnTo>
                  <a:lnTo>
                    <a:pt x="79375" y="212725"/>
                  </a:lnTo>
                  <a:lnTo>
                    <a:pt x="75565" y="203835"/>
                  </a:lnTo>
                  <a:lnTo>
                    <a:pt x="73025" y="195580"/>
                  </a:lnTo>
                  <a:lnTo>
                    <a:pt x="67945" y="186690"/>
                  </a:lnTo>
                  <a:lnTo>
                    <a:pt x="66040" y="178435"/>
                  </a:lnTo>
                  <a:lnTo>
                    <a:pt x="62230" y="168275"/>
                  </a:lnTo>
                  <a:lnTo>
                    <a:pt x="58420" y="161290"/>
                  </a:lnTo>
                  <a:lnTo>
                    <a:pt x="54610" y="151130"/>
                  </a:lnTo>
                  <a:lnTo>
                    <a:pt x="52070" y="142875"/>
                  </a:lnTo>
                  <a:lnTo>
                    <a:pt x="48895" y="133985"/>
                  </a:lnTo>
                  <a:lnTo>
                    <a:pt x="45085" y="127000"/>
                  </a:lnTo>
                  <a:lnTo>
                    <a:pt x="41275" y="118110"/>
                  </a:lnTo>
                  <a:lnTo>
                    <a:pt x="38735" y="111125"/>
                  </a:lnTo>
                  <a:lnTo>
                    <a:pt x="34925" y="102235"/>
                  </a:lnTo>
                  <a:lnTo>
                    <a:pt x="33020" y="95250"/>
                  </a:lnTo>
                  <a:lnTo>
                    <a:pt x="29210" y="87630"/>
                  </a:lnTo>
                  <a:lnTo>
                    <a:pt x="26670" y="80645"/>
                  </a:lnTo>
                  <a:lnTo>
                    <a:pt x="24130" y="73025"/>
                  </a:lnTo>
                  <a:lnTo>
                    <a:pt x="21590" y="67310"/>
                  </a:lnTo>
                  <a:lnTo>
                    <a:pt x="19050" y="60960"/>
                  </a:lnTo>
                  <a:lnTo>
                    <a:pt x="17145" y="53340"/>
                  </a:lnTo>
                  <a:lnTo>
                    <a:pt x="14605" y="47625"/>
                  </a:lnTo>
                  <a:lnTo>
                    <a:pt x="12065" y="42545"/>
                  </a:lnTo>
                  <a:lnTo>
                    <a:pt x="10795" y="37465"/>
                  </a:lnTo>
                  <a:lnTo>
                    <a:pt x="8255" y="33020"/>
                  </a:lnTo>
                  <a:lnTo>
                    <a:pt x="6985" y="27940"/>
                  </a:lnTo>
                  <a:lnTo>
                    <a:pt x="5715" y="24130"/>
                  </a:lnTo>
                  <a:lnTo>
                    <a:pt x="4445" y="20955"/>
                  </a:lnTo>
                  <a:lnTo>
                    <a:pt x="3175" y="18415"/>
                  </a:lnTo>
                  <a:lnTo>
                    <a:pt x="635" y="14605"/>
                  </a:lnTo>
                  <a:lnTo>
                    <a:pt x="635" y="13335"/>
                  </a:lnTo>
                  <a:lnTo>
                    <a:pt x="0" y="9525"/>
                  </a:lnTo>
                  <a:lnTo>
                    <a:pt x="0" y="8255"/>
                  </a:lnTo>
                  <a:lnTo>
                    <a:pt x="1035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Shape 3100">
              <a:extLst>
                <a:ext uri="{FF2B5EF4-FFF2-40B4-BE49-F238E27FC236}">
                  <a16:creationId xmlns:a16="http://schemas.microsoft.com/office/drawing/2014/main" id="{646E387C-FB52-4194-A5C7-4FB7C3DA54A8}"/>
                </a:ext>
              </a:extLst>
            </p:cNvPr>
            <p:cNvSpPr>
              <a:spLocks/>
            </p:cNvSpPr>
            <p:nvPr/>
          </p:nvSpPr>
          <p:spPr bwMode="auto">
            <a:xfrm>
              <a:off x="3276" y="12192"/>
              <a:ext cx="3562" cy="1701"/>
            </a:xfrm>
            <a:custGeom>
              <a:avLst/>
              <a:gdLst>
                <a:gd name="T0" fmla="*/ 2914 w 356235"/>
                <a:gd name="T1" fmla="*/ 305 h 170180"/>
                <a:gd name="T2" fmla="*/ 3003 w 356235"/>
                <a:gd name="T3" fmla="*/ 419 h 170180"/>
                <a:gd name="T4" fmla="*/ 3098 w 356235"/>
                <a:gd name="T5" fmla="*/ 565 h 170180"/>
                <a:gd name="T6" fmla="*/ 3111 w 356235"/>
                <a:gd name="T7" fmla="*/ 724 h 170180"/>
                <a:gd name="T8" fmla="*/ 3010 w 356235"/>
                <a:gd name="T9" fmla="*/ 857 h 170180"/>
                <a:gd name="T10" fmla="*/ 2806 w 356235"/>
                <a:gd name="T11" fmla="*/ 939 h 170180"/>
                <a:gd name="T12" fmla="*/ 2584 w 356235"/>
                <a:gd name="T13" fmla="*/ 977 h 170180"/>
                <a:gd name="T14" fmla="*/ 2375 w 356235"/>
                <a:gd name="T15" fmla="*/ 952 h 170180"/>
                <a:gd name="T16" fmla="*/ 2216 w 356235"/>
                <a:gd name="T17" fmla="*/ 882 h 170180"/>
                <a:gd name="T18" fmla="*/ 2146 w 356235"/>
                <a:gd name="T19" fmla="*/ 698 h 170180"/>
                <a:gd name="T20" fmla="*/ 2146 w 356235"/>
                <a:gd name="T21" fmla="*/ 527 h 170180"/>
                <a:gd name="T22" fmla="*/ 2171 w 356235"/>
                <a:gd name="T23" fmla="*/ 355 h 170180"/>
                <a:gd name="T24" fmla="*/ 1752 w 356235"/>
                <a:gd name="T25" fmla="*/ 831 h 170180"/>
                <a:gd name="T26" fmla="*/ 1606 w 356235"/>
                <a:gd name="T27" fmla="*/ 806 h 170180"/>
                <a:gd name="T28" fmla="*/ 1486 w 356235"/>
                <a:gd name="T29" fmla="*/ 831 h 170180"/>
                <a:gd name="T30" fmla="*/ 1371 w 356235"/>
                <a:gd name="T31" fmla="*/ 920 h 170180"/>
                <a:gd name="T32" fmla="*/ 1314 w 356235"/>
                <a:gd name="T33" fmla="*/ 1079 h 170180"/>
                <a:gd name="T34" fmla="*/ 1448 w 356235"/>
                <a:gd name="T35" fmla="*/ 1162 h 170180"/>
                <a:gd name="T36" fmla="*/ 1556 w 356235"/>
                <a:gd name="T37" fmla="*/ 1200 h 170180"/>
                <a:gd name="T38" fmla="*/ 1702 w 356235"/>
                <a:gd name="T39" fmla="*/ 1162 h 170180"/>
                <a:gd name="T40" fmla="*/ 1835 w 356235"/>
                <a:gd name="T41" fmla="*/ 1079 h 170180"/>
                <a:gd name="T42" fmla="*/ 1765 w 356235"/>
                <a:gd name="T43" fmla="*/ 1257 h 170180"/>
                <a:gd name="T44" fmla="*/ 1619 w 356235"/>
                <a:gd name="T45" fmla="*/ 1307 h 170180"/>
                <a:gd name="T46" fmla="*/ 1448 w 356235"/>
                <a:gd name="T47" fmla="*/ 1320 h 170180"/>
                <a:gd name="T48" fmla="*/ 1264 w 356235"/>
                <a:gd name="T49" fmla="*/ 1212 h 170180"/>
                <a:gd name="T50" fmla="*/ 1213 w 356235"/>
                <a:gd name="T51" fmla="*/ 1098 h 170180"/>
                <a:gd name="T52" fmla="*/ 1200 w 356235"/>
                <a:gd name="T53" fmla="*/ 939 h 170180"/>
                <a:gd name="T54" fmla="*/ 1314 w 356235"/>
                <a:gd name="T55" fmla="*/ 774 h 170180"/>
                <a:gd name="T56" fmla="*/ 1473 w 356235"/>
                <a:gd name="T57" fmla="*/ 711 h 170180"/>
                <a:gd name="T58" fmla="*/ 1606 w 356235"/>
                <a:gd name="T59" fmla="*/ 698 h 170180"/>
                <a:gd name="T60" fmla="*/ 1225 w 356235"/>
                <a:gd name="T61" fmla="*/ 394 h 170180"/>
                <a:gd name="T62" fmla="*/ 1302 w 356235"/>
                <a:gd name="T63" fmla="*/ 539 h 170180"/>
                <a:gd name="T64" fmla="*/ 1238 w 356235"/>
                <a:gd name="T65" fmla="*/ 685 h 170180"/>
                <a:gd name="T66" fmla="*/ 1130 w 356235"/>
                <a:gd name="T67" fmla="*/ 781 h 170180"/>
                <a:gd name="T68" fmla="*/ 959 w 356235"/>
                <a:gd name="T69" fmla="*/ 844 h 170180"/>
                <a:gd name="T70" fmla="*/ 775 w 356235"/>
                <a:gd name="T71" fmla="*/ 857 h 170180"/>
                <a:gd name="T72" fmla="*/ 603 w 356235"/>
                <a:gd name="T73" fmla="*/ 819 h 170180"/>
                <a:gd name="T74" fmla="*/ 495 w 356235"/>
                <a:gd name="T75" fmla="*/ 774 h 170180"/>
                <a:gd name="T76" fmla="*/ 457 w 356235"/>
                <a:gd name="T77" fmla="*/ 616 h 170180"/>
                <a:gd name="T78" fmla="*/ 0 w 356235"/>
                <a:gd name="T79" fmla="*/ 463 h 170180"/>
                <a:gd name="T80" fmla="*/ 603 w 356235"/>
                <a:gd name="T81" fmla="*/ 489 h 170180"/>
                <a:gd name="T82" fmla="*/ 603 w 356235"/>
                <a:gd name="T83" fmla="*/ 660 h 170180"/>
                <a:gd name="T84" fmla="*/ 737 w 356235"/>
                <a:gd name="T85" fmla="*/ 736 h 170180"/>
                <a:gd name="T86" fmla="*/ 933 w 356235"/>
                <a:gd name="T87" fmla="*/ 749 h 170180"/>
                <a:gd name="T88" fmla="*/ 1079 w 356235"/>
                <a:gd name="T89" fmla="*/ 660 h 170180"/>
                <a:gd name="T90" fmla="*/ 1156 w 356235"/>
                <a:gd name="T91" fmla="*/ 527 h 170180"/>
                <a:gd name="T92" fmla="*/ 1016 w 356235"/>
                <a:gd name="T93" fmla="*/ 432 h 170180"/>
                <a:gd name="T94" fmla="*/ 946 w 356235"/>
                <a:gd name="T95" fmla="*/ 286 h 170180"/>
                <a:gd name="T96" fmla="*/ 2362 w 356235"/>
                <a:gd name="T97" fmla="*/ 260 h 170180"/>
                <a:gd name="T98" fmla="*/ 2330 w 356235"/>
                <a:gd name="T99" fmla="*/ 343 h 170180"/>
                <a:gd name="T100" fmla="*/ 2267 w 356235"/>
                <a:gd name="T101" fmla="*/ 514 h 170180"/>
                <a:gd name="T102" fmla="*/ 2279 w 356235"/>
                <a:gd name="T103" fmla="*/ 647 h 170180"/>
                <a:gd name="T104" fmla="*/ 2349 w 356235"/>
                <a:gd name="T105" fmla="*/ 762 h 170180"/>
                <a:gd name="T106" fmla="*/ 2502 w 356235"/>
                <a:gd name="T107" fmla="*/ 831 h 170180"/>
                <a:gd name="T108" fmla="*/ 2610 w 356235"/>
                <a:gd name="T109" fmla="*/ 844 h 170180"/>
                <a:gd name="T110" fmla="*/ 2756 w 356235"/>
                <a:gd name="T111" fmla="*/ 831 h 170180"/>
                <a:gd name="T112" fmla="*/ 2914 w 356235"/>
                <a:gd name="T113" fmla="*/ 793 h 170180"/>
                <a:gd name="T114" fmla="*/ 3003 w 356235"/>
                <a:gd name="T115" fmla="*/ 673 h 170180"/>
                <a:gd name="T116" fmla="*/ 2889 w 356235"/>
                <a:gd name="T117" fmla="*/ 444 h 170180"/>
                <a:gd name="T118" fmla="*/ 2781 w 356235"/>
                <a:gd name="T119" fmla="*/ 330 h 170180"/>
                <a:gd name="T120" fmla="*/ 2705 w 356235"/>
                <a:gd name="T121" fmla="*/ 248 h 170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6235"/>
                <a:gd name="T184" fmla="*/ 0 h 170180"/>
                <a:gd name="T185" fmla="*/ 356235 w 356235"/>
                <a:gd name="T186" fmla="*/ 170180 h 170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6235" h="170180">
                  <a:moveTo>
                    <a:pt x="356235" y="0"/>
                  </a:moveTo>
                  <a:lnTo>
                    <a:pt x="353695" y="15875"/>
                  </a:lnTo>
                  <a:lnTo>
                    <a:pt x="287655" y="27305"/>
                  </a:lnTo>
                  <a:lnTo>
                    <a:pt x="288925" y="28575"/>
                  </a:lnTo>
                  <a:lnTo>
                    <a:pt x="291465" y="30480"/>
                  </a:lnTo>
                  <a:lnTo>
                    <a:pt x="292735" y="31750"/>
                  </a:lnTo>
                  <a:lnTo>
                    <a:pt x="294005" y="34290"/>
                  </a:lnTo>
                  <a:lnTo>
                    <a:pt x="296545" y="36830"/>
                  </a:lnTo>
                  <a:lnTo>
                    <a:pt x="299085" y="39370"/>
                  </a:lnTo>
                  <a:lnTo>
                    <a:pt x="300355" y="41910"/>
                  </a:lnTo>
                  <a:lnTo>
                    <a:pt x="302260" y="44450"/>
                  </a:lnTo>
                  <a:lnTo>
                    <a:pt x="303530" y="47625"/>
                  </a:lnTo>
                  <a:lnTo>
                    <a:pt x="306070" y="50165"/>
                  </a:lnTo>
                  <a:lnTo>
                    <a:pt x="307340" y="53975"/>
                  </a:lnTo>
                  <a:lnTo>
                    <a:pt x="309880" y="56515"/>
                  </a:lnTo>
                  <a:lnTo>
                    <a:pt x="311150" y="60325"/>
                  </a:lnTo>
                  <a:lnTo>
                    <a:pt x="312420" y="63500"/>
                  </a:lnTo>
                  <a:lnTo>
                    <a:pt x="312420" y="66040"/>
                  </a:lnTo>
                  <a:lnTo>
                    <a:pt x="312420" y="68580"/>
                  </a:lnTo>
                  <a:lnTo>
                    <a:pt x="311150" y="72390"/>
                  </a:lnTo>
                  <a:lnTo>
                    <a:pt x="311150" y="74930"/>
                  </a:lnTo>
                  <a:lnTo>
                    <a:pt x="308610" y="77470"/>
                  </a:lnTo>
                  <a:lnTo>
                    <a:pt x="306070" y="80645"/>
                  </a:lnTo>
                  <a:lnTo>
                    <a:pt x="303530" y="83185"/>
                  </a:lnTo>
                  <a:lnTo>
                    <a:pt x="300990" y="85725"/>
                  </a:lnTo>
                  <a:lnTo>
                    <a:pt x="297815" y="88265"/>
                  </a:lnTo>
                  <a:lnTo>
                    <a:pt x="294005" y="89535"/>
                  </a:lnTo>
                  <a:lnTo>
                    <a:pt x="288925" y="92075"/>
                  </a:lnTo>
                  <a:lnTo>
                    <a:pt x="285115" y="93345"/>
                  </a:lnTo>
                  <a:lnTo>
                    <a:pt x="280670" y="93980"/>
                  </a:lnTo>
                  <a:lnTo>
                    <a:pt x="276860" y="96520"/>
                  </a:lnTo>
                  <a:lnTo>
                    <a:pt x="271780" y="96520"/>
                  </a:lnTo>
                  <a:lnTo>
                    <a:pt x="267970" y="97790"/>
                  </a:lnTo>
                  <a:lnTo>
                    <a:pt x="263525" y="97790"/>
                  </a:lnTo>
                  <a:lnTo>
                    <a:pt x="258445" y="97790"/>
                  </a:lnTo>
                  <a:lnTo>
                    <a:pt x="253365" y="97790"/>
                  </a:lnTo>
                  <a:lnTo>
                    <a:pt x="250190" y="97790"/>
                  </a:lnTo>
                  <a:lnTo>
                    <a:pt x="245110" y="96520"/>
                  </a:lnTo>
                  <a:lnTo>
                    <a:pt x="241300" y="96520"/>
                  </a:lnTo>
                  <a:lnTo>
                    <a:pt x="237490" y="95250"/>
                  </a:lnTo>
                  <a:lnTo>
                    <a:pt x="233680" y="93980"/>
                  </a:lnTo>
                  <a:lnTo>
                    <a:pt x="229235" y="93345"/>
                  </a:lnTo>
                  <a:lnTo>
                    <a:pt x="226695" y="92075"/>
                  </a:lnTo>
                  <a:lnTo>
                    <a:pt x="224155" y="89535"/>
                  </a:lnTo>
                  <a:lnTo>
                    <a:pt x="221615" y="88265"/>
                  </a:lnTo>
                  <a:lnTo>
                    <a:pt x="217805" y="83185"/>
                  </a:lnTo>
                  <a:lnTo>
                    <a:pt x="215900" y="79375"/>
                  </a:lnTo>
                  <a:lnTo>
                    <a:pt x="214630" y="77470"/>
                  </a:lnTo>
                  <a:lnTo>
                    <a:pt x="214630" y="73660"/>
                  </a:lnTo>
                  <a:lnTo>
                    <a:pt x="214630" y="69850"/>
                  </a:lnTo>
                  <a:lnTo>
                    <a:pt x="214630" y="67310"/>
                  </a:lnTo>
                  <a:lnTo>
                    <a:pt x="214630" y="63500"/>
                  </a:lnTo>
                  <a:lnTo>
                    <a:pt x="214630" y="60325"/>
                  </a:lnTo>
                  <a:lnTo>
                    <a:pt x="214630" y="56515"/>
                  </a:lnTo>
                  <a:lnTo>
                    <a:pt x="214630" y="52705"/>
                  </a:lnTo>
                  <a:lnTo>
                    <a:pt x="214630" y="48895"/>
                  </a:lnTo>
                  <a:lnTo>
                    <a:pt x="215900" y="45720"/>
                  </a:lnTo>
                  <a:lnTo>
                    <a:pt x="215900" y="43180"/>
                  </a:lnTo>
                  <a:lnTo>
                    <a:pt x="215900" y="39370"/>
                  </a:lnTo>
                  <a:lnTo>
                    <a:pt x="217170" y="35560"/>
                  </a:lnTo>
                  <a:lnTo>
                    <a:pt x="217170" y="34290"/>
                  </a:lnTo>
                  <a:lnTo>
                    <a:pt x="177800" y="39370"/>
                  </a:lnTo>
                  <a:lnTo>
                    <a:pt x="183515" y="78105"/>
                  </a:lnTo>
                  <a:lnTo>
                    <a:pt x="176530" y="84455"/>
                  </a:lnTo>
                  <a:lnTo>
                    <a:pt x="175260" y="83185"/>
                  </a:lnTo>
                  <a:lnTo>
                    <a:pt x="172720" y="83185"/>
                  </a:lnTo>
                  <a:lnTo>
                    <a:pt x="168910" y="81915"/>
                  </a:lnTo>
                  <a:lnTo>
                    <a:pt x="165735" y="80645"/>
                  </a:lnTo>
                  <a:lnTo>
                    <a:pt x="163195" y="80645"/>
                  </a:lnTo>
                  <a:lnTo>
                    <a:pt x="160655" y="80645"/>
                  </a:lnTo>
                  <a:lnTo>
                    <a:pt x="158115" y="80645"/>
                  </a:lnTo>
                  <a:lnTo>
                    <a:pt x="155575" y="80645"/>
                  </a:lnTo>
                  <a:lnTo>
                    <a:pt x="153035" y="80645"/>
                  </a:lnTo>
                  <a:lnTo>
                    <a:pt x="150495" y="81915"/>
                  </a:lnTo>
                  <a:lnTo>
                    <a:pt x="148590" y="83185"/>
                  </a:lnTo>
                  <a:lnTo>
                    <a:pt x="147320" y="84455"/>
                  </a:lnTo>
                  <a:lnTo>
                    <a:pt x="143510" y="85725"/>
                  </a:lnTo>
                  <a:lnTo>
                    <a:pt x="140970" y="88265"/>
                  </a:lnTo>
                  <a:lnTo>
                    <a:pt x="138430" y="89535"/>
                  </a:lnTo>
                  <a:lnTo>
                    <a:pt x="137160" y="92075"/>
                  </a:lnTo>
                  <a:lnTo>
                    <a:pt x="133350" y="93980"/>
                  </a:lnTo>
                  <a:lnTo>
                    <a:pt x="131445" y="99060"/>
                  </a:lnTo>
                  <a:lnTo>
                    <a:pt x="130175" y="102870"/>
                  </a:lnTo>
                  <a:lnTo>
                    <a:pt x="130175" y="106680"/>
                  </a:lnTo>
                  <a:lnTo>
                    <a:pt x="131445" y="107950"/>
                  </a:lnTo>
                  <a:lnTo>
                    <a:pt x="133350" y="109855"/>
                  </a:lnTo>
                  <a:lnTo>
                    <a:pt x="135890" y="112395"/>
                  </a:lnTo>
                  <a:lnTo>
                    <a:pt x="138430" y="113665"/>
                  </a:lnTo>
                  <a:lnTo>
                    <a:pt x="142240" y="114935"/>
                  </a:lnTo>
                  <a:lnTo>
                    <a:pt x="144780" y="116205"/>
                  </a:lnTo>
                  <a:lnTo>
                    <a:pt x="147320" y="117475"/>
                  </a:lnTo>
                  <a:lnTo>
                    <a:pt x="149860" y="118745"/>
                  </a:lnTo>
                  <a:lnTo>
                    <a:pt x="151765" y="120015"/>
                  </a:lnTo>
                  <a:lnTo>
                    <a:pt x="154305" y="120015"/>
                  </a:lnTo>
                  <a:lnTo>
                    <a:pt x="155575" y="120015"/>
                  </a:lnTo>
                  <a:lnTo>
                    <a:pt x="158115" y="120015"/>
                  </a:lnTo>
                  <a:lnTo>
                    <a:pt x="161925" y="120015"/>
                  </a:lnTo>
                  <a:lnTo>
                    <a:pt x="165735" y="118745"/>
                  </a:lnTo>
                  <a:lnTo>
                    <a:pt x="167640" y="117475"/>
                  </a:lnTo>
                  <a:lnTo>
                    <a:pt x="170180" y="116205"/>
                  </a:lnTo>
                  <a:lnTo>
                    <a:pt x="172720" y="114935"/>
                  </a:lnTo>
                  <a:lnTo>
                    <a:pt x="175260" y="113665"/>
                  </a:lnTo>
                  <a:lnTo>
                    <a:pt x="177800" y="112395"/>
                  </a:lnTo>
                  <a:lnTo>
                    <a:pt x="180340" y="109855"/>
                  </a:lnTo>
                  <a:lnTo>
                    <a:pt x="183515" y="107950"/>
                  </a:lnTo>
                  <a:lnTo>
                    <a:pt x="184785" y="106680"/>
                  </a:lnTo>
                  <a:lnTo>
                    <a:pt x="204470" y="167640"/>
                  </a:lnTo>
                  <a:lnTo>
                    <a:pt x="193675" y="170180"/>
                  </a:lnTo>
                  <a:lnTo>
                    <a:pt x="177800" y="125730"/>
                  </a:lnTo>
                  <a:lnTo>
                    <a:pt x="176530" y="125730"/>
                  </a:lnTo>
                  <a:lnTo>
                    <a:pt x="175260" y="127000"/>
                  </a:lnTo>
                  <a:lnTo>
                    <a:pt x="171450" y="127000"/>
                  </a:lnTo>
                  <a:lnTo>
                    <a:pt x="167005" y="129540"/>
                  </a:lnTo>
                  <a:lnTo>
                    <a:pt x="164465" y="129540"/>
                  </a:lnTo>
                  <a:lnTo>
                    <a:pt x="161925" y="130810"/>
                  </a:lnTo>
                  <a:lnTo>
                    <a:pt x="159385" y="130810"/>
                  </a:lnTo>
                  <a:lnTo>
                    <a:pt x="156845" y="132080"/>
                  </a:lnTo>
                  <a:lnTo>
                    <a:pt x="153035" y="132080"/>
                  </a:lnTo>
                  <a:lnTo>
                    <a:pt x="149860" y="133350"/>
                  </a:lnTo>
                  <a:lnTo>
                    <a:pt x="144780" y="132080"/>
                  </a:lnTo>
                  <a:lnTo>
                    <a:pt x="140970" y="130810"/>
                  </a:lnTo>
                  <a:lnTo>
                    <a:pt x="137160" y="129540"/>
                  </a:lnTo>
                  <a:lnTo>
                    <a:pt x="132715" y="127000"/>
                  </a:lnTo>
                  <a:lnTo>
                    <a:pt x="128905" y="125095"/>
                  </a:lnTo>
                  <a:lnTo>
                    <a:pt x="126365" y="121285"/>
                  </a:lnTo>
                  <a:lnTo>
                    <a:pt x="125095" y="120015"/>
                  </a:lnTo>
                  <a:lnTo>
                    <a:pt x="123825" y="117475"/>
                  </a:lnTo>
                  <a:lnTo>
                    <a:pt x="122555" y="114935"/>
                  </a:lnTo>
                  <a:lnTo>
                    <a:pt x="122555" y="112395"/>
                  </a:lnTo>
                  <a:lnTo>
                    <a:pt x="121285" y="109855"/>
                  </a:lnTo>
                  <a:lnTo>
                    <a:pt x="120015" y="107950"/>
                  </a:lnTo>
                  <a:lnTo>
                    <a:pt x="120015" y="105410"/>
                  </a:lnTo>
                  <a:lnTo>
                    <a:pt x="120015" y="102870"/>
                  </a:lnTo>
                  <a:lnTo>
                    <a:pt x="118745" y="99060"/>
                  </a:lnTo>
                  <a:lnTo>
                    <a:pt x="120015" y="93980"/>
                  </a:lnTo>
                  <a:lnTo>
                    <a:pt x="120015" y="90805"/>
                  </a:lnTo>
                  <a:lnTo>
                    <a:pt x="121285" y="86995"/>
                  </a:lnTo>
                  <a:lnTo>
                    <a:pt x="123825" y="83185"/>
                  </a:lnTo>
                  <a:lnTo>
                    <a:pt x="127635" y="80645"/>
                  </a:lnTo>
                  <a:lnTo>
                    <a:pt x="131445" y="77470"/>
                  </a:lnTo>
                  <a:lnTo>
                    <a:pt x="135890" y="74930"/>
                  </a:lnTo>
                  <a:lnTo>
                    <a:pt x="138430" y="73660"/>
                  </a:lnTo>
                  <a:lnTo>
                    <a:pt x="140970" y="72390"/>
                  </a:lnTo>
                  <a:lnTo>
                    <a:pt x="143510" y="71120"/>
                  </a:lnTo>
                  <a:lnTo>
                    <a:pt x="147320" y="71120"/>
                  </a:lnTo>
                  <a:lnTo>
                    <a:pt x="149860" y="69850"/>
                  </a:lnTo>
                  <a:lnTo>
                    <a:pt x="153035" y="69850"/>
                  </a:lnTo>
                  <a:lnTo>
                    <a:pt x="155575" y="69850"/>
                  </a:lnTo>
                  <a:lnTo>
                    <a:pt x="158115" y="69850"/>
                  </a:lnTo>
                  <a:lnTo>
                    <a:pt x="160655" y="69850"/>
                  </a:lnTo>
                  <a:lnTo>
                    <a:pt x="163195" y="71120"/>
                  </a:lnTo>
                  <a:lnTo>
                    <a:pt x="165735" y="72390"/>
                  </a:lnTo>
                  <a:lnTo>
                    <a:pt x="167640" y="73660"/>
                  </a:lnTo>
                  <a:lnTo>
                    <a:pt x="155575" y="39370"/>
                  </a:lnTo>
                  <a:lnTo>
                    <a:pt x="122555" y="39370"/>
                  </a:lnTo>
                  <a:lnTo>
                    <a:pt x="126365" y="43180"/>
                  </a:lnTo>
                  <a:lnTo>
                    <a:pt x="127635" y="44450"/>
                  </a:lnTo>
                  <a:lnTo>
                    <a:pt x="128905" y="46355"/>
                  </a:lnTo>
                  <a:lnTo>
                    <a:pt x="128905" y="50165"/>
                  </a:lnTo>
                  <a:lnTo>
                    <a:pt x="130175" y="53975"/>
                  </a:lnTo>
                  <a:lnTo>
                    <a:pt x="130175" y="57785"/>
                  </a:lnTo>
                  <a:lnTo>
                    <a:pt x="127635" y="61595"/>
                  </a:lnTo>
                  <a:lnTo>
                    <a:pt x="126365" y="63500"/>
                  </a:lnTo>
                  <a:lnTo>
                    <a:pt x="125095" y="66040"/>
                  </a:lnTo>
                  <a:lnTo>
                    <a:pt x="123825" y="68580"/>
                  </a:lnTo>
                  <a:lnTo>
                    <a:pt x="122555" y="71120"/>
                  </a:lnTo>
                  <a:lnTo>
                    <a:pt x="120015" y="72390"/>
                  </a:lnTo>
                  <a:lnTo>
                    <a:pt x="117475" y="74930"/>
                  </a:lnTo>
                  <a:lnTo>
                    <a:pt x="115570" y="77470"/>
                  </a:lnTo>
                  <a:lnTo>
                    <a:pt x="113030" y="78105"/>
                  </a:lnTo>
                  <a:lnTo>
                    <a:pt x="110490" y="80645"/>
                  </a:lnTo>
                  <a:lnTo>
                    <a:pt x="106680" y="81915"/>
                  </a:lnTo>
                  <a:lnTo>
                    <a:pt x="102870" y="83185"/>
                  </a:lnTo>
                  <a:lnTo>
                    <a:pt x="100330" y="84455"/>
                  </a:lnTo>
                  <a:lnTo>
                    <a:pt x="95885" y="84455"/>
                  </a:lnTo>
                  <a:lnTo>
                    <a:pt x="93345" y="85725"/>
                  </a:lnTo>
                  <a:lnTo>
                    <a:pt x="88265" y="85725"/>
                  </a:lnTo>
                  <a:lnTo>
                    <a:pt x="84455" y="85725"/>
                  </a:lnTo>
                  <a:lnTo>
                    <a:pt x="81280" y="85725"/>
                  </a:lnTo>
                  <a:lnTo>
                    <a:pt x="77470" y="85725"/>
                  </a:lnTo>
                  <a:lnTo>
                    <a:pt x="73660" y="84455"/>
                  </a:lnTo>
                  <a:lnTo>
                    <a:pt x="69850" y="84455"/>
                  </a:lnTo>
                  <a:lnTo>
                    <a:pt x="66040" y="83185"/>
                  </a:lnTo>
                  <a:lnTo>
                    <a:pt x="62865" y="83185"/>
                  </a:lnTo>
                  <a:lnTo>
                    <a:pt x="60325" y="81915"/>
                  </a:lnTo>
                  <a:lnTo>
                    <a:pt x="57785" y="80645"/>
                  </a:lnTo>
                  <a:lnTo>
                    <a:pt x="53975" y="79375"/>
                  </a:lnTo>
                  <a:lnTo>
                    <a:pt x="52705" y="78105"/>
                  </a:lnTo>
                  <a:lnTo>
                    <a:pt x="50165" y="78105"/>
                  </a:lnTo>
                  <a:lnTo>
                    <a:pt x="49530" y="77470"/>
                  </a:lnTo>
                  <a:lnTo>
                    <a:pt x="46990" y="74930"/>
                  </a:lnTo>
                  <a:lnTo>
                    <a:pt x="46990" y="71120"/>
                  </a:lnTo>
                  <a:lnTo>
                    <a:pt x="45720" y="67310"/>
                  </a:lnTo>
                  <a:lnTo>
                    <a:pt x="45720" y="63500"/>
                  </a:lnTo>
                  <a:lnTo>
                    <a:pt x="45720" y="61595"/>
                  </a:lnTo>
                  <a:lnTo>
                    <a:pt x="46990" y="59055"/>
                  </a:lnTo>
                  <a:lnTo>
                    <a:pt x="46990" y="56515"/>
                  </a:lnTo>
                  <a:lnTo>
                    <a:pt x="43180" y="48895"/>
                  </a:lnTo>
                  <a:lnTo>
                    <a:pt x="8890" y="59055"/>
                  </a:lnTo>
                  <a:lnTo>
                    <a:pt x="0" y="46355"/>
                  </a:lnTo>
                  <a:lnTo>
                    <a:pt x="52705" y="36830"/>
                  </a:lnTo>
                  <a:lnTo>
                    <a:pt x="55245" y="39370"/>
                  </a:lnTo>
                  <a:lnTo>
                    <a:pt x="56515" y="41910"/>
                  </a:lnTo>
                  <a:lnTo>
                    <a:pt x="59055" y="45720"/>
                  </a:lnTo>
                  <a:lnTo>
                    <a:pt x="60325" y="48895"/>
                  </a:lnTo>
                  <a:lnTo>
                    <a:pt x="61595" y="53975"/>
                  </a:lnTo>
                  <a:lnTo>
                    <a:pt x="61595" y="56515"/>
                  </a:lnTo>
                  <a:lnTo>
                    <a:pt x="60325" y="60325"/>
                  </a:lnTo>
                  <a:lnTo>
                    <a:pt x="57785" y="62230"/>
                  </a:lnTo>
                  <a:lnTo>
                    <a:pt x="60325" y="66040"/>
                  </a:lnTo>
                  <a:lnTo>
                    <a:pt x="61595" y="67310"/>
                  </a:lnTo>
                  <a:lnTo>
                    <a:pt x="65405" y="69850"/>
                  </a:lnTo>
                  <a:lnTo>
                    <a:pt x="67310" y="71120"/>
                  </a:lnTo>
                  <a:lnTo>
                    <a:pt x="71120" y="72390"/>
                  </a:lnTo>
                  <a:lnTo>
                    <a:pt x="73660" y="73660"/>
                  </a:lnTo>
                  <a:lnTo>
                    <a:pt x="78740" y="74930"/>
                  </a:lnTo>
                  <a:lnTo>
                    <a:pt x="82550" y="74930"/>
                  </a:lnTo>
                  <a:lnTo>
                    <a:pt x="85725" y="74930"/>
                  </a:lnTo>
                  <a:lnTo>
                    <a:pt x="89535" y="74930"/>
                  </a:lnTo>
                  <a:lnTo>
                    <a:pt x="93345" y="74930"/>
                  </a:lnTo>
                  <a:lnTo>
                    <a:pt x="97155" y="72390"/>
                  </a:lnTo>
                  <a:lnTo>
                    <a:pt x="100330" y="72390"/>
                  </a:lnTo>
                  <a:lnTo>
                    <a:pt x="102870" y="69850"/>
                  </a:lnTo>
                  <a:lnTo>
                    <a:pt x="105410" y="68580"/>
                  </a:lnTo>
                  <a:lnTo>
                    <a:pt x="107950" y="66040"/>
                  </a:lnTo>
                  <a:lnTo>
                    <a:pt x="110490" y="64770"/>
                  </a:lnTo>
                  <a:lnTo>
                    <a:pt x="113030" y="61595"/>
                  </a:lnTo>
                  <a:lnTo>
                    <a:pt x="115570" y="59055"/>
                  </a:lnTo>
                  <a:lnTo>
                    <a:pt x="115570" y="55245"/>
                  </a:lnTo>
                  <a:lnTo>
                    <a:pt x="115570" y="52705"/>
                  </a:lnTo>
                  <a:lnTo>
                    <a:pt x="114300" y="50165"/>
                  </a:lnTo>
                  <a:lnTo>
                    <a:pt x="111760" y="47625"/>
                  </a:lnTo>
                  <a:lnTo>
                    <a:pt x="109220" y="45720"/>
                  </a:lnTo>
                  <a:lnTo>
                    <a:pt x="105410" y="44450"/>
                  </a:lnTo>
                  <a:lnTo>
                    <a:pt x="101600" y="43180"/>
                  </a:lnTo>
                  <a:lnTo>
                    <a:pt x="99695" y="40640"/>
                  </a:lnTo>
                  <a:lnTo>
                    <a:pt x="95885" y="39370"/>
                  </a:lnTo>
                  <a:lnTo>
                    <a:pt x="94615" y="39370"/>
                  </a:lnTo>
                  <a:lnTo>
                    <a:pt x="93345" y="39370"/>
                  </a:lnTo>
                  <a:lnTo>
                    <a:pt x="94615" y="28575"/>
                  </a:lnTo>
                  <a:lnTo>
                    <a:pt x="231775" y="17145"/>
                  </a:lnTo>
                  <a:lnTo>
                    <a:pt x="233045" y="18415"/>
                  </a:lnTo>
                  <a:lnTo>
                    <a:pt x="233680" y="20955"/>
                  </a:lnTo>
                  <a:lnTo>
                    <a:pt x="234950" y="23495"/>
                  </a:lnTo>
                  <a:lnTo>
                    <a:pt x="236220" y="26035"/>
                  </a:lnTo>
                  <a:lnTo>
                    <a:pt x="237490" y="28575"/>
                  </a:lnTo>
                  <a:lnTo>
                    <a:pt x="236220" y="30480"/>
                  </a:lnTo>
                  <a:lnTo>
                    <a:pt x="234950" y="31750"/>
                  </a:lnTo>
                  <a:lnTo>
                    <a:pt x="233680" y="33020"/>
                  </a:lnTo>
                  <a:lnTo>
                    <a:pt x="233045" y="34290"/>
                  </a:lnTo>
                  <a:lnTo>
                    <a:pt x="231775" y="36830"/>
                  </a:lnTo>
                  <a:lnTo>
                    <a:pt x="230505" y="40640"/>
                  </a:lnTo>
                  <a:lnTo>
                    <a:pt x="227965" y="44450"/>
                  </a:lnTo>
                  <a:lnTo>
                    <a:pt x="227965" y="48895"/>
                  </a:lnTo>
                  <a:lnTo>
                    <a:pt x="226695" y="51435"/>
                  </a:lnTo>
                  <a:lnTo>
                    <a:pt x="226695" y="53975"/>
                  </a:lnTo>
                  <a:lnTo>
                    <a:pt x="226695" y="56515"/>
                  </a:lnTo>
                  <a:lnTo>
                    <a:pt x="227965" y="60325"/>
                  </a:lnTo>
                  <a:lnTo>
                    <a:pt x="227965" y="61595"/>
                  </a:lnTo>
                  <a:lnTo>
                    <a:pt x="227965" y="64770"/>
                  </a:lnTo>
                  <a:lnTo>
                    <a:pt x="229235" y="66040"/>
                  </a:lnTo>
                  <a:lnTo>
                    <a:pt x="230505" y="69850"/>
                  </a:lnTo>
                  <a:lnTo>
                    <a:pt x="231775" y="71120"/>
                  </a:lnTo>
                  <a:lnTo>
                    <a:pt x="233045" y="73660"/>
                  </a:lnTo>
                  <a:lnTo>
                    <a:pt x="234950" y="76200"/>
                  </a:lnTo>
                  <a:lnTo>
                    <a:pt x="237490" y="77470"/>
                  </a:lnTo>
                  <a:lnTo>
                    <a:pt x="240030" y="78105"/>
                  </a:lnTo>
                  <a:lnTo>
                    <a:pt x="242570" y="80645"/>
                  </a:lnTo>
                  <a:lnTo>
                    <a:pt x="246380" y="81915"/>
                  </a:lnTo>
                  <a:lnTo>
                    <a:pt x="250190" y="83185"/>
                  </a:lnTo>
                  <a:lnTo>
                    <a:pt x="252095" y="83185"/>
                  </a:lnTo>
                  <a:lnTo>
                    <a:pt x="254635" y="83185"/>
                  </a:lnTo>
                  <a:lnTo>
                    <a:pt x="255905" y="83185"/>
                  </a:lnTo>
                  <a:lnTo>
                    <a:pt x="259715" y="84455"/>
                  </a:lnTo>
                  <a:lnTo>
                    <a:pt x="260985" y="84455"/>
                  </a:lnTo>
                  <a:lnTo>
                    <a:pt x="264795" y="84455"/>
                  </a:lnTo>
                  <a:lnTo>
                    <a:pt x="267335" y="84455"/>
                  </a:lnTo>
                  <a:lnTo>
                    <a:pt x="270510" y="84455"/>
                  </a:lnTo>
                  <a:lnTo>
                    <a:pt x="271780" y="84455"/>
                  </a:lnTo>
                  <a:lnTo>
                    <a:pt x="275590" y="83185"/>
                  </a:lnTo>
                  <a:lnTo>
                    <a:pt x="278130" y="83185"/>
                  </a:lnTo>
                  <a:lnTo>
                    <a:pt x="280670" y="83185"/>
                  </a:lnTo>
                  <a:lnTo>
                    <a:pt x="283845" y="81915"/>
                  </a:lnTo>
                  <a:lnTo>
                    <a:pt x="287655" y="80645"/>
                  </a:lnTo>
                  <a:lnTo>
                    <a:pt x="291465" y="79375"/>
                  </a:lnTo>
                  <a:lnTo>
                    <a:pt x="294005" y="78105"/>
                  </a:lnTo>
                  <a:lnTo>
                    <a:pt x="295275" y="77470"/>
                  </a:lnTo>
                  <a:lnTo>
                    <a:pt x="297815" y="76200"/>
                  </a:lnTo>
                  <a:lnTo>
                    <a:pt x="300355" y="71120"/>
                  </a:lnTo>
                  <a:lnTo>
                    <a:pt x="300355" y="67310"/>
                  </a:lnTo>
                  <a:lnTo>
                    <a:pt x="300355" y="62230"/>
                  </a:lnTo>
                  <a:lnTo>
                    <a:pt x="299085" y="57785"/>
                  </a:lnTo>
                  <a:lnTo>
                    <a:pt x="295275" y="52705"/>
                  </a:lnTo>
                  <a:lnTo>
                    <a:pt x="292735" y="48895"/>
                  </a:lnTo>
                  <a:lnTo>
                    <a:pt x="288925" y="44450"/>
                  </a:lnTo>
                  <a:lnTo>
                    <a:pt x="286385" y="40640"/>
                  </a:lnTo>
                  <a:lnTo>
                    <a:pt x="283210" y="38100"/>
                  </a:lnTo>
                  <a:lnTo>
                    <a:pt x="281940" y="35560"/>
                  </a:lnTo>
                  <a:lnTo>
                    <a:pt x="279400" y="33020"/>
                  </a:lnTo>
                  <a:lnTo>
                    <a:pt x="278130" y="33020"/>
                  </a:lnTo>
                  <a:lnTo>
                    <a:pt x="274320" y="33020"/>
                  </a:lnTo>
                  <a:lnTo>
                    <a:pt x="271780" y="31750"/>
                  </a:lnTo>
                  <a:lnTo>
                    <a:pt x="270510" y="29210"/>
                  </a:lnTo>
                  <a:lnTo>
                    <a:pt x="270510" y="27305"/>
                  </a:lnTo>
                  <a:lnTo>
                    <a:pt x="270510" y="24765"/>
                  </a:lnTo>
                  <a:lnTo>
                    <a:pt x="270510" y="22225"/>
                  </a:lnTo>
                  <a:lnTo>
                    <a:pt x="270510" y="19685"/>
                  </a:lnTo>
                  <a:lnTo>
                    <a:pt x="270510" y="15875"/>
                  </a:lnTo>
                  <a:lnTo>
                    <a:pt x="35623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Shape 3101">
              <a:extLst>
                <a:ext uri="{FF2B5EF4-FFF2-40B4-BE49-F238E27FC236}">
                  <a16:creationId xmlns:a16="http://schemas.microsoft.com/office/drawing/2014/main" id="{BEF02CF5-E67A-4897-91FE-89410CCFEC65}"/>
                </a:ext>
              </a:extLst>
            </p:cNvPr>
            <p:cNvSpPr>
              <a:spLocks/>
            </p:cNvSpPr>
            <p:nvPr/>
          </p:nvSpPr>
          <p:spPr bwMode="auto">
            <a:xfrm>
              <a:off x="5016" y="12464"/>
              <a:ext cx="13" cy="1"/>
            </a:xfrm>
            <a:custGeom>
              <a:avLst/>
              <a:gdLst>
                <a:gd name="T0" fmla="*/ 0 w 1270"/>
                <a:gd name="T1" fmla="*/ 0 h 88"/>
                <a:gd name="T2" fmla="*/ 13 w 1270"/>
                <a:gd name="T3" fmla="*/ 1 h 88"/>
                <a:gd name="T4" fmla="*/ 0 w 1270"/>
                <a:gd name="T5" fmla="*/ 1 h 88"/>
                <a:gd name="T6" fmla="*/ 0 w 1270"/>
                <a:gd name="T7" fmla="*/ 0 h 88"/>
                <a:gd name="T8" fmla="*/ 0 60000 65536"/>
                <a:gd name="T9" fmla="*/ 0 60000 65536"/>
                <a:gd name="T10" fmla="*/ 0 60000 65536"/>
                <a:gd name="T11" fmla="*/ 0 60000 65536"/>
                <a:gd name="T12" fmla="*/ 0 w 1270"/>
                <a:gd name="T13" fmla="*/ 0 h 88"/>
                <a:gd name="T14" fmla="*/ 1270 w 1270"/>
                <a:gd name="T15" fmla="*/ 88 h 88"/>
              </a:gdLst>
              <a:ahLst/>
              <a:cxnLst>
                <a:cxn ang="T8">
                  <a:pos x="T0" y="T1"/>
                </a:cxn>
                <a:cxn ang="T9">
                  <a:pos x="T2" y="T3"/>
                </a:cxn>
                <a:cxn ang="T10">
                  <a:pos x="T4" y="T5"/>
                </a:cxn>
                <a:cxn ang="T11">
                  <a:pos x="T6" y="T7"/>
                </a:cxn>
              </a:cxnLst>
              <a:rect l="T12" t="T13" r="T14" b="T15"/>
              <a:pathLst>
                <a:path w="1270" h="88">
                  <a:moveTo>
                    <a:pt x="0" y="0"/>
                  </a:moveTo>
                  <a:lnTo>
                    <a:pt x="1270" y="88"/>
                  </a:lnTo>
                  <a:lnTo>
                    <a:pt x="0" y="88"/>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Shape 3102">
              <a:extLst>
                <a:ext uri="{FF2B5EF4-FFF2-40B4-BE49-F238E27FC236}">
                  <a16:creationId xmlns:a16="http://schemas.microsoft.com/office/drawing/2014/main" id="{E534024C-BB55-40B1-B03E-2E9FCC248344}"/>
                </a:ext>
              </a:extLst>
            </p:cNvPr>
            <p:cNvSpPr>
              <a:spLocks/>
            </p:cNvSpPr>
            <p:nvPr/>
          </p:nvSpPr>
          <p:spPr bwMode="auto">
            <a:xfrm>
              <a:off x="4121" y="11214"/>
              <a:ext cx="895" cy="1250"/>
            </a:xfrm>
            <a:custGeom>
              <a:avLst/>
              <a:gdLst>
                <a:gd name="T0" fmla="*/ 628 w 89535"/>
                <a:gd name="T1" fmla="*/ 578 h 125008"/>
                <a:gd name="T2" fmla="*/ 527 w 89535"/>
                <a:gd name="T3" fmla="*/ 635 h 125008"/>
                <a:gd name="T4" fmla="*/ 482 w 89535"/>
                <a:gd name="T5" fmla="*/ 629 h 125008"/>
                <a:gd name="T6" fmla="*/ 406 w 89535"/>
                <a:gd name="T7" fmla="*/ 629 h 125008"/>
                <a:gd name="T8" fmla="*/ 355 w 89535"/>
                <a:gd name="T9" fmla="*/ 635 h 125008"/>
                <a:gd name="T10" fmla="*/ 311 w 89535"/>
                <a:gd name="T11" fmla="*/ 660 h 125008"/>
                <a:gd name="T12" fmla="*/ 260 w 89535"/>
                <a:gd name="T13" fmla="*/ 686 h 125008"/>
                <a:gd name="T14" fmla="*/ 222 w 89535"/>
                <a:gd name="T15" fmla="*/ 724 h 125008"/>
                <a:gd name="T16" fmla="*/ 197 w 89535"/>
                <a:gd name="T17" fmla="*/ 806 h 125008"/>
                <a:gd name="T18" fmla="*/ 209 w 89535"/>
                <a:gd name="T19" fmla="*/ 870 h 125008"/>
                <a:gd name="T20" fmla="*/ 286 w 89535"/>
                <a:gd name="T21" fmla="*/ 921 h 125008"/>
                <a:gd name="T22" fmla="*/ 368 w 89535"/>
                <a:gd name="T23" fmla="*/ 908 h 125008"/>
                <a:gd name="T24" fmla="*/ 419 w 89535"/>
                <a:gd name="T25" fmla="*/ 895 h 125008"/>
                <a:gd name="T26" fmla="*/ 470 w 89535"/>
                <a:gd name="T27" fmla="*/ 870 h 125008"/>
                <a:gd name="T28" fmla="*/ 540 w 89535"/>
                <a:gd name="T29" fmla="*/ 832 h 125008"/>
                <a:gd name="T30" fmla="*/ 578 w 89535"/>
                <a:gd name="T31" fmla="*/ 819 h 125008"/>
                <a:gd name="T32" fmla="*/ 603 w 89535"/>
                <a:gd name="T33" fmla="*/ 775 h 125008"/>
                <a:gd name="T34" fmla="*/ 628 w 89535"/>
                <a:gd name="T35" fmla="*/ 749 h 125008"/>
                <a:gd name="T36" fmla="*/ 686 w 89535"/>
                <a:gd name="T37" fmla="*/ 749 h 125008"/>
                <a:gd name="T38" fmla="*/ 711 w 89535"/>
                <a:gd name="T39" fmla="*/ 775 h 125008"/>
                <a:gd name="T40" fmla="*/ 749 w 89535"/>
                <a:gd name="T41" fmla="*/ 832 h 125008"/>
                <a:gd name="T42" fmla="*/ 787 w 89535"/>
                <a:gd name="T43" fmla="*/ 921 h 125008"/>
                <a:gd name="T44" fmla="*/ 825 w 89535"/>
                <a:gd name="T45" fmla="*/ 1016 h 125008"/>
                <a:gd name="T46" fmla="*/ 844 w 89535"/>
                <a:gd name="T47" fmla="*/ 1105 h 125008"/>
                <a:gd name="T48" fmla="*/ 870 w 89535"/>
                <a:gd name="T49" fmla="*/ 1175 h 125008"/>
                <a:gd name="T50" fmla="*/ 895 w 89535"/>
                <a:gd name="T51" fmla="*/ 1238 h 125008"/>
                <a:gd name="T52" fmla="*/ 724 w 89535"/>
                <a:gd name="T53" fmla="*/ 1238 h 125008"/>
                <a:gd name="T54" fmla="*/ 590 w 89535"/>
                <a:gd name="T55" fmla="*/ 946 h 125008"/>
                <a:gd name="T56" fmla="*/ 540 w 89535"/>
                <a:gd name="T57" fmla="*/ 965 h 125008"/>
                <a:gd name="T58" fmla="*/ 489 w 89535"/>
                <a:gd name="T59" fmla="*/ 991 h 125008"/>
                <a:gd name="T60" fmla="*/ 444 w 89535"/>
                <a:gd name="T61" fmla="*/ 1016 h 125008"/>
                <a:gd name="T62" fmla="*/ 381 w 89535"/>
                <a:gd name="T63" fmla="*/ 1029 h 125008"/>
                <a:gd name="T64" fmla="*/ 311 w 89535"/>
                <a:gd name="T65" fmla="*/ 1029 h 125008"/>
                <a:gd name="T66" fmla="*/ 248 w 89535"/>
                <a:gd name="T67" fmla="*/ 1029 h 125008"/>
                <a:gd name="T68" fmla="*/ 171 w 89535"/>
                <a:gd name="T69" fmla="*/ 1003 h 125008"/>
                <a:gd name="T70" fmla="*/ 127 w 89535"/>
                <a:gd name="T71" fmla="*/ 965 h 125008"/>
                <a:gd name="T72" fmla="*/ 51 w 89535"/>
                <a:gd name="T73" fmla="*/ 921 h 125008"/>
                <a:gd name="T74" fmla="*/ 0 w 89535"/>
                <a:gd name="T75" fmla="*/ 832 h 125008"/>
                <a:gd name="T76" fmla="*/ 13 w 89535"/>
                <a:gd name="T77" fmla="*/ 749 h 125008"/>
                <a:gd name="T78" fmla="*/ 51 w 89535"/>
                <a:gd name="T79" fmla="*/ 673 h 125008"/>
                <a:gd name="T80" fmla="*/ 102 w 89535"/>
                <a:gd name="T81" fmla="*/ 629 h 125008"/>
                <a:gd name="T82" fmla="*/ 159 w 89535"/>
                <a:gd name="T83" fmla="*/ 603 h 125008"/>
                <a:gd name="T84" fmla="*/ 235 w 89535"/>
                <a:gd name="T85" fmla="*/ 565 h 125008"/>
                <a:gd name="T86" fmla="*/ 311 w 89535"/>
                <a:gd name="T87" fmla="*/ 552 h 125008"/>
                <a:gd name="T88" fmla="*/ 368 w 89535"/>
                <a:gd name="T89" fmla="*/ 540 h 125008"/>
                <a:gd name="T90" fmla="*/ 419 w 89535"/>
                <a:gd name="T91" fmla="*/ 540 h 125008"/>
                <a:gd name="T92" fmla="*/ 444 w 89535"/>
                <a:gd name="T93" fmla="*/ 540 h 125008"/>
                <a:gd name="T94" fmla="*/ 273 w 89535"/>
                <a:gd name="T95" fmla="*/ 127 h 125008"/>
                <a:gd name="T96" fmla="*/ 152 w 89535"/>
                <a:gd name="T97" fmla="*/ 38 h 1250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535"/>
                <a:gd name="T148" fmla="*/ 0 h 125008"/>
                <a:gd name="T149" fmla="*/ 89535 w 89535"/>
                <a:gd name="T150" fmla="*/ 125008 h 1250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535" h="125008">
                  <a:moveTo>
                    <a:pt x="40640" y="0"/>
                  </a:moveTo>
                  <a:lnTo>
                    <a:pt x="62865" y="57785"/>
                  </a:lnTo>
                  <a:lnTo>
                    <a:pt x="53975" y="64770"/>
                  </a:lnTo>
                  <a:lnTo>
                    <a:pt x="52705" y="63500"/>
                  </a:lnTo>
                  <a:lnTo>
                    <a:pt x="50165" y="62865"/>
                  </a:lnTo>
                  <a:lnTo>
                    <a:pt x="48260" y="62865"/>
                  </a:lnTo>
                  <a:lnTo>
                    <a:pt x="45720" y="61595"/>
                  </a:lnTo>
                  <a:lnTo>
                    <a:pt x="40640" y="62865"/>
                  </a:lnTo>
                  <a:lnTo>
                    <a:pt x="38100" y="62865"/>
                  </a:lnTo>
                  <a:lnTo>
                    <a:pt x="35560" y="63500"/>
                  </a:lnTo>
                  <a:lnTo>
                    <a:pt x="33020" y="64770"/>
                  </a:lnTo>
                  <a:lnTo>
                    <a:pt x="31115" y="66040"/>
                  </a:lnTo>
                  <a:lnTo>
                    <a:pt x="28575" y="67310"/>
                  </a:lnTo>
                  <a:lnTo>
                    <a:pt x="26035" y="68580"/>
                  </a:lnTo>
                  <a:lnTo>
                    <a:pt x="23495" y="69850"/>
                  </a:lnTo>
                  <a:lnTo>
                    <a:pt x="22225" y="72390"/>
                  </a:lnTo>
                  <a:lnTo>
                    <a:pt x="19685" y="76200"/>
                  </a:lnTo>
                  <a:lnTo>
                    <a:pt x="19685" y="80645"/>
                  </a:lnTo>
                  <a:lnTo>
                    <a:pt x="19685" y="83185"/>
                  </a:lnTo>
                  <a:lnTo>
                    <a:pt x="20955" y="86995"/>
                  </a:lnTo>
                  <a:lnTo>
                    <a:pt x="24765" y="89535"/>
                  </a:lnTo>
                  <a:lnTo>
                    <a:pt x="28575" y="92075"/>
                  </a:lnTo>
                  <a:lnTo>
                    <a:pt x="31750" y="92075"/>
                  </a:lnTo>
                  <a:lnTo>
                    <a:pt x="36830" y="90805"/>
                  </a:lnTo>
                  <a:lnTo>
                    <a:pt x="39370" y="89535"/>
                  </a:lnTo>
                  <a:lnTo>
                    <a:pt x="41910" y="89535"/>
                  </a:lnTo>
                  <a:lnTo>
                    <a:pt x="44450" y="88265"/>
                  </a:lnTo>
                  <a:lnTo>
                    <a:pt x="46990" y="86995"/>
                  </a:lnTo>
                  <a:lnTo>
                    <a:pt x="51435" y="85725"/>
                  </a:lnTo>
                  <a:lnTo>
                    <a:pt x="53975" y="83185"/>
                  </a:lnTo>
                  <a:lnTo>
                    <a:pt x="56515" y="81915"/>
                  </a:lnTo>
                  <a:lnTo>
                    <a:pt x="57785" y="81915"/>
                  </a:lnTo>
                  <a:lnTo>
                    <a:pt x="59055" y="80645"/>
                  </a:lnTo>
                  <a:lnTo>
                    <a:pt x="60325" y="77470"/>
                  </a:lnTo>
                  <a:lnTo>
                    <a:pt x="61595" y="76200"/>
                  </a:lnTo>
                  <a:lnTo>
                    <a:pt x="62865" y="74930"/>
                  </a:lnTo>
                  <a:lnTo>
                    <a:pt x="65405" y="74930"/>
                  </a:lnTo>
                  <a:lnTo>
                    <a:pt x="68580" y="74930"/>
                  </a:lnTo>
                  <a:lnTo>
                    <a:pt x="69850" y="76200"/>
                  </a:lnTo>
                  <a:lnTo>
                    <a:pt x="71120" y="77470"/>
                  </a:lnTo>
                  <a:lnTo>
                    <a:pt x="72390" y="79375"/>
                  </a:lnTo>
                  <a:lnTo>
                    <a:pt x="74930" y="83185"/>
                  </a:lnTo>
                  <a:lnTo>
                    <a:pt x="76200" y="86995"/>
                  </a:lnTo>
                  <a:lnTo>
                    <a:pt x="78740" y="92075"/>
                  </a:lnTo>
                  <a:lnTo>
                    <a:pt x="80010" y="96520"/>
                  </a:lnTo>
                  <a:lnTo>
                    <a:pt x="82550" y="101600"/>
                  </a:lnTo>
                  <a:lnTo>
                    <a:pt x="83185" y="105410"/>
                  </a:lnTo>
                  <a:lnTo>
                    <a:pt x="84455" y="110490"/>
                  </a:lnTo>
                  <a:lnTo>
                    <a:pt x="85725" y="113665"/>
                  </a:lnTo>
                  <a:lnTo>
                    <a:pt x="86995" y="117475"/>
                  </a:lnTo>
                  <a:lnTo>
                    <a:pt x="88265" y="120015"/>
                  </a:lnTo>
                  <a:lnTo>
                    <a:pt x="89535" y="123825"/>
                  </a:lnTo>
                  <a:lnTo>
                    <a:pt x="89535" y="125008"/>
                  </a:lnTo>
                  <a:lnTo>
                    <a:pt x="72390" y="123825"/>
                  </a:lnTo>
                  <a:lnTo>
                    <a:pt x="60325" y="94615"/>
                  </a:lnTo>
                  <a:lnTo>
                    <a:pt x="59055" y="94615"/>
                  </a:lnTo>
                  <a:lnTo>
                    <a:pt x="56515" y="96520"/>
                  </a:lnTo>
                  <a:lnTo>
                    <a:pt x="53975" y="96520"/>
                  </a:lnTo>
                  <a:lnTo>
                    <a:pt x="52705" y="97790"/>
                  </a:lnTo>
                  <a:lnTo>
                    <a:pt x="48895" y="99060"/>
                  </a:lnTo>
                  <a:lnTo>
                    <a:pt x="48260" y="101600"/>
                  </a:lnTo>
                  <a:lnTo>
                    <a:pt x="44450" y="101600"/>
                  </a:lnTo>
                  <a:lnTo>
                    <a:pt x="40640" y="102870"/>
                  </a:lnTo>
                  <a:lnTo>
                    <a:pt x="38100" y="102870"/>
                  </a:lnTo>
                  <a:lnTo>
                    <a:pt x="34290" y="104140"/>
                  </a:lnTo>
                  <a:lnTo>
                    <a:pt x="31115" y="102870"/>
                  </a:lnTo>
                  <a:lnTo>
                    <a:pt x="27305" y="102870"/>
                  </a:lnTo>
                  <a:lnTo>
                    <a:pt x="24765" y="102870"/>
                  </a:lnTo>
                  <a:lnTo>
                    <a:pt x="20955" y="101600"/>
                  </a:lnTo>
                  <a:lnTo>
                    <a:pt x="17145" y="100330"/>
                  </a:lnTo>
                  <a:lnTo>
                    <a:pt x="15240" y="97790"/>
                  </a:lnTo>
                  <a:lnTo>
                    <a:pt x="12700" y="96520"/>
                  </a:lnTo>
                  <a:lnTo>
                    <a:pt x="10160" y="95250"/>
                  </a:lnTo>
                  <a:lnTo>
                    <a:pt x="5080" y="92075"/>
                  </a:lnTo>
                  <a:lnTo>
                    <a:pt x="2540" y="88265"/>
                  </a:lnTo>
                  <a:lnTo>
                    <a:pt x="0" y="83185"/>
                  </a:lnTo>
                  <a:lnTo>
                    <a:pt x="0" y="78740"/>
                  </a:lnTo>
                  <a:lnTo>
                    <a:pt x="1270" y="74930"/>
                  </a:lnTo>
                  <a:lnTo>
                    <a:pt x="3810" y="69850"/>
                  </a:lnTo>
                  <a:lnTo>
                    <a:pt x="5080" y="67310"/>
                  </a:lnTo>
                  <a:lnTo>
                    <a:pt x="7620" y="64770"/>
                  </a:lnTo>
                  <a:lnTo>
                    <a:pt x="10160" y="62865"/>
                  </a:lnTo>
                  <a:lnTo>
                    <a:pt x="13970" y="61595"/>
                  </a:lnTo>
                  <a:lnTo>
                    <a:pt x="15875" y="60325"/>
                  </a:lnTo>
                  <a:lnTo>
                    <a:pt x="19685" y="59055"/>
                  </a:lnTo>
                  <a:lnTo>
                    <a:pt x="23495" y="56515"/>
                  </a:lnTo>
                  <a:lnTo>
                    <a:pt x="27305" y="56515"/>
                  </a:lnTo>
                  <a:lnTo>
                    <a:pt x="31115" y="55245"/>
                  </a:lnTo>
                  <a:lnTo>
                    <a:pt x="34290" y="55245"/>
                  </a:lnTo>
                  <a:lnTo>
                    <a:pt x="36830" y="53975"/>
                  </a:lnTo>
                  <a:lnTo>
                    <a:pt x="39370" y="53975"/>
                  </a:lnTo>
                  <a:lnTo>
                    <a:pt x="41910" y="53975"/>
                  </a:lnTo>
                  <a:lnTo>
                    <a:pt x="43180" y="53975"/>
                  </a:lnTo>
                  <a:lnTo>
                    <a:pt x="44450" y="53975"/>
                  </a:lnTo>
                  <a:lnTo>
                    <a:pt x="45720" y="53975"/>
                  </a:lnTo>
                  <a:lnTo>
                    <a:pt x="27305" y="12700"/>
                  </a:lnTo>
                  <a:lnTo>
                    <a:pt x="11430" y="18415"/>
                  </a:lnTo>
                  <a:lnTo>
                    <a:pt x="15240" y="3810"/>
                  </a:lnTo>
                  <a:lnTo>
                    <a:pt x="4064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Shape 3103">
              <a:extLst>
                <a:ext uri="{FF2B5EF4-FFF2-40B4-BE49-F238E27FC236}">
                  <a16:creationId xmlns:a16="http://schemas.microsoft.com/office/drawing/2014/main" id="{F0FF3815-3267-482D-A377-E473867175ED}"/>
                </a:ext>
              </a:extLst>
            </p:cNvPr>
            <p:cNvSpPr>
              <a:spLocks/>
            </p:cNvSpPr>
            <p:nvPr/>
          </p:nvSpPr>
          <p:spPr bwMode="auto">
            <a:xfrm>
              <a:off x="2876" y="11372"/>
              <a:ext cx="622" cy="299"/>
            </a:xfrm>
            <a:custGeom>
              <a:avLst/>
              <a:gdLst>
                <a:gd name="T0" fmla="*/ 552 w 62230"/>
                <a:gd name="T1" fmla="*/ 0 h 29845"/>
                <a:gd name="T2" fmla="*/ 622 w 62230"/>
                <a:gd name="T3" fmla="*/ 210 h 29845"/>
                <a:gd name="T4" fmla="*/ 95 w 62230"/>
                <a:gd name="T5" fmla="*/ 299 h 29845"/>
                <a:gd name="T6" fmla="*/ 0 w 62230"/>
                <a:gd name="T7" fmla="*/ 197 h 29845"/>
                <a:gd name="T8" fmla="*/ 317 w 62230"/>
                <a:gd name="T9" fmla="*/ 153 h 29845"/>
                <a:gd name="T10" fmla="*/ 552 w 62230"/>
                <a:gd name="T11" fmla="*/ 0 h 29845"/>
                <a:gd name="T12" fmla="*/ 0 60000 65536"/>
                <a:gd name="T13" fmla="*/ 0 60000 65536"/>
                <a:gd name="T14" fmla="*/ 0 60000 65536"/>
                <a:gd name="T15" fmla="*/ 0 60000 65536"/>
                <a:gd name="T16" fmla="*/ 0 60000 65536"/>
                <a:gd name="T17" fmla="*/ 0 60000 65536"/>
                <a:gd name="T18" fmla="*/ 0 w 62230"/>
                <a:gd name="T19" fmla="*/ 0 h 29845"/>
                <a:gd name="T20" fmla="*/ 62230 w 62230"/>
                <a:gd name="T21" fmla="*/ 29845 h 29845"/>
              </a:gdLst>
              <a:ahLst/>
              <a:cxnLst>
                <a:cxn ang="T12">
                  <a:pos x="T0" y="T1"/>
                </a:cxn>
                <a:cxn ang="T13">
                  <a:pos x="T2" y="T3"/>
                </a:cxn>
                <a:cxn ang="T14">
                  <a:pos x="T4" y="T5"/>
                </a:cxn>
                <a:cxn ang="T15">
                  <a:pos x="T6" y="T7"/>
                </a:cxn>
                <a:cxn ang="T16">
                  <a:pos x="T8" y="T9"/>
                </a:cxn>
                <a:cxn ang="T17">
                  <a:pos x="T10" y="T11"/>
                </a:cxn>
              </a:cxnLst>
              <a:rect l="T18" t="T19" r="T20" b="T21"/>
              <a:pathLst>
                <a:path w="62230" h="29845">
                  <a:moveTo>
                    <a:pt x="55245" y="0"/>
                  </a:moveTo>
                  <a:lnTo>
                    <a:pt x="62230" y="20955"/>
                  </a:lnTo>
                  <a:lnTo>
                    <a:pt x="9525" y="29845"/>
                  </a:lnTo>
                  <a:lnTo>
                    <a:pt x="0" y="19685"/>
                  </a:lnTo>
                  <a:lnTo>
                    <a:pt x="31750" y="15240"/>
                  </a:lnTo>
                  <a:lnTo>
                    <a:pt x="5524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Shape 3104">
              <a:extLst>
                <a:ext uri="{FF2B5EF4-FFF2-40B4-BE49-F238E27FC236}">
                  <a16:creationId xmlns:a16="http://schemas.microsoft.com/office/drawing/2014/main" id="{3D2CC74D-1F3B-4947-9B5F-2521217BDCDE}"/>
                </a:ext>
              </a:extLst>
            </p:cNvPr>
            <p:cNvSpPr>
              <a:spLocks/>
            </p:cNvSpPr>
            <p:nvPr/>
          </p:nvSpPr>
          <p:spPr bwMode="auto">
            <a:xfrm>
              <a:off x="596" y="10775"/>
              <a:ext cx="2178" cy="2128"/>
            </a:xfrm>
            <a:custGeom>
              <a:avLst/>
              <a:gdLst>
                <a:gd name="T0" fmla="*/ 1276 w 217805"/>
                <a:gd name="T1" fmla="*/ 0 h 212725"/>
                <a:gd name="T2" fmla="*/ 1422 w 217805"/>
                <a:gd name="T3" fmla="*/ 146 h 212725"/>
                <a:gd name="T4" fmla="*/ 1200 w 217805"/>
                <a:gd name="T5" fmla="*/ 146 h 212725"/>
                <a:gd name="T6" fmla="*/ 1029 w 217805"/>
                <a:gd name="T7" fmla="*/ 172 h 212725"/>
                <a:gd name="T8" fmla="*/ 883 w 217805"/>
                <a:gd name="T9" fmla="*/ 273 h 212725"/>
                <a:gd name="T10" fmla="*/ 946 w 217805"/>
                <a:gd name="T11" fmla="*/ 432 h 212725"/>
                <a:gd name="T12" fmla="*/ 1079 w 217805"/>
                <a:gd name="T13" fmla="*/ 591 h 212725"/>
                <a:gd name="T14" fmla="*/ 591 w 217805"/>
                <a:gd name="T15" fmla="*/ 1213 h 212725"/>
                <a:gd name="T16" fmla="*/ 394 w 217805"/>
                <a:gd name="T17" fmla="*/ 1099 h 212725"/>
                <a:gd name="T18" fmla="*/ 184 w 217805"/>
                <a:gd name="T19" fmla="*/ 1162 h 212725"/>
                <a:gd name="T20" fmla="*/ 114 w 217805"/>
                <a:gd name="T21" fmla="*/ 1347 h 212725"/>
                <a:gd name="T22" fmla="*/ 140 w 217805"/>
                <a:gd name="T23" fmla="*/ 1531 h 212725"/>
                <a:gd name="T24" fmla="*/ 311 w 217805"/>
                <a:gd name="T25" fmla="*/ 1677 h 212725"/>
                <a:gd name="T26" fmla="*/ 483 w 217805"/>
                <a:gd name="T27" fmla="*/ 1550 h 212725"/>
                <a:gd name="T28" fmla="*/ 660 w 217805"/>
                <a:gd name="T29" fmla="*/ 1531 h 212725"/>
                <a:gd name="T30" fmla="*/ 686 w 217805"/>
                <a:gd name="T31" fmla="*/ 1690 h 212725"/>
                <a:gd name="T32" fmla="*/ 711 w 217805"/>
                <a:gd name="T33" fmla="*/ 1906 h 212725"/>
                <a:gd name="T34" fmla="*/ 813 w 217805"/>
                <a:gd name="T35" fmla="*/ 1982 h 212725"/>
                <a:gd name="T36" fmla="*/ 997 w 217805"/>
                <a:gd name="T37" fmla="*/ 1982 h 212725"/>
                <a:gd name="T38" fmla="*/ 1175 w 217805"/>
                <a:gd name="T39" fmla="*/ 1969 h 212725"/>
                <a:gd name="T40" fmla="*/ 1226 w 217805"/>
                <a:gd name="T41" fmla="*/ 1931 h 212725"/>
                <a:gd name="T42" fmla="*/ 1118 w 217805"/>
                <a:gd name="T43" fmla="*/ 1747 h 212725"/>
                <a:gd name="T44" fmla="*/ 1092 w 217805"/>
                <a:gd name="T45" fmla="*/ 1588 h 212725"/>
                <a:gd name="T46" fmla="*/ 1162 w 217805"/>
                <a:gd name="T47" fmla="*/ 1404 h 212725"/>
                <a:gd name="T48" fmla="*/ 1327 w 217805"/>
                <a:gd name="T49" fmla="*/ 1359 h 212725"/>
                <a:gd name="T50" fmla="*/ 1518 w 217805"/>
                <a:gd name="T51" fmla="*/ 1372 h 212725"/>
                <a:gd name="T52" fmla="*/ 1664 w 217805"/>
                <a:gd name="T53" fmla="*/ 1493 h 212725"/>
                <a:gd name="T54" fmla="*/ 1676 w 217805"/>
                <a:gd name="T55" fmla="*/ 1702 h 212725"/>
                <a:gd name="T56" fmla="*/ 1581 w 217805"/>
                <a:gd name="T57" fmla="*/ 1918 h 212725"/>
                <a:gd name="T58" fmla="*/ 2178 w 217805"/>
                <a:gd name="T59" fmla="*/ 2064 h 212725"/>
                <a:gd name="T60" fmla="*/ 1505 w 217805"/>
                <a:gd name="T61" fmla="*/ 1823 h 212725"/>
                <a:gd name="T62" fmla="*/ 1594 w 217805"/>
                <a:gd name="T63" fmla="*/ 1639 h 212725"/>
                <a:gd name="T64" fmla="*/ 1530 w 217805"/>
                <a:gd name="T65" fmla="*/ 1493 h 212725"/>
                <a:gd name="T66" fmla="*/ 1289 w 217805"/>
                <a:gd name="T67" fmla="*/ 1480 h 212725"/>
                <a:gd name="T68" fmla="*/ 1162 w 217805"/>
                <a:gd name="T69" fmla="*/ 1613 h 212725"/>
                <a:gd name="T70" fmla="*/ 1264 w 217805"/>
                <a:gd name="T71" fmla="*/ 1849 h 212725"/>
                <a:gd name="T72" fmla="*/ 660 w 217805"/>
                <a:gd name="T73" fmla="*/ 2115 h 212725"/>
                <a:gd name="T74" fmla="*/ 495 w 217805"/>
                <a:gd name="T75" fmla="*/ 1702 h 212725"/>
                <a:gd name="T76" fmla="*/ 343 w 217805"/>
                <a:gd name="T77" fmla="*/ 1760 h 212725"/>
                <a:gd name="T78" fmla="*/ 152 w 217805"/>
                <a:gd name="T79" fmla="*/ 1734 h 212725"/>
                <a:gd name="T80" fmla="*/ 51 w 217805"/>
                <a:gd name="T81" fmla="*/ 1601 h 212725"/>
                <a:gd name="T82" fmla="*/ 13 w 217805"/>
                <a:gd name="T83" fmla="*/ 1404 h 212725"/>
                <a:gd name="T84" fmla="*/ 63 w 217805"/>
                <a:gd name="T85" fmla="*/ 1162 h 212725"/>
                <a:gd name="T86" fmla="*/ 171 w 217805"/>
                <a:gd name="T87" fmla="*/ 1016 h 212725"/>
                <a:gd name="T88" fmla="*/ 368 w 217805"/>
                <a:gd name="T89" fmla="*/ 927 h 212725"/>
                <a:gd name="T90" fmla="*/ 552 w 217805"/>
                <a:gd name="T91" fmla="*/ 1042 h 212725"/>
                <a:gd name="T92" fmla="*/ 603 w 217805"/>
                <a:gd name="T93" fmla="*/ 1016 h 212725"/>
                <a:gd name="T94" fmla="*/ 565 w 217805"/>
                <a:gd name="T95" fmla="*/ 819 h 212725"/>
                <a:gd name="T96" fmla="*/ 591 w 217805"/>
                <a:gd name="T97" fmla="*/ 711 h 212725"/>
                <a:gd name="T98" fmla="*/ 737 w 217805"/>
                <a:gd name="T99" fmla="*/ 661 h 212725"/>
                <a:gd name="T100" fmla="*/ 908 w 217805"/>
                <a:gd name="T101" fmla="*/ 635 h 212725"/>
                <a:gd name="T102" fmla="*/ 832 w 217805"/>
                <a:gd name="T103" fmla="*/ 527 h 212725"/>
                <a:gd name="T104" fmla="*/ 775 w 217805"/>
                <a:gd name="T105" fmla="*/ 368 h 212725"/>
                <a:gd name="T106" fmla="*/ 775 w 217805"/>
                <a:gd name="T107" fmla="*/ 210 h 212725"/>
                <a:gd name="T108" fmla="*/ 883 w 217805"/>
                <a:gd name="T109" fmla="*/ 64 h 212725"/>
                <a:gd name="T110" fmla="*/ 1118 w 217805"/>
                <a:gd name="T111" fmla="*/ 0 h 2127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7805"/>
                <a:gd name="T169" fmla="*/ 0 h 212725"/>
                <a:gd name="T170" fmla="*/ 217805 w 217805"/>
                <a:gd name="T171" fmla="*/ 212725 h 2127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7805" h="212725">
                  <a:moveTo>
                    <a:pt x="111760" y="0"/>
                  </a:moveTo>
                  <a:lnTo>
                    <a:pt x="115570" y="0"/>
                  </a:lnTo>
                  <a:lnTo>
                    <a:pt x="118745" y="0"/>
                  </a:lnTo>
                  <a:lnTo>
                    <a:pt x="121285" y="0"/>
                  </a:lnTo>
                  <a:lnTo>
                    <a:pt x="123825" y="0"/>
                  </a:lnTo>
                  <a:lnTo>
                    <a:pt x="127635" y="0"/>
                  </a:lnTo>
                  <a:lnTo>
                    <a:pt x="131445" y="1270"/>
                  </a:lnTo>
                  <a:lnTo>
                    <a:pt x="134620" y="2540"/>
                  </a:lnTo>
                  <a:lnTo>
                    <a:pt x="138430" y="5080"/>
                  </a:lnTo>
                  <a:lnTo>
                    <a:pt x="142240" y="6350"/>
                  </a:lnTo>
                  <a:lnTo>
                    <a:pt x="144780" y="10161"/>
                  </a:lnTo>
                  <a:lnTo>
                    <a:pt x="142240" y="14605"/>
                  </a:lnTo>
                  <a:lnTo>
                    <a:pt x="138430" y="17145"/>
                  </a:lnTo>
                  <a:lnTo>
                    <a:pt x="137160" y="19686"/>
                  </a:lnTo>
                  <a:lnTo>
                    <a:pt x="127635" y="15875"/>
                  </a:lnTo>
                  <a:lnTo>
                    <a:pt x="123825" y="14605"/>
                  </a:lnTo>
                  <a:lnTo>
                    <a:pt x="122555" y="14605"/>
                  </a:lnTo>
                  <a:lnTo>
                    <a:pt x="120015" y="14605"/>
                  </a:lnTo>
                  <a:lnTo>
                    <a:pt x="116205" y="14605"/>
                  </a:lnTo>
                  <a:lnTo>
                    <a:pt x="114300" y="14605"/>
                  </a:lnTo>
                  <a:lnTo>
                    <a:pt x="111760" y="15875"/>
                  </a:lnTo>
                  <a:lnTo>
                    <a:pt x="109220" y="15875"/>
                  </a:lnTo>
                  <a:lnTo>
                    <a:pt x="105410" y="17145"/>
                  </a:lnTo>
                  <a:lnTo>
                    <a:pt x="102870" y="17145"/>
                  </a:lnTo>
                  <a:lnTo>
                    <a:pt x="99695" y="18415"/>
                  </a:lnTo>
                  <a:lnTo>
                    <a:pt x="97155" y="19686"/>
                  </a:lnTo>
                  <a:lnTo>
                    <a:pt x="94615" y="20955"/>
                  </a:lnTo>
                  <a:lnTo>
                    <a:pt x="90805" y="22225"/>
                  </a:lnTo>
                  <a:lnTo>
                    <a:pt x="88265" y="26036"/>
                  </a:lnTo>
                  <a:lnTo>
                    <a:pt x="88265" y="27305"/>
                  </a:lnTo>
                  <a:lnTo>
                    <a:pt x="88265" y="29211"/>
                  </a:lnTo>
                  <a:lnTo>
                    <a:pt x="88265" y="31750"/>
                  </a:lnTo>
                  <a:lnTo>
                    <a:pt x="89535" y="34290"/>
                  </a:lnTo>
                  <a:lnTo>
                    <a:pt x="90805" y="36830"/>
                  </a:lnTo>
                  <a:lnTo>
                    <a:pt x="92075" y="40640"/>
                  </a:lnTo>
                  <a:lnTo>
                    <a:pt x="94615" y="43180"/>
                  </a:lnTo>
                  <a:lnTo>
                    <a:pt x="97155" y="46355"/>
                  </a:lnTo>
                  <a:lnTo>
                    <a:pt x="98425" y="47625"/>
                  </a:lnTo>
                  <a:lnTo>
                    <a:pt x="100330" y="51436"/>
                  </a:lnTo>
                  <a:lnTo>
                    <a:pt x="102870" y="52705"/>
                  </a:lnTo>
                  <a:lnTo>
                    <a:pt x="104140" y="55245"/>
                  </a:lnTo>
                  <a:lnTo>
                    <a:pt x="107950" y="59055"/>
                  </a:lnTo>
                  <a:lnTo>
                    <a:pt x="109220" y="59690"/>
                  </a:lnTo>
                  <a:lnTo>
                    <a:pt x="107950" y="73661"/>
                  </a:lnTo>
                  <a:lnTo>
                    <a:pt x="71120" y="75565"/>
                  </a:lnTo>
                  <a:lnTo>
                    <a:pt x="71120" y="121286"/>
                  </a:lnTo>
                  <a:lnTo>
                    <a:pt x="61595" y="122555"/>
                  </a:lnTo>
                  <a:lnTo>
                    <a:pt x="59055" y="121286"/>
                  </a:lnTo>
                  <a:lnTo>
                    <a:pt x="56515" y="120015"/>
                  </a:lnTo>
                  <a:lnTo>
                    <a:pt x="52705" y="118745"/>
                  </a:lnTo>
                  <a:lnTo>
                    <a:pt x="49530" y="116205"/>
                  </a:lnTo>
                  <a:lnTo>
                    <a:pt x="45720" y="113665"/>
                  </a:lnTo>
                  <a:lnTo>
                    <a:pt x="41910" y="111125"/>
                  </a:lnTo>
                  <a:lnTo>
                    <a:pt x="39370" y="109855"/>
                  </a:lnTo>
                  <a:lnTo>
                    <a:pt x="34290" y="108586"/>
                  </a:lnTo>
                  <a:lnTo>
                    <a:pt x="31115" y="108586"/>
                  </a:lnTo>
                  <a:lnTo>
                    <a:pt x="26035" y="109855"/>
                  </a:lnTo>
                  <a:lnTo>
                    <a:pt x="22225" y="113665"/>
                  </a:lnTo>
                  <a:lnTo>
                    <a:pt x="19685" y="114936"/>
                  </a:lnTo>
                  <a:lnTo>
                    <a:pt x="18415" y="116205"/>
                  </a:lnTo>
                  <a:lnTo>
                    <a:pt x="15875" y="120015"/>
                  </a:lnTo>
                  <a:lnTo>
                    <a:pt x="15240" y="122555"/>
                  </a:lnTo>
                  <a:lnTo>
                    <a:pt x="13970" y="124461"/>
                  </a:lnTo>
                  <a:lnTo>
                    <a:pt x="12700" y="127000"/>
                  </a:lnTo>
                  <a:lnTo>
                    <a:pt x="11430" y="130811"/>
                  </a:lnTo>
                  <a:lnTo>
                    <a:pt x="11430" y="134620"/>
                  </a:lnTo>
                  <a:lnTo>
                    <a:pt x="10160" y="137161"/>
                  </a:lnTo>
                  <a:lnTo>
                    <a:pt x="10160" y="140336"/>
                  </a:lnTo>
                  <a:lnTo>
                    <a:pt x="10160" y="144145"/>
                  </a:lnTo>
                  <a:lnTo>
                    <a:pt x="11430" y="146686"/>
                  </a:lnTo>
                  <a:lnTo>
                    <a:pt x="12700" y="149225"/>
                  </a:lnTo>
                  <a:lnTo>
                    <a:pt x="13970" y="153036"/>
                  </a:lnTo>
                  <a:lnTo>
                    <a:pt x="15240" y="154940"/>
                  </a:lnTo>
                  <a:lnTo>
                    <a:pt x="15875" y="157480"/>
                  </a:lnTo>
                  <a:lnTo>
                    <a:pt x="19685" y="161290"/>
                  </a:lnTo>
                  <a:lnTo>
                    <a:pt x="23495" y="163830"/>
                  </a:lnTo>
                  <a:lnTo>
                    <a:pt x="27305" y="166370"/>
                  </a:lnTo>
                  <a:lnTo>
                    <a:pt x="31115" y="167640"/>
                  </a:lnTo>
                  <a:lnTo>
                    <a:pt x="34290" y="167640"/>
                  </a:lnTo>
                  <a:lnTo>
                    <a:pt x="36830" y="165100"/>
                  </a:lnTo>
                  <a:lnTo>
                    <a:pt x="39370" y="162561"/>
                  </a:lnTo>
                  <a:lnTo>
                    <a:pt x="43180" y="160020"/>
                  </a:lnTo>
                  <a:lnTo>
                    <a:pt x="45720" y="157480"/>
                  </a:lnTo>
                  <a:lnTo>
                    <a:pt x="48260" y="154940"/>
                  </a:lnTo>
                  <a:lnTo>
                    <a:pt x="50165" y="153036"/>
                  </a:lnTo>
                  <a:lnTo>
                    <a:pt x="52705" y="151765"/>
                  </a:lnTo>
                  <a:lnTo>
                    <a:pt x="57785" y="149225"/>
                  </a:lnTo>
                  <a:lnTo>
                    <a:pt x="61595" y="150495"/>
                  </a:lnTo>
                  <a:lnTo>
                    <a:pt x="65405" y="151765"/>
                  </a:lnTo>
                  <a:lnTo>
                    <a:pt x="66040" y="153036"/>
                  </a:lnTo>
                  <a:lnTo>
                    <a:pt x="66040" y="154305"/>
                  </a:lnTo>
                  <a:lnTo>
                    <a:pt x="66040" y="154940"/>
                  </a:lnTo>
                  <a:lnTo>
                    <a:pt x="67310" y="158750"/>
                  </a:lnTo>
                  <a:lnTo>
                    <a:pt x="67310" y="161290"/>
                  </a:lnTo>
                  <a:lnTo>
                    <a:pt x="67310" y="165100"/>
                  </a:lnTo>
                  <a:lnTo>
                    <a:pt x="68580" y="168911"/>
                  </a:lnTo>
                  <a:lnTo>
                    <a:pt x="69850" y="173355"/>
                  </a:lnTo>
                  <a:lnTo>
                    <a:pt x="69850" y="175895"/>
                  </a:lnTo>
                  <a:lnTo>
                    <a:pt x="69850" y="180975"/>
                  </a:lnTo>
                  <a:lnTo>
                    <a:pt x="69850" y="184786"/>
                  </a:lnTo>
                  <a:lnTo>
                    <a:pt x="71120" y="187961"/>
                  </a:lnTo>
                  <a:lnTo>
                    <a:pt x="71120" y="190500"/>
                  </a:lnTo>
                  <a:lnTo>
                    <a:pt x="71120" y="194311"/>
                  </a:lnTo>
                  <a:lnTo>
                    <a:pt x="71120" y="195580"/>
                  </a:lnTo>
                  <a:lnTo>
                    <a:pt x="72390" y="196850"/>
                  </a:lnTo>
                  <a:lnTo>
                    <a:pt x="74930" y="198120"/>
                  </a:lnTo>
                  <a:lnTo>
                    <a:pt x="77470" y="198120"/>
                  </a:lnTo>
                  <a:lnTo>
                    <a:pt x="81280" y="198120"/>
                  </a:lnTo>
                  <a:lnTo>
                    <a:pt x="84455" y="198120"/>
                  </a:lnTo>
                  <a:lnTo>
                    <a:pt x="89535" y="198120"/>
                  </a:lnTo>
                  <a:lnTo>
                    <a:pt x="92075" y="198120"/>
                  </a:lnTo>
                  <a:lnTo>
                    <a:pt x="94615" y="198120"/>
                  </a:lnTo>
                  <a:lnTo>
                    <a:pt x="97155" y="198120"/>
                  </a:lnTo>
                  <a:lnTo>
                    <a:pt x="99695" y="198120"/>
                  </a:lnTo>
                  <a:lnTo>
                    <a:pt x="101600" y="198120"/>
                  </a:lnTo>
                  <a:lnTo>
                    <a:pt x="104140" y="198120"/>
                  </a:lnTo>
                  <a:lnTo>
                    <a:pt x="106680" y="196850"/>
                  </a:lnTo>
                  <a:lnTo>
                    <a:pt x="109220" y="196850"/>
                  </a:lnTo>
                  <a:lnTo>
                    <a:pt x="113030" y="196850"/>
                  </a:lnTo>
                  <a:lnTo>
                    <a:pt x="117475" y="196850"/>
                  </a:lnTo>
                  <a:lnTo>
                    <a:pt x="120015" y="196850"/>
                  </a:lnTo>
                  <a:lnTo>
                    <a:pt x="122555" y="196850"/>
                  </a:lnTo>
                  <a:lnTo>
                    <a:pt x="125095" y="196850"/>
                  </a:lnTo>
                  <a:lnTo>
                    <a:pt x="126365" y="196850"/>
                  </a:lnTo>
                  <a:lnTo>
                    <a:pt x="125095" y="195580"/>
                  </a:lnTo>
                  <a:lnTo>
                    <a:pt x="122555" y="193040"/>
                  </a:lnTo>
                  <a:lnTo>
                    <a:pt x="120015" y="189230"/>
                  </a:lnTo>
                  <a:lnTo>
                    <a:pt x="117475" y="184786"/>
                  </a:lnTo>
                  <a:lnTo>
                    <a:pt x="116205" y="182245"/>
                  </a:lnTo>
                  <a:lnTo>
                    <a:pt x="114300" y="179705"/>
                  </a:lnTo>
                  <a:lnTo>
                    <a:pt x="113030" y="177165"/>
                  </a:lnTo>
                  <a:lnTo>
                    <a:pt x="111760" y="174625"/>
                  </a:lnTo>
                  <a:lnTo>
                    <a:pt x="110490" y="172086"/>
                  </a:lnTo>
                  <a:lnTo>
                    <a:pt x="110490" y="170180"/>
                  </a:lnTo>
                  <a:lnTo>
                    <a:pt x="109220" y="167640"/>
                  </a:lnTo>
                  <a:lnTo>
                    <a:pt x="109220" y="166370"/>
                  </a:lnTo>
                  <a:lnTo>
                    <a:pt x="109220" y="162561"/>
                  </a:lnTo>
                  <a:lnTo>
                    <a:pt x="109220" y="158750"/>
                  </a:lnTo>
                  <a:lnTo>
                    <a:pt x="109220" y="154940"/>
                  </a:lnTo>
                  <a:lnTo>
                    <a:pt x="109220" y="153036"/>
                  </a:lnTo>
                  <a:lnTo>
                    <a:pt x="110490" y="149225"/>
                  </a:lnTo>
                  <a:lnTo>
                    <a:pt x="111760" y="145415"/>
                  </a:lnTo>
                  <a:lnTo>
                    <a:pt x="113030" y="142875"/>
                  </a:lnTo>
                  <a:lnTo>
                    <a:pt x="116205" y="140336"/>
                  </a:lnTo>
                  <a:lnTo>
                    <a:pt x="117475" y="139065"/>
                  </a:lnTo>
                  <a:lnTo>
                    <a:pt x="121285" y="138430"/>
                  </a:lnTo>
                  <a:lnTo>
                    <a:pt x="123825" y="137161"/>
                  </a:lnTo>
                  <a:lnTo>
                    <a:pt x="126365" y="137161"/>
                  </a:lnTo>
                  <a:lnTo>
                    <a:pt x="128905" y="135890"/>
                  </a:lnTo>
                  <a:lnTo>
                    <a:pt x="132715" y="135890"/>
                  </a:lnTo>
                  <a:lnTo>
                    <a:pt x="135890" y="135890"/>
                  </a:lnTo>
                  <a:lnTo>
                    <a:pt x="139700" y="135890"/>
                  </a:lnTo>
                  <a:lnTo>
                    <a:pt x="142240" y="135890"/>
                  </a:lnTo>
                  <a:lnTo>
                    <a:pt x="146050" y="135890"/>
                  </a:lnTo>
                  <a:lnTo>
                    <a:pt x="148590" y="137161"/>
                  </a:lnTo>
                  <a:lnTo>
                    <a:pt x="151765" y="137161"/>
                  </a:lnTo>
                  <a:lnTo>
                    <a:pt x="154305" y="138430"/>
                  </a:lnTo>
                  <a:lnTo>
                    <a:pt x="156845" y="139065"/>
                  </a:lnTo>
                  <a:lnTo>
                    <a:pt x="159385" y="140336"/>
                  </a:lnTo>
                  <a:lnTo>
                    <a:pt x="161925" y="141605"/>
                  </a:lnTo>
                  <a:lnTo>
                    <a:pt x="164465" y="145415"/>
                  </a:lnTo>
                  <a:lnTo>
                    <a:pt x="166370" y="149225"/>
                  </a:lnTo>
                  <a:lnTo>
                    <a:pt x="167640" y="153036"/>
                  </a:lnTo>
                  <a:lnTo>
                    <a:pt x="168910" y="156211"/>
                  </a:lnTo>
                  <a:lnTo>
                    <a:pt x="168910" y="160020"/>
                  </a:lnTo>
                  <a:lnTo>
                    <a:pt x="168910" y="163830"/>
                  </a:lnTo>
                  <a:lnTo>
                    <a:pt x="168910" y="166370"/>
                  </a:lnTo>
                  <a:lnTo>
                    <a:pt x="167640" y="170180"/>
                  </a:lnTo>
                  <a:lnTo>
                    <a:pt x="166370" y="173355"/>
                  </a:lnTo>
                  <a:lnTo>
                    <a:pt x="165735" y="177165"/>
                  </a:lnTo>
                  <a:lnTo>
                    <a:pt x="163195" y="180975"/>
                  </a:lnTo>
                  <a:lnTo>
                    <a:pt x="160655" y="186055"/>
                  </a:lnTo>
                  <a:lnTo>
                    <a:pt x="159385" y="189230"/>
                  </a:lnTo>
                  <a:lnTo>
                    <a:pt x="158115" y="191770"/>
                  </a:lnTo>
                  <a:lnTo>
                    <a:pt x="156845" y="194311"/>
                  </a:lnTo>
                  <a:lnTo>
                    <a:pt x="156845" y="195580"/>
                  </a:lnTo>
                  <a:lnTo>
                    <a:pt x="205740" y="193040"/>
                  </a:lnTo>
                  <a:lnTo>
                    <a:pt x="198755" y="81915"/>
                  </a:lnTo>
                  <a:lnTo>
                    <a:pt x="210820" y="80645"/>
                  </a:lnTo>
                  <a:lnTo>
                    <a:pt x="217805" y="206375"/>
                  </a:lnTo>
                  <a:lnTo>
                    <a:pt x="147320" y="207645"/>
                  </a:lnTo>
                  <a:lnTo>
                    <a:pt x="146050" y="191770"/>
                  </a:lnTo>
                  <a:lnTo>
                    <a:pt x="146050" y="190500"/>
                  </a:lnTo>
                  <a:lnTo>
                    <a:pt x="148590" y="187325"/>
                  </a:lnTo>
                  <a:lnTo>
                    <a:pt x="149860" y="184786"/>
                  </a:lnTo>
                  <a:lnTo>
                    <a:pt x="150495" y="182245"/>
                  </a:lnTo>
                  <a:lnTo>
                    <a:pt x="153035" y="178436"/>
                  </a:lnTo>
                  <a:lnTo>
                    <a:pt x="154305" y="175895"/>
                  </a:lnTo>
                  <a:lnTo>
                    <a:pt x="155575" y="172086"/>
                  </a:lnTo>
                  <a:lnTo>
                    <a:pt x="156845" y="170180"/>
                  </a:lnTo>
                  <a:lnTo>
                    <a:pt x="158115" y="166370"/>
                  </a:lnTo>
                  <a:lnTo>
                    <a:pt x="159385" y="163830"/>
                  </a:lnTo>
                  <a:lnTo>
                    <a:pt x="159385" y="160020"/>
                  </a:lnTo>
                  <a:lnTo>
                    <a:pt x="159385" y="158750"/>
                  </a:lnTo>
                  <a:lnTo>
                    <a:pt x="159385" y="156211"/>
                  </a:lnTo>
                  <a:lnTo>
                    <a:pt x="159385" y="154940"/>
                  </a:lnTo>
                  <a:lnTo>
                    <a:pt x="155575" y="151765"/>
                  </a:lnTo>
                  <a:lnTo>
                    <a:pt x="153035" y="149225"/>
                  </a:lnTo>
                  <a:lnTo>
                    <a:pt x="148590" y="147955"/>
                  </a:lnTo>
                  <a:lnTo>
                    <a:pt x="144780" y="146686"/>
                  </a:lnTo>
                  <a:lnTo>
                    <a:pt x="139700" y="145415"/>
                  </a:lnTo>
                  <a:lnTo>
                    <a:pt x="134620" y="145415"/>
                  </a:lnTo>
                  <a:lnTo>
                    <a:pt x="131445" y="146686"/>
                  </a:lnTo>
                  <a:lnTo>
                    <a:pt x="128905" y="147955"/>
                  </a:lnTo>
                  <a:lnTo>
                    <a:pt x="125095" y="150495"/>
                  </a:lnTo>
                  <a:lnTo>
                    <a:pt x="122555" y="151765"/>
                  </a:lnTo>
                  <a:lnTo>
                    <a:pt x="120015" y="154305"/>
                  </a:lnTo>
                  <a:lnTo>
                    <a:pt x="118745" y="156211"/>
                  </a:lnTo>
                  <a:lnTo>
                    <a:pt x="116205" y="158750"/>
                  </a:lnTo>
                  <a:lnTo>
                    <a:pt x="116205" y="161290"/>
                  </a:lnTo>
                  <a:lnTo>
                    <a:pt x="116205" y="163830"/>
                  </a:lnTo>
                  <a:lnTo>
                    <a:pt x="116205" y="167640"/>
                  </a:lnTo>
                  <a:lnTo>
                    <a:pt x="117475" y="170815"/>
                  </a:lnTo>
                  <a:lnTo>
                    <a:pt x="121285" y="175895"/>
                  </a:lnTo>
                  <a:lnTo>
                    <a:pt x="122555" y="179705"/>
                  </a:lnTo>
                  <a:lnTo>
                    <a:pt x="126365" y="184786"/>
                  </a:lnTo>
                  <a:lnTo>
                    <a:pt x="128905" y="187325"/>
                  </a:lnTo>
                  <a:lnTo>
                    <a:pt x="131445" y="190500"/>
                  </a:lnTo>
                  <a:lnTo>
                    <a:pt x="132715" y="191770"/>
                  </a:lnTo>
                  <a:lnTo>
                    <a:pt x="133350" y="193040"/>
                  </a:lnTo>
                  <a:lnTo>
                    <a:pt x="132715" y="212725"/>
                  </a:lnTo>
                  <a:lnTo>
                    <a:pt x="66040" y="211455"/>
                  </a:lnTo>
                  <a:lnTo>
                    <a:pt x="59055" y="163830"/>
                  </a:lnTo>
                  <a:lnTo>
                    <a:pt x="56515" y="163830"/>
                  </a:lnTo>
                  <a:lnTo>
                    <a:pt x="55245" y="165100"/>
                  </a:lnTo>
                  <a:lnTo>
                    <a:pt x="53975" y="166370"/>
                  </a:lnTo>
                  <a:lnTo>
                    <a:pt x="51435" y="167640"/>
                  </a:lnTo>
                  <a:lnTo>
                    <a:pt x="49530" y="170180"/>
                  </a:lnTo>
                  <a:lnTo>
                    <a:pt x="46990" y="170815"/>
                  </a:lnTo>
                  <a:lnTo>
                    <a:pt x="45720" y="172086"/>
                  </a:lnTo>
                  <a:lnTo>
                    <a:pt x="43180" y="173355"/>
                  </a:lnTo>
                  <a:lnTo>
                    <a:pt x="40640" y="174625"/>
                  </a:lnTo>
                  <a:lnTo>
                    <a:pt x="36830" y="174625"/>
                  </a:lnTo>
                  <a:lnTo>
                    <a:pt x="34290" y="175895"/>
                  </a:lnTo>
                  <a:lnTo>
                    <a:pt x="31115" y="175895"/>
                  </a:lnTo>
                  <a:lnTo>
                    <a:pt x="28575" y="177165"/>
                  </a:lnTo>
                  <a:lnTo>
                    <a:pt x="24765" y="177165"/>
                  </a:lnTo>
                  <a:lnTo>
                    <a:pt x="20955" y="175895"/>
                  </a:lnTo>
                  <a:lnTo>
                    <a:pt x="18415" y="174625"/>
                  </a:lnTo>
                  <a:lnTo>
                    <a:pt x="15240" y="173355"/>
                  </a:lnTo>
                  <a:lnTo>
                    <a:pt x="12700" y="170815"/>
                  </a:lnTo>
                  <a:lnTo>
                    <a:pt x="10160" y="168911"/>
                  </a:lnTo>
                  <a:lnTo>
                    <a:pt x="8890" y="166370"/>
                  </a:lnTo>
                  <a:lnTo>
                    <a:pt x="7620" y="163830"/>
                  </a:lnTo>
                  <a:lnTo>
                    <a:pt x="6350" y="162561"/>
                  </a:lnTo>
                  <a:lnTo>
                    <a:pt x="5080" y="160020"/>
                  </a:lnTo>
                  <a:lnTo>
                    <a:pt x="3810" y="157480"/>
                  </a:lnTo>
                  <a:lnTo>
                    <a:pt x="3810" y="154305"/>
                  </a:lnTo>
                  <a:lnTo>
                    <a:pt x="2540" y="151765"/>
                  </a:lnTo>
                  <a:lnTo>
                    <a:pt x="2540" y="149225"/>
                  </a:lnTo>
                  <a:lnTo>
                    <a:pt x="1270" y="144145"/>
                  </a:lnTo>
                  <a:lnTo>
                    <a:pt x="1270" y="140336"/>
                  </a:lnTo>
                  <a:lnTo>
                    <a:pt x="0" y="135890"/>
                  </a:lnTo>
                  <a:lnTo>
                    <a:pt x="1270" y="130811"/>
                  </a:lnTo>
                  <a:lnTo>
                    <a:pt x="2540" y="127000"/>
                  </a:lnTo>
                  <a:lnTo>
                    <a:pt x="3810" y="123190"/>
                  </a:lnTo>
                  <a:lnTo>
                    <a:pt x="5080" y="120015"/>
                  </a:lnTo>
                  <a:lnTo>
                    <a:pt x="6350" y="116205"/>
                  </a:lnTo>
                  <a:lnTo>
                    <a:pt x="7620" y="112395"/>
                  </a:lnTo>
                  <a:lnTo>
                    <a:pt x="10160" y="109855"/>
                  </a:lnTo>
                  <a:lnTo>
                    <a:pt x="11430" y="107315"/>
                  </a:lnTo>
                  <a:lnTo>
                    <a:pt x="13970" y="105411"/>
                  </a:lnTo>
                  <a:lnTo>
                    <a:pt x="15240" y="102870"/>
                  </a:lnTo>
                  <a:lnTo>
                    <a:pt x="17145" y="101600"/>
                  </a:lnTo>
                  <a:lnTo>
                    <a:pt x="19685" y="97790"/>
                  </a:lnTo>
                  <a:lnTo>
                    <a:pt x="23495" y="96520"/>
                  </a:lnTo>
                  <a:lnTo>
                    <a:pt x="27305" y="93980"/>
                  </a:lnTo>
                  <a:lnTo>
                    <a:pt x="31115" y="92711"/>
                  </a:lnTo>
                  <a:lnTo>
                    <a:pt x="33020" y="92711"/>
                  </a:lnTo>
                  <a:lnTo>
                    <a:pt x="36830" y="92711"/>
                  </a:lnTo>
                  <a:lnTo>
                    <a:pt x="39370" y="92711"/>
                  </a:lnTo>
                  <a:lnTo>
                    <a:pt x="43180" y="93980"/>
                  </a:lnTo>
                  <a:lnTo>
                    <a:pt x="45720" y="96520"/>
                  </a:lnTo>
                  <a:lnTo>
                    <a:pt x="49530" y="97790"/>
                  </a:lnTo>
                  <a:lnTo>
                    <a:pt x="52705" y="100330"/>
                  </a:lnTo>
                  <a:lnTo>
                    <a:pt x="55245" y="104140"/>
                  </a:lnTo>
                  <a:lnTo>
                    <a:pt x="57785" y="105411"/>
                  </a:lnTo>
                  <a:lnTo>
                    <a:pt x="60325" y="107315"/>
                  </a:lnTo>
                  <a:lnTo>
                    <a:pt x="62865" y="108586"/>
                  </a:lnTo>
                  <a:lnTo>
                    <a:pt x="61595" y="106680"/>
                  </a:lnTo>
                  <a:lnTo>
                    <a:pt x="61595" y="104140"/>
                  </a:lnTo>
                  <a:lnTo>
                    <a:pt x="60325" y="101600"/>
                  </a:lnTo>
                  <a:lnTo>
                    <a:pt x="60325" y="97790"/>
                  </a:lnTo>
                  <a:lnTo>
                    <a:pt x="59055" y="95250"/>
                  </a:lnTo>
                  <a:lnTo>
                    <a:pt x="59055" y="91440"/>
                  </a:lnTo>
                  <a:lnTo>
                    <a:pt x="57785" y="88265"/>
                  </a:lnTo>
                  <a:lnTo>
                    <a:pt x="56515" y="85725"/>
                  </a:lnTo>
                  <a:lnTo>
                    <a:pt x="56515" y="81915"/>
                  </a:lnTo>
                  <a:lnTo>
                    <a:pt x="56515" y="79375"/>
                  </a:lnTo>
                  <a:lnTo>
                    <a:pt x="56515" y="75565"/>
                  </a:lnTo>
                  <a:lnTo>
                    <a:pt x="56515" y="74930"/>
                  </a:lnTo>
                  <a:lnTo>
                    <a:pt x="56515" y="72390"/>
                  </a:lnTo>
                  <a:lnTo>
                    <a:pt x="57785" y="72390"/>
                  </a:lnTo>
                  <a:lnTo>
                    <a:pt x="59055" y="71120"/>
                  </a:lnTo>
                  <a:lnTo>
                    <a:pt x="60325" y="69850"/>
                  </a:lnTo>
                  <a:lnTo>
                    <a:pt x="62865" y="68580"/>
                  </a:lnTo>
                  <a:lnTo>
                    <a:pt x="65405" y="68580"/>
                  </a:lnTo>
                  <a:lnTo>
                    <a:pt x="67310" y="67311"/>
                  </a:lnTo>
                  <a:lnTo>
                    <a:pt x="71120" y="67311"/>
                  </a:lnTo>
                  <a:lnTo>
                    <a:pt x="73660" y="66040"/>
                  </a:lnTo>
                  <a:lnTo>
                    <a:pt x="77470" y="66040"/>
                  </a:lnTo>
                  <a:lnTo>
                    <a:pt x="80010" y="64770"/>
                  </a:lnTo>
                  <a:lnTo>
                    <a:pt x="82550" y="64770"/>
                  </a:lnTo>
                  <a:lnTo>
                    <a:pt x="85725" y="63500"/>
                  </a:lnTo>
                  <a:lnTo>
                    <a:pt x="88265" y="63500"/>
                  </a:lnTo>
                  <a:lnTo>
                    <a:pt x="90805" y="63500"/>
                  </a:lnTo>
                  <a:lnTo>
                    <a:pt x="93345" y="63500"/>
                  </a:lnTo>
                  <a:lnTo>
                    <a:pt x="92075" y="62230"/>
                  </a:lnTo>
                  <a:lnTo>
                    <a:pt x="90805" y="60961"/>
                  </a:lnTo>
                  <a:lnTo>
                    <a:pt x="88265" y="59055"/>
                  </a:lnTo>
                  <a:lnTo>
                    <a:pt x="85725" y="56515"/>
                  </a:lnTo>
                  <a:lnTo>
                    <a:pt x="83185" y="52705"/>
                  </a:lnTo>
                  <a:lnTo>
                    <a:pt x="81280" y="48895"/>
                  </a:lnTo>
                  <a:lnTo>
                    <a:pt x="80010" y="46355"/>
                  </a:lnTo>
                  <a:lnTo>
                    <a:pt x="78740" y="43815"/>
                  </a:lnTo>
                  <a:lnTo>
                    <a:pt x="78740" y="41911"/>
                  </a:lnTo>
                  <a:lnTo>
                    <a:pt x="78740" y="40640"/>
                  </a:lnTo>
                  <a:lnTo>
                    <a:pt x="77470" y="36830"/>
                  </a:lnTo>
                  <a:lnTo>
                    <a:pt x="77470" y="34290"/>
                  </a:lnTo>
                  <a:lnTo>
                    <a:pt x="77470" y="31750"/>
                  </a:lnTo>
                  <a:lnTo>
                    <a:pt x="77470" y="29211"/>
                  </a:lnTo>
                  <a:lnTo>
                    <a:pt x="77470" y="27305"/>
                  </a:lnTo>
                  <a:lnTo>
                    <a:pt x="77470" y="24765"/>
                  </a:lnTo>
                  <a:lnTo>
                    <a:pt x="77470" y="20955"/>
                  </a:lnTo>
                  <a:lnTo>
                    <a:pt x="78740" y="18415"/>
                  </a:lnTo>
                  <a:lnTo>
                    <a:pt x="80010" y="15875"/>
                  </a:lnTo>
                  <a:lnTo>
                    <a:pt x="82550" y="13336"/>
                  </a:lnTo>
                  <a:lnTo>
                    <a:pt x="83185" y="10795"/>
                  </a:lnTo>
                  <a:lnTo>
                    <a:pt x="85725" y="10161"/>
                  </a:lnTo>
                  <a:lnTo>
                    <a:pt x="88265" y="6350"/>
                  </a:lnTo>
                  <a:lnTo>
                    <a:pt x="92075" y="5080"/>
                  </a:lnTo>
                  <a:lnTo>
                    <a:pt x="95885" y="3811"/>
                  </a:lnTo>
                  <a:lnTo>
                    <a:pt x="100330" y="2540"/>
                  </a:lnTo>
                  <a:lnTo>
                    <a:pt x="104140" y="1270"/>
                  </a:lnTo>
                  <a:lnTo>
                    <a:pt x="107950" y="1270"/>
                  </a:lnTo>
                  <a:lnTo>
                    <a:pt x="1117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Shape 3105">
              <a:extLst>
                <a:ext uri="{FF2B5EF4-FFF2-40B4-BE49-F238E27FC236}">
                  <a16:creationId xmlns:a16="http://schemas.microsoft.com/office/drawing/2014/main" id="{A1BA988A-F0EB-4A05-8FF1-C4CCBA243B4C}"/>
                </a:ext>
              </a:extLst>
            </p:cNvPr>
            <p:cNvSpPr>
              <a:spLocks/>
            </p:cNvSpPr>
            <p:nvPr/>
          </p:nvSpPr>
          <p:spPr bwMode="auto">
            <a:xfrm>
              <a:off x="1898" y="10839"/>
              <a:ext cx="794" cy="819"/>
            </a:xfrm>
            <a:custGeom>
              <a:avLst/>
              <a:gdLst>
                <a:gd name="T0" fmla="*/ 133 w 79375"/>
                <a:gd name="T1" fmla="*/ 13 h 81915"/>
                <a:gd name="T2" fmla="*/ 172 w 79375"/>
                <a:gd name="T3" fmla="*/ 44 h 81915"/>
                <a:gd name="T4" fmla="*/ 203 w 79375"/>
                <a:gd name="T5" fmla="*/ 95 h 81915"/>
                <a:gd name="T6" fmla="*/ 241 w 79375"/>
                <a:gd name="T7" fmla="*/ 146 h 81915"/>
                <a:gd name="T8" fmla="*/ 279 w 79375"/>
                <a:gd name="T9" fmla="*/ 197 h 81915"/>
                <a:gd name="T10" fmla="*/ 318 w 79375"/>
                <a:gd name="T11" fmla="*/ 254 h 81915"/>
                <a:gd name="T12" fmla="*/ 343 w 79375"/>
                <a:gd name="T13" fmla="*/ 305 h 81915"/>
                <a:gd name="T14" fmla="*/ 343 w 79375"/>
                <a:gd name="T15" fmla="*/ 375 h 81915"/>
                <a:gd name="T16" fmla="*/ 318 w 79375"/>
                <a:gd name="T17" fmla="*/ 451 h 81915"/>
                <a:gd name="T18" fmla="*/ 305 w 79375"/>
                <a:gd name="T19" fmla="*/ 502 h 81915"/>
                <a:gd name="T20" fmla="*/ 292 w 79375"/>
                <a:gd name="T21" fmla="*/ 533 h 81915"/>
                <a:gd name="T22" fmla="*/ 794 w 79375"/>
                <a:gd name="T23" fmla="*/ 806 h 81915"/>
                <a:gd name="T24" fmla="*/ 648 w 79375"/>
                <a:gd name="T25" fmla="*/ 673 h 81915"/>
                <a:gd name="T26" fmla="*/ 622 w 79375"/>
                <a:gd name="T27" fmla="*/ 660 h 81915"/>
                <a:gd name="T28" fmla="*/ 546 w 79375"/>
                <a:gd name="T29" fmla="*/ 660 h 81915"/>
                <a:gd name="T30" fmla="*/ 515 w 79375"/>
                <a:gd name="T31" fmla="*/ 660 h 81915"/>
                <a:gd name="T32" fmla="*/ 464 w 79375"/>
                <a:gd name="T33" fmla="*/ 660 h 81915"/>
                <a:gd name="T34" fmla="*/ 400 w 79375"/>
                <a:gd name="T35" fmla="*/ 660 h 81915"/>
                <a:gd name="T36" fmla="*/ 356 w 79375"/>
                <a:gd name="T37" fmla="*/ 660 h 81915"/>
                <a:gd name="T38" fmla="*/ 292 w 79375"/>
                <a:gd name="T39" fmla="*/ 660 h 81915"/>
                <a:gd name="T40" fmla="*/ 241 w 79375"/>
                <a:gd name="T41" fmla="*/ 660 h 81915"/>
                <a:gd name="T42" fmla="*/ 184 w 79375"/>
                <a:gd name="T43" fmla="*/ 660 h 81915"/>
                <a:gd name="T44" fmla="*/ 146 w 79375"/>
                <a:gd name="T45" fmla="*/ 660 h 81915"/>
                <a:gd name="T46" fmla="*/ 70 w 79375"/>
                <a:gd name="T47" fmla="*/ 660 h 81915"/>
                <a:gd name="T48" fmla="*/ 25 w 79375"/>
                <a:gd name="T49" fmla="*/ 635 h 81915"/>
                <a:gd name="T50" fmla="*/ 83 w 79375"/>
                <a:gd name="T51" fmla="*/ 571 h 81915"/>
                <a:gd name="T52" fmla="*/ 133 w 79375"/>
                <a:gd name="T53" fmla="*/ 527 h 81915"/>
                <a:gd name="T54" fmla="*/ 172 w 79375"/>
                <a:gd name="T55" fmla="*/ 502 h 81915"/>
                <a:gd name="T56" fmla="*/ 197 w 79375"/>
                <a:gd name="T57" fmla="*/ 476 h 81915"/>
                <a:gd name="T58" fmla="*/ 197 w 79375"/>
                <a:gd name="T59" fmla="*/ 413 h 81915"/>
                <a:gd name="T60" fmla="*/ 184 w 79375"/>
                <a:gd name="T61" fmla="*/ 356 h 81915"/>
                <a:gd name="T62" fmla="*/ 172 w 79375"/>
                <a:gd name="T63" fmla="*/ 305 h 81915"/>
                <a:gd name="T64" fmla="*/ 146 w 79375"/>
                <a:gd name="T65" fmla="*/ 229 h 81915"/>
                <a:gd name="T66" fmla="*/ 121 w 79375"/>
                <a:gd name="T67" fmla="*/ 184 h 81915"/>
                <a:gd name="T68" fmla="*/ 83 w 79375"/>
                <a:gd name="T69" fmla="*/ 133 h 81915"/>
                <a:gd name="T70" fmla="*/ 32 w 79375"/>
                <a:gd name="T71" fmla="*/ 83 h 81915"/>
                <a:gd name="T72" fmla="*/ 0 w 79375"/>
                <a:gd name="T73" fmla="*/ 83 h 819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375"/>
                <a:gd name="T112" fmla="*/ 0 h 81915"/>
                <a:gd name="T113" fmla="*/ 79375 w 79375"/>
                <a:gd name="T114" fmla="*/ 81915 h 819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375" h="81915">
                  <a:moveTo>
                    <a:pt x="12065" y="0"/>
                  </a:moveTo>
                  <a:lnTo>
                    <a:pt x="13335" y="1270"/>
                  </a:lnTo>
                  <a:lnTo>
                    <a:pt x="15875" y="3811"/>
                  </a:lnTo>
                  <a:lnTo>
                    <a:pt x="17145" y="4445"/>
                  </a:lnTo>
                  <a:lnTo>
                    <a:pt x="19685" y="6986"/>
                  </a:lnTo>
                  <a:lnTo>
                    <a:pt x="20320" y="9525"/>
                  </a:lnTo>
                  <a:lnTo>
                    <a:pt x="22860" y="12065"/>
                  </a:lnTo>
                  <a:lnTo>
                    <a:pt x="24130" y="14605"/>
                  </a:lnTo>
                  <a:lnTo>
                    <a:pt x="26670" y="17145"/>
                  </a:lnTo>
                  <a:lnTo>
                    <a:pt x="27940" y="19686"/>
                  </a:lnTo>
                  <a:lnTo>
                    <a:pt x="30480" y="22861"/>
                  </a:lnTo>
                  <a:lnTo>
                    <a:pt x="31750" y="25400"/>
                  </a:lnTo>
                  <a:lnTo>
                    <a:pt x="33020" y="27940"/>
                  </a:lnTo>
                  <a:lnTo>
                    <a:pt x="34290" y="30480"/>
                  </a:lnTo>
                  <a:lnTo>
                    <a:pt x="34290" y="34290"/>
                  </a:lnTo>
                  <a:lnTo>
                    <a:pt x="34290" y="37465"/>
                  </a:lnTo>
                  <a:lnTo>
                    <a:pt x="33020" y="41275"/>
                  </a:lnTo>
                  <a:lnTo>
                    <a:pt x="31750" y="45086"/>
                  </a:lnTo>
                  <a:lnTo>
                    <a:pt x="31750" y="47625"/>
                  </a:lnTo>
                  <a:lnTo>
                    <a:pt x="30480" y="50165"/>
                  </a:lnTo>
                  <a:lnTo>
                    <a:pt x="29210" y="52705"/>
                  </a:lnTo>
                  <a:lnTo>
                    <a:pt x="29210" y="53340"/>
                  </a:lnTo>
                  <a:lnTo>
                    <a:pt x="73025" y="55880"/>
                  </a:lnTo>
                  <a:lnTo>
                    <a:pt x="79375" y="80645"/>
                  </a:lnTo>
                  <a:lnTo>
                    <a:pt x="69850" y="81915"/>
                  </a:lnTo>
                  <a:lnTo>
                    <a:pt x="64770" y="67311"/>
                  </a:lnTo>
                  <a:lnTo>
                    <a:pt x="63500" y="66040"/>
                  </a:lnTo>
                  <a:lnTo>
                    <a:pt x="62230" y="66040"/>
                  </a:lnTo>
                  <a:lnTo>
                    <a:pt x="58420" y="66040"/>
                  </a:lnTo>
                  <a:lnTo>
                    <a:pt x="54610" y="66040"/>
                  </a:lnTo>
                  <a:lnTo>
                    <a:pt x="52705" y="66040"/>
                  </a:lnTo>
                  <a:lnTo>
                    <a:pt x="51435" y="66040"/>
                  </a:lnTo>
                  <a:lnTo>
                    <a:pt x="47625" y="66040"/>
                  </a:lnTo>
                  <a:lnTo>
                    <a:pt x="46355" y="66040"/>
                  </a:lnTo>
                  <a:lnTo>
                    <a:pt x="42545" y="66040"/>
                  </a:lnTo>
                  <a:lnTo>
                    <a:pt x="40005" y="66040"/>
                  </a:lnTo>
                  <a:lnTo>
                    <a:pt x="37465" y="66040"/>
                  </a:lnTo>
                  <a:lnTo>
                    <a:pt x="35560" y="66040"/>
                  </a:lnTo>
                  <a:lnTo>
                    <a:pt x="31750" y="66040"/>
                  </a:lnTo>
                  <a:lnTo>
                    <a:pt x="29210" y="66040"/>
                  </a:lnTo>
                  <a:lnTo>
                    <a:pt x="26670" y="66040"/>
                  </a:lnTo>
                  <a:lnTo>
                    <a:pt x="24130" y="66040"/>
                  </a:lnTo>
                  <a:lnTo>
                    <a:pt x="20320" y="66040"/>
                  </a:lnTo>
                  <a:lnTo>
                    <a:pt x="18415" y="66040"/>
                  </a:lnTo>
                  <a:lnTo>
                    <a:pt x="15875" y="66040"/>
                  </a:lnTo>
                  <a:lnTo>
                    <a:pt x="14605" y="66040"/>
                  </a:lnTo>
                  <a:lnTo>
                    <a:pt x="9525" y="66040"/>
                  </a:lnTo>
                  <a:lnTo>
                    <a:pt x="6985" y="66040"/>
                  </a:lnTo>
                  <a:lnTo>
                    <a:pt x="3175" y="66040"/>
                  </a:lnTo>
                  <a:lnTo>
                    <a:pt x="2540" y="63500"/>
                  </a:lnTo>
                  <a:lnTo>
                    <a:pt x="5715" y="59690"/>
                  </a:lnTo>
                  <a:lnTo>
                    <a:pt x="8255" y="57150"/>
                  </a:lnTo>
                  <a:lnTo>
                    <a:pt x="10795" y="54611"/>
                  </a:lnTo>
                  <a:lnTo>
                    <a:pt x="13335" y="52705"/>
                  </a:lnTo>
                  <a:lnTo>
                    <a:pt x="15875" y="51436"/>
                  </a:lnTo>
                  <a:lnTo>
                    <a:pt x="17145" y="50165"/>
                  </a:lnTo>
                  <a:lnTo>
                    <a:pt x="18415" y="48895"/>
                  </a:lnTo>
                  <a:lnTo>
                    <a:pt x="19685" y="47625"/>
                  </a:lnTo>
                  <a:lnTo>
                    <a:pt x="20320" y="45086"/>
                  </a:lnTo>
                  <a:lnTo>
                    <a:pt x="19685" y="41275"/>
                  </a:lnTo>
                  <a:lnTo>
                    <a:pt x="19685" y="37465"/>
                  </a:lnTo>
                  <a:lnTo>
                    <a:pt x="18415" y="35561"/>
                  </a:lnTo>
                  <a:lnTo>
                    <a:pt x="18415" y="33020"/>
                  </a:lnTo>
                  <a:lnTo>
                    <a:pt x="17145" y="30480"/>
                  </a:lnTo>
                  <a:lnTo>
                    <a:pt x="15875" y="26670"/>
                  </a:lnTo>
                  <a:lnTo>
                    <a:pt x="14605" y="22861"/>
                  </a:lnTo>
                  <a:lnTo>
                    <a:pt x="13335" y="20955"/>
                  </a:lnTo>
                  <a:lnTo>
                    <a:pt x="12065" y="18415"/>
                  </a:lnTo>
                  <a:lnTo>
                    <a:pt x="10795" y="15875"/>
                  </a:lnTo>
                  <a:lnTo>
                    <a:pt x="8255" y="13336"/>
                  </a:lnTo>
                  <a:lnTo>
                    <a:pt x="5715" y="10795"/>
                  </a:lnTo>
                  <a:lnTo>
                    <a:pt x="3175" y="8255"/>
                  </a:lnTo>
                  <a:lnTo>
                    <a:pt x="1270" y="8255"/>
                  </a:lnTo>
                  <a:lnTo>
                    <a:pt x="0" y="8255"/>
                  </a:lnTo>
                  <a:lnTo>
                    <a:pt x="1206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Shape 3106">
              <a:extLst>
                <a:ext uri="{FF2B5EF4-FFF2-40B4-BE49-F238E27FC236}">
                  <a16:creationId xmlns:a16="http://schemas.microsoft.com/office/drawing/2014/main" id="{F8D25FEF-3478-4E8A-A484-231E4AB41D34}"/>
                </a:ext>
              </a:extLst>
            </p:cNvPr>
            <p:cNvSpPr>
              <a:spLocks/>
            </p:cNvSpPr>
            <p:nvPr/>
          </p:nvSpPr>
          <p:spPr bwMode="auto">
            <a:xfrm>
              <a:off x="6997" y="10191"/>
              <a:ext cx="3220" cy="1442"/>
            </a:xfrm>
            <a:custGeom>
              <a:avLst/>
              <a:gdLst>
                <a:gd name="T0" fmla="*/ 184 w 321945"/>
                <a:gd name="T1" fmla="*/ 197 h 144145"/>
                <a:gd name="T2" fmla="*/ 445 w 321945"/>
                <a:gd name="T3" fmla="*/ 534 h 144145"/>
                <a:gd name="T4" fmla="*/ 502 w 321945"/>
                <a:gd name="T5" fmla="*/ 489 h 144145"/>
                <a:gd name="T6" fmla="*/ 591 w 321945"/>
                <a:gd name="T7" fmla="*/ 426 h 144145"/>
                <a:gd name="T8" fmla="*/ 673 w 321945"/>
                <a:gd name="T9" fmla="*/ 375 h 144145"/>
                <a:gd name="T10" fmla="*/ 762 w 321945"/>
                <a:gd name="T11" fmla="*/ 343 h 144145"/>
                <a:gd name="T12" fmla="*/ 870 w 321945"/>
                <a:gd name="T13" fmla="*/ 356 h 144145"/>
                <a:gd name="T14" fmla="*/ 959 w 321945"/>
                <a:gd name="T15" fmla="*/ 413 h 144145"/>
                <a:gd name="T16" fmla="*/ 991 w 321945"/>
                <a:gd name="T17" fmla="*/ 502 h 144145"/>
                <a:gd name="T18" fmla="*/ 1003 w 321945"/>
                <a:gd name="T19" fmla="*/ 610 h 144145"/>
                <a:gd name="T20" fmla="*/ 1003 w 321945"/>
                <a:gd name="T21" fmla="*/ 731 h 144145"/>
                <a:gd name="T22" fmla="*/ 959 w 321945"/>
                <a:gd name="T23" fmla="*/ 845 h 144145"/>
                <a:gd name="T24" fmla="*/ 908 w 321945"/>
                <a:gd name="T25" fmla="*/ 940 h 144145"/>
                <a:gd name="T26" fmla="*/ 845 w 321945"/>
                <a:gd name="T27" fmla="*/ 1016 h 144145"/>
                <a:gd name="T28" fmla="*/ 775 w 321945"/>
                <a:gd name="T29" fmla="*/ 1086 h 144145"/>
                <a:gd name="T30" fmla="*/ 661 w 321945"/>
                <a:gd name="T31" fmla="*/ 1048 h 144145"/>
                <a:gd name="T32" fmla="*/ 540 w 321945"/>
                <a:gd name="T33" fmla="*/ 991 h 144145"/>
                <a:gd name="T34" fmla="*/ 457 w 321945"/>
                <a:gd name="T35" fmla="*/ 1023 h 144145"/>
                <a:gd name="T36" fmla="*/ 1016 w 321945"/>
                <a:gd name="T37" fmla="*/ 1309 h 144145"/>
                <a:gd name="T38" fmla="*/ 965 w 321945"/>
                <a:gd name="T39" fmla="*/ 1220 h 144145"/>
                <a:gd name="T40" fmla="*/ 921 w 321945"/>
                <a:gd name="T41" fmla="*/ 1099 h 144145"/>
                <a:gd name="T42" fmla="*/ 946 w 321945"/>
                <a:gd name="T43" fmla="*/ 978 h 144145"/>
                <a:gd name="T44" fmla="*/ 1042 w 321945"/>
                <a:gd name="T45" fmla="*/ 845 h 144145"/>
                <a:gd name="T46" fmla="*/ 1137 w 321945"/>
                <a:gd name="T47" fmla="*/ 769 h 144145"/>
                <a:gd name="T48" fmla="*/ 1238 w 321945"/>
                <a:gd name="T49" fmla="*/ 718 h 144145"/>
                <a:gd name="T50" fmla="*/ 1372 w 321945"/>
                <a:gd name="T51" fmla="*/ 705 h 144145"/>
                <a:gd name="T52" fmla="*/ 1480 w 321945"/>
                <a:gd name="T53" fmla="*/ 756 h 144145"/>
                <a:gd name="T54" fmla="*/ 1556 w 321945"/>
                <a:gd name="T55" fmla="*/ 845 h 144145"/>
                <a:gd name="T56" fmla="*/ 1581 w 321945"/>
                <a:gd name="T57" fmla="*/ 940 h 144145"/>
                <a:gd name="T58" fmla="*/ 1594 w 321945"/>
                <a:gd name="T59" fmla="*/ 1061 h 144145"/>
                <a:gd name="T60" fmla="*/ 1594 w 321945"/>
                <a:gd name="T61" fmla="*/ 1175 h 144145"/>
                <a:gd name="T62" fmla="*/ 1594 w 321945"/>
                <a:gd name="T63" fmla="*/ 1245 h 144145"/>
                <a:gd name="T64" fmla="*/ 2007 w 321945"/>
                <a:gd name="T65" fmla="*/ 1232 h 144145"/>
                <a:gd name="T66" fmla="*/ 2166 w 321945"/>
                <a:gd name="T67" fmla="*/ 1404 h 144145"/>
                <a:gd name="T68" fmla="*/ 1448 w 321945"/>
                <a:gd name="T69" fmla="*/ 1391 h 144145"/>
                <a:gd name="T70" fmla="*/ 1461 w 321945"/>
                <a:gd name="T71" fmla="*/ 1309 h 144145"/>
                <a:gd name="T72" fmla="*/ 1493 w 321945"/>
                <a:gd name="T73" fmla="*/ 1194 h 144145"/>
                <a:gd name="T74" fmla="*/ 1505 w 321945"/>
                <a:gd name="T75" fmla="*/ 1074 h 144145"/>
                <a:gd name="T76" fmla="*/ 1493 w 321945"/>
                <a:gd name="T77" fmla="*/ 991 h 144145"/>
                <a:gd name="T78" fmla="*/ 1435 w 321945"/>
                <a:gd name="T79" fmla="*/ 889 h 144145"/>
                <a:gd name="T80" fmla="*/ 1346 w 321945"/>
                <a:gd name="T81" fmla="*/ 832 h 144145"/>
                <a:gd name="T82" fmla="*/ 1264 w 321945"/>
                <a:gd name="T83" fmla="*/ 845 h 144145"/>
                <a:gd name="T84" fmla="*/ 1162 w 321945"/>
                <a:gd name="T85" fmla="*/ 889 h 144145"/>
                <a:gd name="T86" fmla="*/ 1105 w 321945"/>
                <a:gd name="T87" fmla="*/ 966 h 144145"/>
                <a:gd name="T88" fmla="*/ 1054 w 321945"/>
                <a:gd name="T89" fmla="*/ 1035 h 144145"/>
                <a:gd name="T90" fmla="*/ 1042 w 321945"/>
                <a:gd name="T91" fmla="*/ 1112 h 144145"/>
                <a:gd name="T92" fmla="*/ 1067 w 321945"/>
                <a:gd name="T93" fmla="*/ 1182 h 144145"/>
                <a:gd name="T94" fmla="*/ 1137 w 321945"/>
                <a:gd name="T95" fmla="*/ 1309 h 144145"/>
                <a:gd name="T96" fmla="*/ 1188 w 321945"/>
                <a:gd name="T97" fmla="*/ 1391 h 144145"/>
                <a:gd name="T98" fmla="*/ 260 w 321945"/>
                <a:gd name="T99" fmla="*/ 877 h 144145"/>
                <a:gd name="T100" fmla="*/ 527 w 321945"/>
                <a:gd name="T101" fmla="*/ 877 h 144145"/>
                <a:gd name="T102" fmla="*/ 629 w 321945"/>
                <a:gd name="T103" fmla="*/ 927 h 144145"/>
                <a:gd name="T104" fmla="*/ 711 w 321945"/>
                <a:gd name="T105" fmla="*/ 953 h 144145"/>
                <a:gd name="T106" fmla="*/ 794 w 321945"/>
                <a:gd name="T107" fmla="*/ 940 h 144145"/>
                <a:gd name="T108" fmla="*/ 857 w 321945"/>
                <a:gd name="T109" fmla="*/ 832 h 144145"/>
                <a:gd name="T110" fmla="*/ 883 w 321945"/>
                <a:gd name="T111" fmla="*/ 692 h 144145"/>
                <a:gd name="T112" fmla="*/ 870 w 321945"/>
                <a:gd name="T113" fmla="*/ 572 h 144145"/>
                <a:gd name="T114" fmla="*/ 807 w 321945"/>
                <a:gd name="T115" fmla="*/ 502 h 144145"/>
                <a:gd name="T116" fmla="*/ 724 w 321945"/>
                <a:gd name="T117" fmla="*/ 489 h 144145"/>
                <a:gd name="T118" fmla="*/ 591 w 321945"/>
                <a:gd name="T119" fmla="*/ 534 h 144145"/>
                <a:gd name="T120" fmla="*/ 476 w 321945"/>
                <a:gd name="T121" fmla="*/ 623 h 144145"/>
                <a:gd name="T122" fmla="*/ 0 w 321945"/>
                <a:gd name="T123" fmla="*/ 121 h 1441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1945"/>
                <a:gd name="T187" fmla="*/ 0 h 144145"/>
                <a:gd name="T188" fmla="*/ 321945 w 321945"/>
                <a:gd name="T189" fmla="*/ 144145 h 1441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1945" h="144145">
                  <a:moveTo>
                    <a:pt x="315595" y="0"/>
                  </a:moveTo>
                  <a:lnTo>
                    <a:pt x="321945" y="15875"/>
                  </a:lnTo>
                  <a:lnTo>
                    <a:pt x="18415" y="19685"/>
                  </a:lnTo>
                  <a:lnTo>
                    <a:pt x="26035" y="52705"/>
                  </a:lnTo>
                  <a:lnTo>
                    <a:pt x="44450" y="54610"/>
                  </a:lnTo>
                  <a:lnTo>
                    <a:pt x="44450" y="53340"/>
                  </a:lnTo>
                  <a:lnTo>
                    <a:pt x="46355" y="52705"/>
                  </a:lnTo>
                  <a:lnTo>
                    <a:pt x="48895" y="50165"/>
                  </a:lnTo>
                  <a:lnTo>
                    <a:pt x="50165" y="48895"/>
                  </a:lnTo>
                  <a:lnTo>
                    <a:pt x="53975" y="46355"/>
                  </a:lnTo>
                  <a:lnTo>
                    <a:pt x="56515" y="45085"/>
                  </a:lnTo>
                  <a:lnTo>
                    <a:pt x="59055" y="42545"/>
                  </a:lnTo>
                  <a:lnTo>
                    <a:pt x="61595" y="41275"/>
                  </a:lnTo>
                  <a:lnTo>
                    <a:pt x="63500" y="38735"/>
                  </a:lnTo>
                  <a:lnTo>
                    <a:pt x="67310" y="37465"/>
                  </a:lnTo>
                  <a:lnTo>
                    <a:pt x="69850" y="36830"/>
                  </a:lnTo>
                  <a:lnTo>
                    <a:pt x="72390" y="35560"/>
                  </a:lnTo>
                  <a:lnTo>
                    <a:pt x="76200" y="34290"/>
                  </a:lnTo>
                  <a:lnTo>
                    <a:pt x="78740" y="34290"/>
                  </a:lnTo>
                  <a:lnTo>
                    <a:pt x="81915" y="34290"/>
                  </a:lnTo>
                  <a:lnTo>
                    <a:pt x="86995" y="35560"/>
                  </a:lnTo>
                  <a:lnTo>
                    <a:pt x="90805" y="36830"/>
                  </a:lnTo>
                  <a:lnTo>
                    <a:pt x="94615" y="40005"/>
                  </a:lnTo>
                  <a:lnTo>
                    <a:pt x="95885" y="41275"/>
                  </a:lnTo>
                  <a:lnTo>
                    <a:pt x="96520" y="45085"/>
                  </a:lnTo>
                  <a:lnTo>
                    <a:pt x="97790" y="47625"/>
                  </a:lnTo>
                  <a:lnTo>
                    <a:pt x="99060" y="50165"/>
                  </a:lnTo>
                  <a:lnTo>
                    <a:pt x="99060" y="52705"/>
                  </a:lnTo>
                  <a:lnTo>
                    <a:pt x="100330" y="57150"/>
                  </a:lnTo>
                  <a:lnTo>
                    <a:pt x="100330" y="60960"/>
                  </a:lnTo>
                  <a:lnTo>
                    <a:pt x="101600" y="64770"/>
                  </a:lnTo>
                  <a:lnTo>
                    <a:pt x="100330" y="68580"/>
                  </a:lnTo>
                  <a:lnTo>
                    <a:pt x="100330" y="73025"/>
                  </a:lnTo>
                  <a:lnTo>
                    <a:pt x="99060" y="75565"/>
                  </a:lnTo>
                  <a:lnTo>
                    <a:pt x="97790" y="80645"/>
                  </a:lnTo>
                  <a:lnTo>
                    <a:pt x="95885" y="84455"/>
                  </a:lnTo>
                  <a:lnTo>
                    <a:pt x="94615" y="87630"/>
                  </a:lnTo>
                  <a:lnTo>
                    <a:pt x="92075" y="90170"/>
                  </a:lnTo>
                  <a:lnTo>
                    <a:pt x="90805" y="93980"/>
                  </a:lnTo>
                  <a:lnTo>
                    <a:pt x="88265" y="96520"/>
                  </a:lnTo>
                  <a:lnTo>
                    <a:pt x="85725" y="99060"/>
                  </a:lnTo>
                  <a:lnTo>
                    <a:pt x="84455" y="101600"/>
                  </a:lnTo>
                  <a:lnTo>
                    <a:pt x="81915" y="103505"/>
                  </a:lnTo>
                  <a:lnTo>
                    <a:pt x="78740" y="106045"/>
                  </a:lnTo>
                  <a:lnTo>
                    <a:pt x="77470" y="108585"/>
                  </a:lnTo>
                  <a:lnTo>
                    <a:pt x="73660" y="108585"/>
                  </a:lnTo>
                  <a:lnTo>
                    <a:pt x="71120" y="107315"/>
                  </a:lnTo>
                  <a:lnTo>
                    <a:pt x="66040" y="104775"/>
                  </a:lnTo>
                  <a:lnTo>
                    <a:pt x="61595" y="103505"/>
                  </a:lnTo>
                  <a:lnTo>
                    <a:pt x="56515" y="101600"/>
                  </a:lnTo>
                  <a:lnTo>
                    <a:pt x="53975" y="99060"/>
                  </a:lnTo>
                  <a:lnTo>
                    <a:pt x="51435" y="97790"/>
                  </a:lnTo>
                  <a:lnTo>
                    <a:pt x="50165" y="97790"/>
                  </a:lnTo>
                  <a:lnTo>
                    <a:pt x="45720" y="102235"/>
                  </a:lnTo>
                  <a:lnTo>
                    <a:pt x="51435" y="133350"/>
                  </a:lnTo>
                  <a:lnTo>
                    <a:pt x="102870" y="132080"/>
                  </a:lnTo>
                  <a:lnTo>
                    <a:pt x="101600" y="130810"/>
                  </a:lnTo>
                  <a:lnTo>
                    <a:pt x="100330" y="129540"/>
                  </a:lnTo>
                  <a:lnTo>
                    <a:pt x="99060" y="125730"/>
                  </a:lnTo>
                  <a:lnTo>
                    <a:pt x="96520" y="121920"/>
                  </a:lnTo>
                  <a:lnTo>
                    <a:pt x="95885" y="118110"/>
                  </a:lnTo>
                  <a:lnTo>
                    <a:pt x="94615" y="113665"/>
                  </a:lnTo>
                  <a:lnTo>
                    <a:pt x="92075" y="109855"/>
                  </a:lnTo>
                  <a:lnTo>
                    <a:pt x="92075" y="106045"/>
                  </a:lnTo>
                  <a:lnTo>
                    <a:pt x="93345" y="101600"/>
                  </a:lnTo>
                  <a:lnTo>
                    <a:pt x="94615" y="97790"/>
                  </a:lnTo>
                  <a:lnTo>
                    <a:pt x="96520" y="92710"/>
                  </a:lnTo>
                  <a:lnTo>
                    <a:pt x="100330" y="88900"/>
                  </a:lnTo>
                  <a:lnTo>
                    <a:pt x="104140" y="84455"/>
                  </a:lnTo>
                  <a:lnTo>
                    <a:pt x="109220" y="80645"/>
                  </a:lnTo>
                  <a:lnTo>
                    <a:pt x="111760" y="78105"/>
                  </a:lnTo>
                  <a:lnTo>
                    <a:pt x="113665" y="76835"/>
                  </a:lnTo>
                  <a:lnTo>
                    <a:pt x="116205" y="75565"/>
                  </a:lnTo>
                  <a:lnTo>
                    <a:pt x="118745" y="74295"/>
                  </a:lnTo>
                  <a:lnTo>
                    <a:pt x="123825" y="71755"/>
                  </a:lnTo>
                  <a:lnTo>
                    <a:pt x="128905" y="70485"/>
                  </a:lnTo>
                  <a:lnTo>
                    <a:pt x="132080" y="69215"/>
                  </a:lnTo>
                  <a:lnTo>
                    <a:pt x="137160" y="70485"/>
                  </a:lnTo>
                  <a:lnTo>
                    <a:pt x="140970" y="71755"/>
                  </a:lnTo>
                  <a:lnTo>
                    <a:pt x="144780" y="73025"/>
                  </a:lnTo>
                  <a:lnTo>
                    <a:pt x="147955" y="75565"/>
                  </a:lnTo>
                  <a:lnTo>
                    <a:pt x="151765" y="79375"/>
                  </a:lnTo>
                  <a:lnTo>
                    <a:pt x="154305" y="80645"/>
                  </a:lnTo>
                  <a:lnTo>
                    <a:pt x="155575" y="84455"/>
                  </a:lnTo>
                  <a:lnTo>
                    <a:pt x="155575" y="86360"/>
                  </a:lnTo>
                  <a:lnTo>
                    <a:pt x="156845" y="90170"/>
                  </a:lnTo>
                  <a:lnTo>
                    <a:pt x="158115" y="93980"/>
                  </a:lnTo>
                  <a:lnTo>
                    <a:pt x="158115" y="99060"/>
                  </a:lnTo>
                  <a:lnTo>
                    <a:pt x="159385" y="102235"/>
                  </a:lnTo>
                  <a:lnTo>
                    <a:pt x="159385" y="106045"/>
                  </a:lnTo>
                  <a:lnTo>
                    <a:pt x="159385" y="109855"/>
                  </a:lnTo>
                  <a:lnTo>
                    <a:pt x="159385" y="113665"/>
                  </a:lnTo>
                  <a:lnTo>
                    <a:pt x="159385" y="117475"/>
                  </a:lnTo>
                  <a:lnTo>
                    <a:pt x="159385" y="120650"/>
                  </a:lnTo>
                  <a:lnTo>
                    <a:pt x="159385" y="121920"/>
                  </a:lnTo>
                  <a:lnTo>
                    <a:pt x="159385" y="124460"/>
                  </a:lnTo>
                  <a:lnTo>
                    <a:pt x="159385" y="125730"/>
                  </a:lnTo>
                  <a:lnTo>
                    <a:pt x="159385" y="127000"/>
                  </a:lnTo>
                  <a:lnTo>
                    <a:pt x="200660" y="123190"/>
                  </a:lnTo>
                  <a:lnTo>
                    <a:pt x="193675" y="80645"/>
                  </a:lnTo>
                  <a:lnTo>
                    <a:pt x="203200" y="80645"/>
                  </a:lnTo>
                  <a:lnTo>
                    <a:pt x="216535" y="140335"/>
                  </a:lnTo>
                  <a:lnTo>
                    <a:pt x="143510" y="142875"/>
                  </a:lnTo>
                  <a:lnTo>
                    <a:pt x="143510" y="141605"/>
                  </a:lnTo>
                  <a:lnTo>
                    <a:pt x="144780" y="139065"/>
                  </a:lnTo>
                  <a:lnTo>
                    <a:pt x="144780" y="136525"/>
                  </a:lnTo>
                  <a:lnTo>
                    <a:pt x="146050" y="133985"/>
                  </a:lnTo>
                  <a:lnTo>
                    <a:pt x="146050" y="130810"/>
                  </a:lnTo>
                  <a:lnTo>
                    <a:pt x="146685" y="127000"/>
                  </a:lnTo>
                  <a:lnTo>
                    <a:pt x="147955" y="123190"/>
                  </a:lnTo>
                  <a:lnTo>
                    <a:pt x="149225" y="119380"/>
                  </a:lnTo>
                  <a:lnTo>
                    <a:pt x="149225" y="116205"/>
                  </a:lnTo>
                  <a:lnTo>
                    <a:pt x="149225" y="111125"/>
                  </a:lnTo>
                  <a:lnTo>
                    <a:pt x="150495" y="107315"/>
                  </a:lnTo>
                  <a:lnTo>
                    <a:pt x="149225" y="103505"/>
                  </a:lnTo>
                  <a:lnTo>
                    <a:pt x="149225" y="101600"/>
                  </a:lnTo>
                  <a:lnTo>
                    <a:pt x="149225" y="99060"/>
                  </a:lnTo>
                  <a:lnTo>
                    <a:pt x="147955" y="96520"/>
                  </a:lnTo>
                  <a:lnTo>
                    <a:pt x="146050" y="91440"/>
                  </a:lnTo>
                  <a:lnTo>
                    <a:pt x="143510" y="88900"/>
                  </a:lnTo>
                  <a:lnTo>
                    <a:pt x="140970" y="85725"/>
                  </a:lnTo>
                  <a:lnTo>
                    <a:pt x="138430" y="84455"/>
                  </a:lnTo>
                  <a:lnTo>
                    <a:pt x="134620" y="83185"/>
                  </a:lnTo>
                  <a:lnTo>
                    <a:pt x="132080" y="83185"/>
                  </a:lnTo>
                  <a:lnTo>
                    <a:pt x="128905" y="83185"/>
                  </a:lnTo>
                  <a:lnTo>
                    <a:pt x="126365" y="84455"/>
                  </a:lnTo>
                  <a:lnTo>
                    <a:pt x="121285" y="85725"/>
                  </a:lnTo>
                  <a:lnTo>
                    <a:pt x="117475" y="87630"/>
                  </a:lnTo>
                  <a:lnTo>
                    <a:pt x="116205" y="88900"/>
                  </a:lnTo>
                  <a:lnTo>
                    <a:pt x="113665" y="91440"/>
                  </a:lnTo>
                  <a:lnTo>
                    <a:pt x="111760" y="93980"/>
                  </a:lnTo>
                  <a:lnTo>
                    <a:pt x="110490" y="96520"/>
                  </a:lnTo>
                  <a:lnTo>
                    <a:pt x="109220" y="99060"/>
                  </a:lnTo>
                  <a:lnTo>
                    <a:pt x="106680" y="101600"/>
                  </a:lnTo>
                  <a:lnTo>
                    <a:pt x="105410" y="103505"/>
                  </a:lnTo>
                  <a:lnTo>
                    <a:pt x="105410" y="106045"/>
                  </a:lnTo>
                  <a:lnTo>
                    <a:pt x="104140" y="108585"/>
                  </a:lnTo>
                  <a:lnTo>
                    <a:pt x="104140" y="111125"/>
                  </a:lnTo>
                  <a:lnTo>
                    <a:pt x="104140" y="112395"/>
                  </a:lnTo>
                  <a:lnTo>
                    <a:pt x="105410" y="114935"/>
                  </a:lnTo>
                  <a:lnTo>
                    <a:pt x="106680" y="118110"/>
                  </a:lnTo>
                  <a:lnTo>
                    <a:pt x="109220" y="121920"/>
                  </a:lnTo>
                  <a:lnTo>
                    <a:pt x="111760" y="125730"/>
                  </a:lnTo>
                  <a:lnTo>
                    <a:pt x="113665" y="130810"/>
                  </a:lnTo>
                  <a:lnTo>
                    <a:pt x="116205" y="133985"/>
                  </a:lnTo>
                  <a:lnTo>
                    <a:pt x="118745" y="137795"/>
                  </a:lnTo>
                  <a:lnTo>
                    <a:pt x="118745" y="139065"/>
                  </a:lnTo>
                  <a:lnTo>
                    <a:pt x="120015" y="140335"/>
                  </a:lnTo>
                  <a:lnTo>
                    <a:pt x="40640" y="144145"/>
                  </a:lnTo>
                  <a:lnTo>
                    <a:pt x="26035" y="87630"/>
                  </a:lnTo>
                  <a:lnTo>
                    <a:pt x="48895" y="85725"/>
                  </a:lnTo>
                  <a:lnTo>
                    <a:pt x="50165" y="85725"/>
                  </a:lnTo>
                  <a:lnTo>
                    <a:pt x="52705" y="87630"/>
                  </a:lnTo>
                  <a:lnTo>
                    <a:pt x="56515" y="88900"/>
                  </a:lnTo>
                  <a:lnTo>
                    <a:pt x="61595" y="91440"/>
                  </a:lnTo>
                  <a:lnTo>
                    <a:pt x="62865" y="92710"/>
                  </a:lnTo>
                  <a:lnTo>
                    <a:pt x="66040" y="93980"/>
                  </a:lnTo>
                  <a:lnTo>
                    <a:pt x="67310" y="95250"/>
                  </a:lnTo>
                  <a:lnTo>
                    <a:pt x="71120" y="95250"/>
                  </a:lnTo>
                  <a:lnTo>
                    <a:pt x="74930" y="96520"/>
                  </a:lnTo>
                  <a:lnTo>
                    <a:pt x="78740" y="96520"/>
                  </a:lnTo>
                  <a:lnTo>
                    <a:pt x="79375" y="93980"/>
                  </a:lnTo>
                  <a:lnTo>
                    <a:pt x="81915" y="90170"/>
                  </a:lnTo>
                  <a:lnTo>
                    <a:pt x="84455" y="86360"/>
                  </a:lnTo>
                  <a:lnTo>
                    <a:pt x="85725" y="83185"/>
                  </a:lnTo>
                  <a:lnTo>
                    <a:pt x="86995" y="78105"/>
                  </a:lnTo>
                  <a:lnTo>
                    <a:pt x="88265" y="74295"/>
                  </a:lnTo>
                  <a:lnTo>
                    <a:pt x="88265" y="69215"/>
                  </a:lnTo>
                  <a:lnTo>
                    <a:pt x="88265" y="64770"/>
                  </a:lnTo>
                  <a:lnTo>
                    <a:pt x="88265" y="60960"/>
                  </a:lnTo>
                  <a:lnTo>
                    <a:pt x="86995" y="57150"/>
                  </a:lnTo>
                  <a:lnTo>
                    <a:pt x="84455" y="53340"/>
                  </a:lnTo>
                  <a:lnTo>
                    <a:pt x="83185" y="51435"/>
                  </a:lnTo>
                  <a:lnTo>
                    <a:pt x="80645" y="50165"/>
                  </a:lnTo>
                  <a:lnTo>
                    <a:pt x="78740" y="47625"/>
                  </a:lnTo>
                  <a:lnTo>
                    <a:pt x="74930" y="47625"/>
                  </a:lnTo>
                  <a:lnTo>
                    <a:pt x="72390" y="48895"/>
                  </a:lnTo>
                  <a:lnTo>
                    <a:pt x="67310" y="50165"/>
                  </a:lnTo>
                  <a:lnTo>
                    <a:pt x="63500" y="51435"/>
                  </a:lnTo>
                  <a:lnTo>
                    <a:pt x="59055" y="53340"/>
                  </a:lnTo>
                  <a:lnTo>
                    <a:pt x="55245" y="57150"/>
                  </a:lnTo>
                  <a:lnTo>
                    <a:pt x="50165" y="59690"/>
                  </a:lnTo>
                  <a:lnTo>
                    <a:pt x="47625" y="62230"/>
                  </a:lnTo>
                  <a:lnTo>
                    <a:pt x="45720" y="64770"/>
                  </a:lnTo>
                  <a:lnTo>
                    <a:pt x="15875" y="62230"/>
                  </a:lnTo>
                  <a:lnTo>
                    <a:pt x="0" y="12065"/>
                  </a:lnTo>
                  <a:lnTo>
                    <a:pt x="17145" y="2540"/>
                  </a:lnTo>
                  <a:lnTo>
                    <a:pt x="31559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Shape 3107">
              <a:extLst>
                <a:ext uri="{FF2B5EF4-FFF2-40B4-BE49-F238E27FC236}">
                  <a16:creationId xmlns:a16="http://schemas.microsoft.com/office/drawing/2014/main" id="{B0CB831C-71C5-487D-881B-A96C7FB320B1}"/>
                </a:ext>
              </a:extLst>
            </p:cNvPr>
            <p:cNvSpPr>
              <a:spLocks/>
            </p:cNvSpPr>
            <p:nvPr/>
          </p:nvSpPr>
          <p:spPr bwMode="auto">
            <a:xfrm>
              <a:off x="8699" y="10312"/>
              <a:ext cx="781" cy="883"/>
            </a:xfrm>
            <a:custGeom>
              <a:avLst/>
              <a:gdLst>
                <a:gd name="T0" fmla="*/ 133 w 78105"/>
                <a:gd name="T1" fmla="*/ 13 h 88265"/>
                <a:gd name="T2" fmla="*/ 171 w 78105"/>
                <a:gd name="T3" fmla="*/ 318 h 88265"/>
                <a:gd name="T4" fmla="*/ 235 w 78105"/>
                <a:gd name="T5" fmla="*/ 292 h 88265"/>
                <a:gd name="T6" fmla="*/ 292 w 78105"/>
                <a:gd name="T7" fmla="*/ 267 h 88265"/>
                <a:gd name="T8" fmla="*/ 368 w 78105"/>
                <a:gd name="T9" fmla="*/ 248 h 88265"/>
                <a:gd name="T10" fmla="*/ 451 w 78105"/>
                <a:gd name="T11" fmla="*/ 248 h 88265"/>
                <a:gd name="T12" fmla="*/ 540 w 78105"/>
                <a:gd name="T13" fmla="*/ 254 h 88265"/>
                <a:gd name="T14" fmla="*/ 635 w 78105"/>
                <a:gd name="T15" fmla="*/ 280 h 88265"/>
                <a:gd name="T16" fmla="*/ 711 w 78105"/>
                <a:gd name="T17" fmla="*/ 343 h 88265"/>
                <a:gd name="T18" fmla="*/ 762 w 78105"/>
                <a:gd name="T19" fmla="*/ 394 h 88265"/>
                <a:gd name="T20" fmla="*/ 768 w 78105"/>
                <a:gd name="T21" fmla="*/ 451 h 88265"/>
                <a:gd name="T22" fmla="*/ 768 w 78105"/>
                <a:gd name="T23" fmla="*/ 502 h 88265"/>
                <a:gd name="T24" fmla="*/ 762 w 78105"/>
                <a:gd name="T25" fmla="*/ 553 h 88265"/>
                <a:gd name="T26" fmla="*/ 724 w 78105"/>
                <a:gd name="T27" fmla="*/ 597 h 88265"/>
                <a:gd name="T28" fmla="*/ 673 w 78105"/>
                <a:gd name="T29" fmla="*/ 661 h 88265"/>
                <a:gd name="T30" fmla="*/ 622 w 78105"/>
                <a:gd name="T31" fmla="*/ 711 h 88265"/>
                <a:gd name="T32" fmla="*/ 578 w 78105"/>
                <a:gd name="T33" fmla="*/ 737 h 88265"/>
                <a:gd name="T34" fmla="*/ 527 w 78105"/>
                <a:gd name="T35" fmla="*/ 769 h 88265"/>
                <a:gd name="T36" fmla="*/ 464 w 78105"/>
                <a:gd name="T37" fmla="*/ 794 h 88265"/>
                <a:gd name="T38" fmla="*/ 419 w 78105"/>
                <a:gd name="T39" fmla="*/ 819 h 88265"/>
                <a:gd name="T40" fmla="*/ 368 w 78105"/>
                <a:gd name="T41" fmla="*/ 845 h 88265"/>
                <a:gd name="T42" fmla="*/ 330 w 78105"/>
                <a:gd name="T43" fmla="*/ 870 h 88265"/>
                <a:gd name="T44" fmla="*/ 292 w 78105"/>
                <a:gd name="T45" fmla="*/ 724 h 88265"/>
                <a:gd name="T46" fmla="*/ 343 w 78105"/>
                <a:gd name="T47" fmla="*/ 711 h 88265"/>
                <a:gd name="T48" fmla="*/ 394 w 78105"/>
                <a:gd name="T49" fmla="*/ 699 h 88265"/>
                <a:gd name="T50" fmla="*/ 451 w 78105"/>
                <a:gd name="T51" fmla="*/ 686 h 88265"/>
                <a:gd name="T52" fmla="*/ 514 w 78105"/>
                <a:gd name="T53" fmla="*/ 661 h 88265"/>
                <a:gd name="T54" fmla="*/ 565 w 78105"/>
                <a:gd name="T55" fmla="*/ 623 h 88265"/>
                <a:gd name="T56" fmla="*/ 603 w 78105"/>
                <a:gd name="T57" fmla="*/ 565 h 88265"/>
                <a:gd name="T58" fmla="*/ 622 w 78105"/>
                <a:gd name="T59" fmla="*/ 502 h 88265"/>
                <a:gd name="T60" fmla="*/ 622 w 78105"/>
                <a:gd name="T61" fmla="*/ 451 h 88265"/>
                <a:gd name="T62" fmla="*/ 610 w 78105"/>
                <a:gd name="T63" fmla="*/ 413 h 88265"/>
                <a:gd name="T64" fmla="*/ 578 w 78105"/>
                <a:gd name="T65" fmla="*/ 381 h 88265"/>
                <a:gd name="T66" fmla="*/ 527 w 78105"/>
                <a:gd name="T67" fmla="*/ 381 h 88265"/>
                <a:gd name="T68" fmla="*/ 464 w 78105"/>
                <a:gd name="T69" fmla="*/ 368 h 88265"/>
                <a:gd name="T70" fmla="*/ 419 w 78105"/>
                <a:gd name="T71" fmla="*/ 356 h 88265"/>
                <a:gd name="T72" fmla="*/ 368 w 78105"/>
                <a:gd name="T73" fmla="*/ 368 h 88265"/>
                <a:gd name="T74" fmla="*/ 317 w 78105"/>
                <a:gd name="T75" fmla="*/ 394 h 88265"/>
                <a:gd name="T76" fmla="*/ 267 w 78105"/>
                <a:gd name="T77" fmla="*/ 413 h 88265"/>
                <a:gd name="T78" fmla="*/ 184 w 78105"/>
                <a:gd name="T79" fmla="*/ 464 h 88265"/>
                <a:gd name="T80" fmla="*/ 133 w 78105"/>
                <a:gd name="T81" fmla="*/ 489 h 88265"/>
                <a:gd name="T82" fmla="*/ 108 w 78105"/>
                <a:gd name="T83" fmla="*/ 464 h 88265"/>
                <a:gd name="T84" fmla="*/ 89 w 78105"/>
                <a:gd name="T85" fmla="*/ 413 h 88265"/>
                <a:gd name="T86" fmla="*/ 76 w 78105"/>
                <a:gd name="T87" fmla="*/ 330 h 88265"/>
                <a:gd name="T88" fmla="*/ 51 w 78105"/>
                <a:gd name="T89" fmla="*/ 248 h 88265"/>
                <a:gd name="T90" fmla="*/ 25 w 78105"/>
                <a:gd name="T91" fmla="*/ 146 h 88265"/>
                <a:gd name="T92" fmla="*/ 13 w 78105"/>
                <a:gd name="T93" fmla="*/ 76 h 88265"/>
                <a:gd name="T94" fmla="*/ 0 w 78105"/>
                <a:gd name="T95" fmla="*/ 13 h 88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105"/>
                <a:gd name="T145" fmla="*/ 0 h 88265"/>
                <a:gd name="T146" fmla="*/ 78105 w 78105"/>
                <a:gd name="T147" fmla="*/ 88265 h 88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105" h="88265">
                  <a:moveTo>
                    <a:pt x="0" y="0"/>
                  </a:moveTo>
                  <a:lnTo>
                    <a:pt x="13335" y="1270"/>
                  </a:lnTo>
                  <a:lnTo>
                    <a:pt x="15875" y="33020"/>
                  </a:lnTo>
                  <a:lnTo>
                    <a:pt x="17145" y="31750"/>
                  </a:lnTo>
                  <a:lnTo>
                    <a:pt x="20955" y="30480"/>
                  </a:lnTo>
                  <a:lnTo>
                    <a:pt x="23495" y="29210"/>
                  </a:lnTo>
                  <a:lnTo>
                    <a:pt x="26035" y="27940"/>
                  </a:lnTo>
                  <a:lnTo>
                    <a:pt x="29210" y="26670"/>
                  </a:lnTo>
                  <a:lnTo>
                    <a:pt x="34290" y="26670"/>
                  </a:lnTo>
                  <a:lnTo>
                    <a:pt x="36830" y="24765"/>
                  </a:lnTo>
                  <a:lnTo>
                    <a:pt x="41910" y="24765"/>
                  </a:lnTo>
                  <a:lnTo>
                    <a:pt x="45085" y="24765"/>
                  </a:lnTo>
                  <a:lnTo>
                    <a:pt x="50165" y="24765"/>
                  </a:lnTo>
                  <a:lnTo>
                    <a:pt x="53975" y="25400"/>
                  </a:lnTo>
                  <a:lnTo>
                    <a:pt x="59055" y="26670"/>
                  </a:lnTo>
                  <a:lnTo>
                    <a:pt x="63500" y="27940"/>
                  </a:lnTo>
                  <a:lnTo>
                    <a:pt x="67310" y="31750"/>
                  </a:lnTo>
                  <a:lnTo>
                    <a:pt x="71120" y="34290"/>
                  </a:lnTo>
                  <a:lnTo>
                    <a:pt x="73660" y="36830"/>
                  </a:lnTo>
                  <a:lnTo>
                    <a:pt x="76200" y="39370"/>
                  </a:lnTo>
                  <a:lnTo>
                    <a:pt x="76835" y="41275"/>
                  </a:lnTo>
                  <a:lnTo>
                    <a:pt x="76835" y="45085"/>
                  </a:lnTo>
                  <a:lnTo>
                    <a:pt x="78105" y="47625"/>
                  </a:lnTo>
                  <a:lnTo>
                    <a:pt x="76835" y="50165"/>
                  </a:lnTo>
                  <a:lnTo>
                    <a:pt x="76835" y="52705"/>
                  </a:lnTo>
                  <a:lnTo>
                    <a:pt x="76200" y="55245"/>
                  </a:lnTo>
                  <a:lnTo>
                    <a:pt x="74930" y="57150"/>
                  </a:lnTo>
                  <a:lnTo>
                    <a:pt x="72390" y="59690"/>
                  </a:lnTo>
                  <a:lnTo>
                    <a:pt x="71120" y="62230"/>
                  </a:lnTo>
                  <a:lnTo>
                    <a:pt x="67310" y="66040"/>
                  </a:lnTo>
                  <a:lnTo>
                    <a:pt x="63500" y="69850"/>
                  </a:lnTo>
                  <a:lnTo>
                    <a:pt x="62230" y="71120"/>
                  </a:lnTo>
                  <a:lnTo>
                    <a:pt x="60325" y="72390"/>
                  </a:lnTo>
                  <a:lnTo>
                    <a:pt x="57785" y="73660"/>
                  </a:lnTo>
                  <a:lnTo>
                    <a:pt x="55245" y="75565"/>
                  </a:lnTo>
                  <a:lnTo>
                    <a:pt x="52705" y="76835"/>
                  </a:lnTo>
                  <a:lnTo>
                    <a:pt x="48895" y="78105"/>
                  </a:lnTo>
                  <a:lnTo>
                    <a:pt x="46355" y="79375"/>
                  </a:lnTo>
                  <a:lnTo>
                    <a:pt x="43815" y="81915"/>
                  </a:lnTo>
                  <a:lnTo>
                    <a:pt x="41910" y="81915"/>
                  </a:lnTo>
                  <a:lnTo>
                    <a:pt x="39370" y="83185"/>
                  </a:lnTo>
                  <a:lnTo>
                    <a:pt x="36830" y="84455"/>
                  </a:lnTo>
                  <a:lnTo>
                    <a:pt x="35560" y="85725"/>
                  </a:lnTo>
                  <a:lnTo>
                    <a:pt x="33020" y="86995"/>
                  </a:lnTo>
                  <a:lnTo>
                    <a:pt x="31750" y="88265"/>
                  </a:lnTo>
                  <a:lnTo>
                    <a:pt x="29210" y="72390"/>
                  </a:lnTo>
                  <a:lnTo>
                    <a:pt x="30480" y="72390"/>
                  </a:lnTo>
                  <a:lnTo>
                    <a:pt x="34290" y="71120"/>
                  </a:lnTo>
                  <a:lnTo>
                    <a:pt x="36830" y="71120"/>
                  </a:lnTo>
                  <a:lnTo>
                    <a:pt x="39370" y="69850"/>
                  </a:lnTo>
                  <a:lnTo>
                    <a:pt x="41910" y="68580"/>
                  </a:lnTo>
                  <a:lnTo>
                    <a:pt x="45085" y="68580"/>
                  </a:lnTo>
                  <a:lnTo>
                    <a:pt x="47625" y="67310"/>
                  </a:lnTo>
                  <a:lnTo>
                    <a:pt x="51435" y="66040"/>
                  </a:lnTo>
                  <a:lnTo>
                    <a:pt x="53975" y="63500"/>
                  </a:lnTo>
                  <a:lnTo>
                    <a:pt x="56515" y="62230"/>
                  </a:lnTo>
                  <a:lnTo>
                    <a:pt x="59055" y="59690"/>
                  </a:lnTo>
                  <a:lnTo>
                    <a:pt x="60325" y="56515"/>
                  </a:lnTo>
                  <a:lnTo>
                    <a:pt x="60960" y="53975"/>
                  </a:lnTo>
                  <a:lnTo>
                    <a:pt x="62230" y="50165"/>
                  </a:lnTo>
                  <a:lnTo>
                    <a:pt x="62230" y="46355"/>
                  </a:lnTo>
                  <a:lnTo>
                    <a:pt x="62230" y="45085"/>
                  </a:lnTo>
                  <a:lnTo>
                    <a:pt x="60960" y="42545"/>
                  </a:lnTo>
                  <a:lnTo>
                    <a:pt x="60960" y="41275"/>
                  </a:lnTo>
                  <a:lnTo>
                    <a:pt x="59055" y="39370"/>
                  </a:lnTo>
                  <a:lnTo>
                    <a:pt x="57785" y="38100"/>
                  </a:lnTo>
                  <a:lnTo>
                    <a:pt x="55245" y="38100"/>
                  </a:lnTo>
                  <a:lnTo>
                    <a:pt x="52705" y="38100"/>
                  </a:lnTo>
                  <a:lnTo>
                    <a:pt x="48895" y="36830"/>
                  </a:lnTo>
                  <a:lnTo>
                    <a:pt x="46355" y="36830"/>
                  </a:lnTo>
                  <a:lnTo>
                    <a:pt x="43180" y="35560"/>
                  </a:lnTo>
                  <a:lnTo>
                    <a:pt x="41910" y="35560"/>
                  </a:lnTo>
                  <a:lnTo>
                    <a:pt x="39370" y="35560"/>
                  </a:lnTo>
                  <a:lnTo>
                    <a:pt x="36830" y="36830"/>
                  </a:lnTo>
                  <a:lnTo>
                    <a:pt x="34290" y="38100"/>
                  </a:lnTo>
                  <a:lnTo>
                    <a:pt x="31750" y="39370"/>
                  </a:lnTo>
                  <a:lnTo>
                    <a:pt x="29210" y="40640"/>
                  </a:lnTo>
                  <a:lnTo>
                    <a:pt x="26670" y="41275"/>
                  </a:lnTo>
                  <a:lnTo>
                    <a:pt x="22225" y="43815"/>
                  </a:lnTo>
                  <a:lnTo>
                    <a:pt x="18415" y="46355"/>
                  </a:lnTo>
                  <a:lnTo>
                    <a:pt x="14605" y="48895"/>
                  </a:lnTo>
                  <a:lnTo>
                    <a:pt x="13335" y="48895"/>
                  </a:lnTo>
                  <a:lnTo>
                    <a:pt x="12065" y="48895"/>
                  </a:lnTo>
                  <a:lnTo>
                    <a:pt x="10795" y="46355"/>
                  </a:lnTo>
                  <a:lnTo>
                    <a:pt x="10160" y="43815"/>
                  </a:lnTo>
                  <a:lnTo>
                    <a:pt x="8890" y="41275"/>
                  </a:lnTo>
                  <a:lnTo>
                    <a:pt x="7620" y="36830"/>
                  </a:lnTo>
                  <a:lnTo>
                    <a:pt x="7620" y="33020"/>
                  </a:lnTo>
                  <a:lnTo>
                    <a:pt x="6350" y="27940"/>
                  </a:lnTo>
                  <a:lnTo>
                    <a:pt x="5080" y="24765"/>
                  </a:lnTo>
                  <a:lnTo>
                    <a:pt x="3810" y="19685"/>
                  </a:lnTo>
                  <a:lnTo>
                    <a:pt x="2540" y="14605"/>
                  </a:lnTo>
                  <a:lnTo>
                    <a:pt x="2540" y="10795"/>
                  </a:lnTo>
                  <a:lnTo>
                    <a:pt x="1270" y="7620"/>
                  </a:lnTo>
                  <a:lnTo>
                    <a:pt x="0" y="3810"/>
                  </a:lnTo>
                  <a:lnTo>
                    <a:pt x="0" y="127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Shape 3108">
              <a:extLst>
                <a:ext uri="{FF2B5EF4-FFF2-40B4-BE49-F238E27FC236}">
                  <a16:creationId xmlns:a16="http://schemas.microsoft.com/office/drawing/2014/main" id="{E8DFC0C8-E342-4DBE-9057-3B837064931C}"/>
                </a:ext>
              </a:extLst>
            </p:cNvPr>
            <p:cNvSpPr>
              <a:spLocks/>
            </p:cNvSpPr>
            <p:nvPr/>
          </p:nvSpPr>
          <p:spPr bwMode="auto">
            <a:xfrm>
              <a:off x="9080" y="10217"/>
              <a:ext cx="1575" cy="1441"/>
            </a:xfrm>
            <a:custGeom>
              <a:avLst/>
              <a:gdLst>
                <a:gd name="T0" fmla="*/ 1556 w 157480"/>
                <a:gd name="T1" fmla="*/ 1314 h 144145"/>
                <a:gd name="T2" fmla="*/ 1467 w 157480"/>
                <a:gd name="T3" fmla="*/ 1365 h 144145"/>
                <a:gd name="T4" fmla="*/ 1384 w 157480"/>
                <a:gd name="T5" fmla="*/ 1378 h 144145"/>
                <a:gd name="T6" fmla="*/ 1283 w 157480"/>
                <a:gd name="T7" fmla="*/ 1390 h 144145"/>
                <a:gd name="T8" fmla="*/ 1213 w 157480"/>
                <a:gd name="T9" fmla="*/ 1390 h 144145"/>
                <a:gd name="T10" fmla="*/ 1137 w 157480"/>
                <a:gd name="T11" fmla="*/ 1403 h 144145"/>
                <a:gd name="T12" fmla="*/ 1061 w 157480"/>
                <a:gd name="T13" fmla="*/ 1416 h 144145"/>
                <a:gd name="T14" fmla="*/ 991 w 157480"/>
                <a:gd name="T15" fmla="*/ 1416 h 144145"/>
                <a:gd name="T16" fmla="*/ 915 w 157480"/>
                <a:gd name="T17" fmla="*/ 1416 h 144145"/>
                <a:gd name="T18" fmla="*/ 845 w 157480"/>
                <a:gd name="T19" fmla="*/ 1416 h 144145"/>
                <a:gd name="T20" fmla="*/ 807 w 157480"/>
                <a:gd name="T21" fmla="*/ 1352 h 144145"/>
                <a:gd name="T22" fmla="*/ 807 w 157480"/>
                <a:gd name="T23" fmla="*/ 1257 h 144145"/>
                <a:gd name="T24" fmla="*/ 807 w 157480"/>
                <a:gd name="T25" fmla="*/ 1193 h 144145"/>
                <a:gd name="T26" fmla="*/ 870 w 157480"/>
                <a:gd name="T27" fmla="*/ 1149 h 144145"/>
                <a:gd name="T28" fmla="*/ 927 w 157480"/>
                <a:gd name="T29" fmla="*/ 1047 h 144145"/>
                <a:gd name="T30" fmla="*/ 927 w 157480"/>
                <a:gd name="T31" fmla="*/ 940 h 144145"/>
                <a:gd name="T32" fmla="*/ 883 w 157480"/>
                <a:gd name="T33" fmla="*/ 876 h 144145"/>
                <a:gd name="T34" fmla="*/ 781 w 157480"/>
                <a:gd name="T35" fmla="*/ 863 h 144145"/>
                <a:gd name="T36" fmla="*/ 660 w 157480"/>
                <a:gd name="T37" fmla="*/ 901 h 144145"/>
                <a:gd name="T38" fmla="*/ 572 w 157480"/>
                <a:gd name="T39" fmla="*/ 978 h 144145"/>
                <a:gd name="T40" fmla="*/ 553 w 157480"/>
                <a:gd name="T41" fmla="*/ 1060 h 144145"/>
                <a:gd name="T42" fmla="*/ 597 w 157480"/>
                <a:gd name="T43" fmla="*/ 1149 h 144145"/>
                <a:gd name="T44" fmla="*/ 660 w 157480"/>
                <a:gd name="T45" fmla="*/ 1244 h 144145"/>
                <a:gd name="T46" fmla="*/ 673 w 157480"/>
                <a:gd name="T47" fmla="*/ 1365 h 144145"/>
                <a:gd name="T48" fmla="*/ 673 w 157480"/>
                <a:gd name="T49" fmla="*/ 1441 h 144145"/>
                <a:gd name="T50" fmla="*/ 597 w 157480"/>
                <a:gd name="T51" fmla="*/ 1428 h 144145"/>
                <a:gd name="T52" fmla="*/ 514 w 157480"/>
                <a:gd name="T53" fmla="*/ 1416 h 144145"/>
                <a:gd name="T54" fmla="*/ 438 w 157480"/>
                <a:gd name="T55" fmla="*/ 1416 h 144145"/>
                <a:gd name="T56" fmla="*/ 356 w 157480"/>
                <a:gd name="T57" fmla="*/ 1416 h 144145"/>
                <a:gd name="T58" fmla="*/ 279 w 157480"/>
                <a:gd name="T59" fmla="*/ 1403 h 144145"/>
                <a:gd name="T60" fmla="*/ 159 w 157480"/>
                <a:gd name="T61" fmla="*/ 1403 h 144145"/>
                <a:gd name="T62" fmla="*/ 83 w 157480"/>
                <a:gd name="T63" fmla="*/ 1403 h 144145"/>
                <a:gd name="T64" fmla="*/ 514 w 157480"/>
                <a:gd name="T65" fmla="*/ 1270 h 144145"/>
                <a:gd name="T66" fmla="*/ 489 w 157480"/>
                <a:gd name="T67" fmla="*/ 1193 h 144145"/>
                <a:gd name="T68" fmla="*/ 476 w 157480"/>
                <a:gd name="T69" fmla="*/ 1124 h 144145"/>
                <a:gd name="T70" fmla="*/ 476 w 157480"/>
                <a:gd name="T71" fmla="*/ 1047 h 144145"/>
                <a:gd name="T72" fmla="*/ 476 w 157480"/>
                <a:gd name="T73" fmla="*/ 978 h 144145"/>
                <a:gd name="T74" fmla="*/ 527 w 157480"/>
                <a:gd name="T75" fmla="*/ 889 h 144145"/>
                <a:gd name="T76" fmla="*/ 584 w 157480"/>
                <a:gd name="T77" fmla="*/ 832 h 144145"/>
                <a:gd name="T78" fmla="*/ 673 w 157480"/>
                <a:gd name="T79" fmla="*/ 768 h 144145"/>
                <a:gd name="T80" fmla="*/ 768 w 157480"/>
                <a:gd name="T81" fmla="*/ 730 h 144145"/>
                <a:gd name="T82" fmla="*/ 857 w 157480"/>
                <a:gd name="T83" fmla="*/ 743 h 144145"/>
                <a:gd name="T84" fmla="*/ 965 w 157480"/>
                <a:gd name="T85" fmla="*/ 781 h 144145"/>
                <a:gd name="T86" fmla="*/ 1016 w 157480"/>
                <a:gd name="T87" fmla="*/ 838 h 144145"/>
                <a:gd name="T88" fmla="*/ 1042 w 157480"/>
                <a:gd name="T89" fmla="*/ 901 h 144145"/>
                <a:gd name="T90" fmla="*/ 1054 w 157480"/>
                <a:gd name="T91" fmla="*/ 990 h 144145"/>
                <a:gd name="T92" fmla="*/ 1042 w 157480"/>
                <a:gd name="T93" fmla="*/ 1073 h 144145"/>
                <a:gd name="T94" fmla="*/ 1003 w 157480"/>
                <a:gd name="T95" fmla="*/ 1155 h 144145"/>
                <a:gd name="T96" fmla="*/ 965 w 157480"/>
                <a:gd name="T97" fmla="*/ 1219 h 144145"/>
                <a:gd name="T98" fmla="*/ 940 w 157480"/>
                <a:gd name="T99" fmla="*/ 1282 h 144145"/>
                <a:gd name="T100" fmla="*/ 1073 w 157480"/>
                <a:gd name="T101" fmla="*/ 0 h 1441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7480"/>
                <a:gd name="T154" fmla="*/ 0 h 144145"/>
                <a:gd name="T155" fmla="*/ 157480 w 157480"/>
                <a:gd name="T156" fmla="*/ 144145 h 1441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7480" h="144145">
                  <a:moveTo>
                    <a:pt x="107315" y="0"/>
                  </a:moveTo>
                  <a:lnTo>
                    <a:pt x="157480" y="131445"/>
                  </a:lnTo>
                  <a:lnTo>
                    <a:pt x="155575" y="131445"/>
                  </a:lnTo>
                  <a:lnTo>
                    <a:pt x="151765" y="133985"/>
                  </a:lnTo>
                  <a:lnTo>
                    <a:pt x="149225" y="135255"/>
                  </a:lnTo>
                  <a:lnTo>
                    <a:pt x="146685" y="136525"/>
                  </a:lnTo>
                  <a:lnTo>
                    <a:pt x="142875" y="136525"/>
                  </a:lnTo>
                  <a:lnTo>
                    <a:pt x="140335" y="137795"/>
                  </a:lnTo>
                  <a:lnTo>
                    <a:pt x="138430" y="137795"/>
                  </a:lnTo>
                  <a:lnTo>
                    <a:pt x="135890" y="137795"/>
                  </a:lnTo>
                  <a:lnTo>
                    <a:pt x="132080" y="137795"/>
                  </a:lnTo>
                  <a:lnTo>
                    <a:pt x="128270" y="139065"/>
                  </a:lnTo>
                  <a:lnTo>
                    <a:pt x="125730" y="139065"/>
                  </a:lnTo>
                  <a:lnTo>
                    <a:pt x="123190" y="139065"/>
                  </a:lnTo>
                  <a:lnTo>
                    <a:pt x="121285" y="139065"/>
                  </a:lnTo>
                  <a:lnTo>
                    <a:pt x="118745" y="140335"/>
                  </a:lnTo>
                  <a:lnTo>
                    <a:pt x="116205" y="140335"/>
                  </a:lnTo>
                  <a:lnTo>
                    <a:pt x="113665" y="140335"/>
                  </a:lnTo>
                  <a:lnTo>
                    <a:pt x="111125" y="140335"/>
                  </a:lnTo>
                  <a:lnTo>
                    <a:pt x="108585" y="141605"/>
                  </a:lnTo>
                  <a:lnTo>
                    <a:pt x="106045" y="141605"/>
                  </a:lnTo>
                  <a:lnTo>
                    <a:pt x="104140" y="141605"/>
                  </a:lnTo>
                  <a:lnTo>
                    <a:pt x="101600" y="141605"/>
                  </a:lnTo>
                  <a:lnTo>
                    <a:pt x="99060" y="141605"/>
                  </a:lnTo>
                  <a:lnTo>
                    <a:pt x="96520" y="141605"/>
                  </a:lnTo>
                  <a:lnTo>
                    <a:pt x="93980" y="141605"/>
                  </a:lnTo>
                  <a:lnTo>
                    <a:pt x="91440" y="141605"/>
                  </a:lnTo>
                  <a:lnTo>
                    <a:pt x="90170" y="141605"/>
                  </a:lnTo>
                  <a:lnTo>
                    <a:pt x="86995" y="141605"/>
                  </a:lnTo>
                  <a:lnTo>
                    <a:pt x="84455" y="141605"/>
                  </a:lnTo>
                  <a:lnTo>
                    <a:pt x="81915" y="140335"/>
                  </a:lnTo>
                  <a:lnTo>
                    <a:pt x="81915" y="137795"/>
                  </a:lnTo>
                  <a:lnTo>
                    <a:pt x="80645" y="135255"/>
                  </a:lnTo>
                  <a:lnTo>
                    <a:pt x="80645" y="131445"/>
                  </a:lnTo>
                  <a:lnTo>
                    <a:pt x="80645" y="128270"/>
                  </a:lnTo>
                  <a:lnTo>
                    <a:pt x="80645" y="125730"/>
                  </a:lnTo>
                  <a:lnTo>
                    <a:pt x="79375" y="121920"/>
                  </a:lnTo>
                  <a:lnTo>
                    <a:pt x="79375" y="120650"/>
                  </a:lnTo>
                  <a:lnTo>
                    <a:pt x="80645" y="119380"/>
                  </a:lnTo>
                  <a:lnTo>
                    <a:pt x="81915" y="118110"/>
                  </a:lnTo>
                  <a:lnTo>
                    <a:pt x="84455" y="116840"/>
                  </a:lnTo>
                  <a:lnTo>
                    <a:pt x="86995" y="114935"/>
                  </a:lnTo>
                  <a:lnTo>
                    <a:pt x="88900" y="111125"/>
                  </a:lnTo>
                  <a:lnTo>
                    <a:pt x="91440" y="108585"/>
                  </a:lnTo>
                  <a:lnTo>
                    <a:pt x="92710" y="104775"/>
                  </a:lnTo>
                  <a:lnTo>
                    <a:pt x="93980" y="100965"/>
                  </a:lnTo>
                  <a:lnTo>
                    <a:pt x="92710" y="97790"/>
                  </a:lnTo>
                  <a:lnTo>
                    <a:pt x="92710" y="93980"/>
                  </a:lnTo>
                  <a:lnTo>
                    <a:pt x="91440" y="91440"/>
                  </a:lnTo>
                  <a:lnTo>
                    <a:pt x="90170" y="88900"/>
                  </a:lnTo>
                  <a:lnTo>
                    <a:pt x="88265" y="87630"/>
                  </a:lnTo>
                  <a:lnTo>
                    <a:pt x="85725" y="86360"/>
                  </a:lnTo>
                  <a:lnTo>
                    <a:pt x="81915" y="86360"/>
                  </a:lnTo>
                  <a:lnTo>
                    <a:pt x="78105" y="86360"/>
                  </a:lnTo>
                  <a:lnTo>
                    <a:pt x="74295" y="87630"/>
                  </a:lnTo>
                  <a:lnTo>
                    <a:pt x="71120" y="88900"/>
                  </a:lnTo>
                  <a:lnTo>
                    <a:pt x="66040" y="90170"/>
                  </a:lnTo>
                  <a:lnTo>
                    <a:pt x="63500" y="92710"/>
                  </a:lnTo>
                  <a:lnTo>
                    <a:pt x="59690" y="95250"/>
                  </a:lnTo>
                  <a:lnTo>
                    <a:pt x="57150" y="97790"/>
                  </a:lnTo>
                  <a:lnTo>
                    <a:pt x="55880" y="99695"/>
                  </a:lnTo>
                  <a:lnTo>
                    <a:pt x="55245" y="103505"/>
                  </a:lnTo>
                  <a:lnTo>
                    <a:pt x="55245" y="106045"/>
                  </a:lnTo>
                  <a:lnTo>
                    <a:pt x="55880" y="108585"/>
                  </a:lnTo>
                  <a:lnTo>
                    <a:pt x="57150" y="111125"/>
                  </a:lnTo>
                  <a:lnTo>
                    <a:pt x="59690" y="114935"/>
                  </a:lnTo>
                  <a:lnTo>
                    <a:pt x="63500" y="118110"/>
                  </a:lnTo>
                  <a:lnTo>
                    <a:pt x="66040" y="120650"/>
                  </a:lnTo>
                  <a:lnTo>
                    <a:pt x="66040" y="124460"/>
                  </a:lnTo>
                  <a:lnTo>
                    <a:pt x="66040" y="128270"/>
                  </a:lnTo>
                  <a:lnTo>
                    <a:pt x="67310" y="132715"/>
                  </a:lnTo>
                  <a:lnTo>
                    <a:pt x="67310" y="136525"/>
                  </a:lnTo>
                  <a:lnTo>
                    <a:pt x="67310" y="141605"/>
                  </a:lnTo>
                  <a:lnTo>
                    <a:pt x="67310" y="142875"/>
                  </a:lnTo>
                  <a:lnTo>
                    <a:pt x="67310" y="144145"/>
                  </a:lnTo>
                  <a:lnTo>
                    <a:pt x="64770" y="144145"/>
                  </a:lnTo>
                  <a:lnTo>
                    <a:pt x="63500" y="142875"/>
                  </a:lnTo>
                  <a:lnTo>
                    <a:pt x="59690" y="142875"/>
                  </a:lnTo>
                  <a:lnTo>
                    <a:pt x="55880" y="142875"/>
                  </a:lnTo>
                  <a:lnTo>
                    <a:pt x="53975" y="141605"/>
                  </a:lnTo>
                  <a:lnTo>
                    <a:pt x="51435" y="141605"/>
                  </a:lnTo>
                  <a:lnTo>
                    <a:pt x="48895" y="141605"/>
                  </a:lnTo>
                  <a:lnTo>
                    <a:pt x="46355" y="141605"/>
                  </a:lnTo>
                  <a:lnTo>
                    <a:pt x="43815" y="141605"/>
                  </a:lnTo>
                  <a:lnTo>
                    <a:pt x="41275" y="141605"/>
                  </a:lnTo>
                  <a:lnTo>
                    <a:pt x="38100" y="141605"/>
                  </a:lnTo>
                  <a:lnTo>
                    <a:pt x="35560" y="141605"/>
                  </a:lnTo>
                  <a:lnTo>
                    <a:pt x="33020" y="141605"/>
                  </a:lnTo>
                  <a:lnTo>
                    <a:pt x="30480" y="141605"/>
                  </a:lnTo>
                  <a:lnTo>
                    <a:pt x="27940" y="140335"/>
                  </a:lnTo>
                  <a:lnTo>
                    <a:pt x="25400" y="140335"/>
                  </a:lnTo>
                  <a:lnTo>
                    <a:pt x="20955" y="140335"/>
                  </a:lnTo>
                  <a:lnTo>
                    <a:pt x="15875" y="140335"/>
                  </a:lnTo>
                  <a:lnTo>
                    <a:pt x="12065" y="140335"/>
                  </a:lnTo>
                  <a:lnTo>
                    <a:pt x="9525" y="140335"/>
                  </a:lnTo>
                  <a:lnTo>
                    <a:pt x="8255" y="140335"/>
                  </a:lnTo>
                  <a:lnTo>
                    <a:pt x="0" y="129540"/>
                  </a:lnTo>
                  <a:lnTo>
                    <a:pt x="51435" y="128270"/>
                  </a:lnTo>
                  <a:lnTo>
                    <a:pt x="51435" y="127000"/>
                  </a:lnTo>
                  <a:lnTo>
                    <a:pt x="50165" y="125730"/>
                  </a:lnTo>
                  <a:lnTo>
                    <a:pt x="50165" y="121920"/>
                  </a:lnTo>
                  <a:lnTo>
                    <a:pt x="48895" y="119380"/>
                  </a:lnTo>
                  <a:lnTo>
                    <a:pt x="47625" y="116840"/>
                  </a:lnTo>
                  <a:lnTo>
                    <a:pt x="47625" y="114935"/>
                  </a:lnTo>
                  <a:lnTo>
                    <a:pt x="47625" y="112395"/>
                  </a:lnTo>
                  <a:lnTo>
                    <a:pt x="47625" y="109855"/>
                  </a:lnTo>
                  <a:lnTo>
                    <a:pt x="47625" y="107315"/>
                  </a:lnTo>
                  <a:lnTo>
                    <a:pt x="47625" y="104775"/>
                  </a:lnTo>
                  <a:lnTo>
                    <a:pt x="47625" y="102235"/>
                  </a:lnTo>
                  <a:lnTo>
                    <a:pt x="47625" y="99695"/>
                  </a:lnTo>
                  <a:lnTo>
                    <a:pt x="47625" y="97790"/>
                  </a:lnTo>
                  <a:lnTo>
                    <a:pt x="48895" y="93980"/>
                  </a:lnTo>
                  <a:lnTo>
                    <a:pt x="50165" y="91440"/>
                  </a:lnTo>
                  <a:lnTo>
                    <a:pt x="52705" y="88900"/>
                  </a:lnTo>
                  <a:lnTo>
                    <a:pt x="53975" y="86360"/>
                  </a:lnTo>
                  <a:lnTo>
                    <a:pt x="55880" y="85090"/>
                  </a:lnTo>
                  <a:lnTo>
                    <a:pt x="58420" y="83185"/>
                  </a:lnTo>
                  <a:lnTo>
                    <a:pt x="60960" y="80645"/>
                  </a:lnTo>
                  <a:lnTo>
                    <a:pt x="64770" y="78105"/>
                  </a:lnTo>
                  <a:lnTo>
                    <a:pt x="67310" y="76835"/>
                  </a:lnTo>
                  <a:lnTo>
                    <a:pt x="71120" y="75565"/>
                  </a:lnTo>
                  <a:lnTo>
                    <a:pt x="74295" y="75565"/>
                  </a:lnTo>
                  <a:lnTo>
                    <a:pt x="76835" y="73025"/>
                  </a:lnTo>
                  <a:lnTo>
                    <a:pt x="79375" y="73025"/>
                  </a:lnTo>
                  <a:lnTo>
                    <a:pt x="83185" y="73025"/>
                  </a:lnTo>
                  <a:lnTo>
                    <a:pt x="85725" y="74295"/>
                  </a:lnTo>
                  <a:lnTo>
                    <a:pt x="90170" y="75565"/>
                  </a:lnTo>
                  <a:lnTo>
                    <a:pt x="92710" y="76835"/>
                  </a:lnTo>
                  <a:lnTo>
                    <a:pt x="96520" y="78105"/>
                  </a:lnTo>
                  <a:lnTo>
                    <a:pt x="99060" y="79375"/>
                  </a:lnTo>
                  <a:lnTo>
                    <a:pt x="100330" y="81915"/>
                  </a:lnTo>
                  <a:lnTo>
                    <a:pt x="101600" y="83820"/>
                  </a:lnTo>
                  <a:lnTo>
                    <a:pt x="102870" y="85090"/>
                  </a:lnTo>
                  <a:lnTo>
                    <a:pt x="104140" y="87630"/>
                  </a:lnTo>
                  <a:lnTo>
                    <a:pt x="104140" y="90170"/>
                  </a:lnTo>
                  <a:lnTo>
                    <a:pt x="105410" y="93980"/>
                  </a:lnTo>
                  <a:lnTo>
                    <a:pt x="105410" y="96520"/>
                  </a:lnTo>
                  <a:lnTo>
                    <a:pt x="105410" y="99060"/>
                  </a:lnTo>
                  <a:lnTo>
                    <a:pt x="105410" y="102235"/>
                  </a:lnTo>
                  <a:lnTo>
                    <a:pt x="105410" y="104775"/>
                  </a:lnTo>
                  <a:lnTo>
                    <a:pt x="104140" y="107315"/>
                  </a:lnTo>
                  <a:lnTo>
                    <a:pt x="102870" y="109855"/>
                  </a:lnTo>
                  <a:lnTo>
                    <a:pt x="101600" y="113665"/>
                  </a:lnTo>
                  <a:lnTo>
                    <a:pt x="100330" y="115570"/>
                  </a:lnTo>
                  <a:lnTo>
                    <a:pt x="99060" y="118110"/>
                  </a:lnTo>
                  <a:lnTo>
                    <a:pt x="97790" y="120650"/>
                  </a:lnTo>
                  <a:lnTo>
                    <a:pt x="96520" y="121920"/>
                  </a:lnTo>
                  <a:lnTo>
                    <a:pt x="96520" y="124460"/>
                  </a:lnTo>
                  <a:lnTo>
                    <a:pt x="93980" y="127000"/>
                  </a:lnTo>
                  <a:lnTo>
                    <a:pt x="93980" y="128270"/>
                  </a:lnTo>
                  <a:lnTo>
                    <a:pt x="137160" y="125730"/>
                  </a:lnTo>
                  <a:lnTo>
                    <a:pt x="97790" y="12065"/>
                  </a:lnTo>
                  <a:lnTo>
                    <a:pt x="10731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Shape 3109">
              <a:extLst>
                <a:ext uri="{FF2B5EF4-FFF2-40B4-BE49-F238E27FC236}">
                  <a16:creationId xmlns:a16="http://schemas.microsoft.com/office/drawing/2014/main" id="{C2D3FEB8-C570-4B19-BF6F-C26C789E6FFF}"/>
                </a:ext>
              </a:extLst>
            </p:cNvPr>
            <p:cNvSpPr>
              <a:spLocks/>
            </p:cNvSpPr>
            <p:nvPr/>
          </p:nvSpPr>
          <p:spPr bwMode="auto">
            <a:xfrm>
              <a:off x="8801" y="11976"/>
              <a:ext cx="2616" cy="1587"/>
            </a:xfrm>
            <a:custGeom>
              <a:avLst/>
              <a:gdLst>
                <a:gd name="T0" fmla="*/ 2025 w 261620"/>
                <a:gd name="T1" fmla="*/ 44 h 158750"/>
                <a:gd name="T2" fmla="*/ 2127 w 261620"/>
                <a:gd name="T3" fmla="*/ 254 h 158750"/>
                <a:gd name="T4" fmla="*/ 2222 w 261620"/>
                <a:gd name="T5" fmla="*/ 451 h 158750"/>
                <a:gd name="T6" fmla="*/ 2299 w 261620"/>
                <a:gd name="T7" fmla="*/ 622 h 158750"/>
                <a:gd name="T8" fmla="*/ 2381 w 261620"/>
                <a:gd name="T9" fmla="*/ 794 h 158750"/>
                <a:gd name="T10" fmla="*/ 2457 w 261620"/>
                <a:gd name="T11" fmla="*/ 965 h 158750"/>
                <a:gd name="T12" fmla="*/ 2565 w 261620"/>
                <a:gd name="T13" fmla="*/ 1181 h 158750"/>
                <a:gd name="T14" fmla="*/ 2591 w 261620"/>
                <a:gd name="T15" fmla="*/ 1339 h 158750"/>
                <a:gd name="T16" fmla="*/ 2470 w 261620"/>
                <a:gd name="T17" fmla="*/ 1365 h 158750"/>
                <a:gd name="T18" fmla="*/ 2343 w 261620"/>
                <a:gd name="T19" fmla="*/ 1206 h 158750"/>
                <a:gd name="T20" fmla="*/ 2299 w 261620"/>
                <a:gd name="T21" fmla="*/ 1086 h 158750"/>
                <a:gd name="T22" fmla="*/ 2197 w 261620"/>
                <a:gd name="T23" fmla="*/ 863 h 158750"/>
                <a:gd name="T24" fmla="*/ 2076 w 261620"/>
                <a:gd name="T25" fmla="*/ 597 h 158750"/>
                <a:gd name="T26" fmla="*/ 1956 w 261620"/>
                <a:gd name="T27" fmla="*/ 375 h 158750"/>
                <a:gd name="T28" fmla="*/ 1892 w 261620"/>
                <a:gd name="T29" fmla="*/ 229 h 158750"/>
                <a:gd name="T30" fmla="*/ 1575 w 261620"/>
                <a:gd name="T31" fmla="*/ 292 h 158750"/>
                <a:gd name="T32" fmla="*/ 1721 w 261620"/>
                <a:gd name="T33" fmla="*/ 375 h 158750"/>
                <a:gd name="T34" fmla="*/ 1759 w 261620"/>
                <a:gd name="T35" fmla="*/ 508 h 158750"/>
                <a:gd name="T36" fmla="*/ 1651 w 261620"/>
                <a:gd name="T37" fmla="*/ 660 h 158750"/>
                <a:gd name="T38" fmla="*/ 1492 w 261620"/>
                <a:gd name="T39" fmla="*/ 755 h 158750"/>
                <a:gd name="T40" fmla="*/ 1321 w 261620"/>
                <a:gd name="T41" fmla="*/ 781 h 158750"/>
                <a:gd name="T42" fmla="*/ 1162 w 261620"/>
                <a:gd name="T43" fmla="*/ 743 h 158750"/>
                <a:gd name="T44" fmla="*/ 1035 w 261620"/>
                <a:gd name="T45" fmla="*/ 609 h 158750"/>
                <a:gd name="T46" fmla="*/ 1022 w 261620"/>
                <a:gd name="T47" fmla="*/ 463 h 158750"/>
                <a:gd name="T48" fmla="*/ 1022 w 261620"/>
                <a:gd name="T49" fmla="*/ 267 h 158750"/>
                <a:gd name="T50" fmla="*/ 610 w 261620"/>
                <a:gd name="T51" fmla="*/ 597 h 158750"/>
                <a:gd name="T52" fmla="*/ 438 w 261620"/>
                <a:gd name="T53" fmla="*/ 559 h 158750"/>
                <a:gd name="T54" fmla="*/ 241 w 261620"/>
                <a:gd name="T55" fmla="*/ 609 h 158750"/>
                <a:gd name="T56" fmla="*/ 133 w 261620"/>
                <a:gd name="T57" fmla="*/ 743 h 158750"/>
                <a:gd name="T58" fmla="*/ 165 w 261620"/>
                <a:gd name="T59" fmla="*/ 952 h 158750"/>
                <a:gd name="T60" fmla="*/ 305 w 261620"/>
                <a:gd name="T61" fmla="*/ 1035 h 158750"/>
                <a:gd name="T62" fmla="*/ 476 w 261620"/>
                <a:gd name="T63" fmla="*/ 1047 h 158750"/>
                <a:gd name="T64" fmla="*/ 622 w 261620"/>
                <a:gd name="T65" fmla="*/ 965 h 158750"/>
                <a:gd name="T66" fmla="*/ 610 w 261620"/>
                <a:gd name="T67" fmla="*/ 1587 h 158750"/>
                <a:gd name="T68" fmla="*/ 438 w 261620"/>
                <a:gd name="T69" fmla="*/ 1193 h 158750"/>
                <a:gd name="T70" fmla="*/ 279 w 261620"/>
                <a:gd name="T71" fmla="*/ 1181 h 158750"/>
                <a:gd name="T72" fmla="*/ 133 w 261620"/>
                <a:gd name="T73" fmla="*/ 1086 h 158750"/>
                <a:gd name="T74" fmla="*/ 19 w 261620"/>
                <a:gd name="T75" fmla="*/ 889 h 158750"/>
                <a:gd name="T76" fmla="*/ 19 w 261620"/>
                <a:gd name="T77" fmla="*/ 647 h 158750"/>
                <a:gd name="T78" fmla="*/ 133 w 261620"/>
                <a:gd name="T79" fmla="*/ 508 h 158750"/>
                <a:gd name="T80" fmla="*/ 292 w 261620"/>
                <a:gd name="T81" fmla="*/ 463 h 158750"/>
                <a:gd name="T82" fmla="*/ 508 w 261620"/>
                <a:gd name="T83" fmla="*/ 425 h 158750"/>
                <a:gd name="T84" fmla="*/ 571 w 261620"/>
                <a:gd name="T85" fmla="*/ 121 h 158750"/>
                <a:gd name="T86" fmla="*/ 730 w 261620"/>
                <a:gd name="T87" fmla="*/ 121 h 158750"/>
                <a:gd name="T88" fmla="*/ 889 w 261620"/>
                <a:gd name="T89" fmla="*/ 146 h 158750"/>
                <a:gd name="T90" fmla="*/ 1073 w 261620"/>
                <a:gd name="T91" fmla="*/ 159 h 158750"/>
                <a:gd name="T92" fmla="*/ 1206 w 261620"/>
                <a:gd name="T93" fmla="*/ 241 h 158750"/>
                <a:gd name="T94" fmla="*/ 1194 w 261620"/>
                <a:gd name="T95" fmla="*/ 387 h 158750"/>
                <a:gd name="T96" fmla="*/ 1162 w 261620"/>
                <a:gd name="T97" fmla="*/ 546 h 158750"/>
                <a:gd name="T98" fmla="*/ 1321 w 261620"/>
                <a:gd name="T99" fmla="*/ 673 h 158750"/>
                <a:gd name="T100" fmla="*/ 1479 w 261620"/>
                <a:gd name="T101" fmla="*/ 647 h 158750"/>
                <a:gd name="T102" fmla="*/ 1613 w 261620"/>
                <a:gd name="T103" fmla="*/ 508 h 158750"/>
                <a:gd name="T104" fmla="*/ 1537 w 261620"/>
                <a:gd name="T105" fmla="*/ 375 h 158750"/>
                <a:gd name="T106" fmla="*/ 1416 w 261620"/>
                <a:gd name="T107" fmla="*/ 317 h 158750"/>
                <a:gd name="T108" fmla="*/ 1403 w 261620"/>
                <a:gd name="T109" fmla="*/ 133 h 158750"/>
                <a:gd name="T110" fmla="*/ 1575 w 261620"/>
                <a:gd name="T111" fmla="*/ 83 h 158750"/>
                <a:gd name="T112" fmla="*/ 1721 w 261620"/>
                <a:gd name="T113" fmla="*/ 44 h 158750"/>
                <a:gd name="T114" fmla="*/ 1956 w 261620"/>
                <a:gd name="T115" fmla="*/ 0 h 1587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1620"/>
                <a:gd name="T175" fmla="*/ 0 h 158750"/>
                <a:gd name="T176" fmla="*/ 261620 w 261620"/>
                <a:gd name="T177" fmla="*/ 158750 h 1587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1620" h="158750">
                  <a:moveTo>
                    <a:pt x="195580" y="0"/>
                  </a:moveTo>
                  <a:lnTo>
                    <a:pt x="198120" y="1270"/>
                  </a:lnTo>
                  <a:lnTo>
                    <a:pt x="200660" y="1270"/>
                  </a:lnTo>
                  <a:lnTo>
                    <a:pt x="201295" y="2540"/>
                  </a:lnTo>
                  <a:lnTo>
                    <a:pt x="201295" y="3175"/>
                  </a:lnTo>
                  <a:lnTo>
                    <a:pt x="202565" y="4445"/>
                  </a:lnTo>
                  <a:lnTo>
                    <a:pt x="203835" y="6985"/>
                  </a:lnTo>
                  <a:lnTo>
                    <a:pt x="205105" y="9525"/>
                  </a:lnTo>
                  <a:lnTo>
                    <a:pt x="206375" y="12065"/>
                  </a:lnTo>
                  <a:lnTo>
                    <a:pt x="207645" y="17145"/>
                  </a:lnTo>
                  <a:lnTo>
                    <a:pt x="210185" y="20320"/>
                  </a:lnTo>
                  <a:lnTo>
                    <a:pt x="212725" y="25400"/>
                  </a:lnTo>
                  <a:lnTo>
                    <a:pt x="213995" y="29210"/>
                  </a:lnTo>
                  <a:lnTo>
                    <a:pt x="216535" y="34290"/>
                  </a:lnTo>
                  <a:lnTo>
                    <a:pt x="217805" y="37465"/>
                  </a:lnTo>
                  <a:lnTo>
                    <a:pt x="219710" y="40005"/>
                  </a:lnTo>
                  <a:lnTo>
                    <a:pt x="220980" y="42545"/>
                  </a:lnTo>
                  <a:lnTo>
                    <a:pt x="222250" y="45085"/>
                  </a:lnTo>
                  <a:lnTo>
                    <a:pt x="223520" y="48895"/>
                  </a:lnTo>
                  <a:lnTo>
                    <a:pt x="224790" y="50800"/>
                  </a:lnTo>
                  <a:lnTo>
                    <a:pt x="226060" y="53340"/>
                  </a:lnTo>
                  <a:lnTo>
                    <a:pt x="227330" y="55880"/>
                  </a:lnTo>
                  <a:lnTo>
                    <a:pt x="228600" y="59690"/>
                  </a:lnTo>
                  <a:lnTo>
                    <a:pt x="229870" y="62230"/>
                  </a:lnTo>
                  <a:lnTo>
                    <a:pt x="231140" y="66040"/>
                  </a:lnTo>
                  <a:lnTo>
                    <a:pt x="233680" y="67945"/>
                  </a:lnTo>
                  <a:lnTo>
                    <a:pt x="234315" y="70485"/>
                  </a:lnTo>
                  <a:lnTo>
                    <a:pt x="235585" y="74295"/>
                  </a:lnTo>
                  <a:lnTo>
                    <a:pt x="236855" y="76835"/>
                  </a:lnTo>
                  <a:lnTo>
                    <a:pt x="238125" y="79375"/>
                  </a:lnTo>
                  <a:lnTo>
                    <a:pt x="239395" y="81915"/>
                  </a:lnTo>
                  <a:lnTo>
                    <a:pt x="240665" y="85090"/>
                  </a:lnTo>
                  <a:lnTo>
                    <a:pt x="241935" y="87630"/>
                  </a:lnTo>
                  <a:lnTo>
                    <a:pt x="243205" y="90170"/>
                  </a:lnTo>
                  <a:lnTo>
                    <a:pt x="244475" y="92710"/>
                  </a:lnTo>
                  <a:lnTo>
                    <a:pt x="245745" y="96520"/>
                  </a:lnTo>
                  <a:lnTo>
                    <a:pt x="247015" y="99060"/>
                  </a:lnTo>
                  <a:lnTo>
                    <a:pt x="248285" y="100965"/>
                  </a:lnTo>
                  <a:lnTo>
                    <a:pt x="250825" y="104775"/>
                  </a:lnTo>
                  <a:lnTo>
                    <a:pt x="252730" y="109855"/>
                  </a:lnTo>
                  <a:lnTo>
                    <a:pt x="254000" y="113665"/>
                  </a:lnTo>
                  <a:lnTo>
                    <a:pt x="256540" y="118110"/>
                  </a:lnTo>
                  <a:lnTo>
                    <a:pt x="257810" y="120650"/>
                  </a:lnTo>
                  <a:lnTo>
                    <a:pt x="259080" y="124460"/>
                  </a:lnTo>
                  <a:lnTo>
                    <a:pt x="261620" y="127000"/>
                  </a:lnTo>
                  <a:lnTo>
                    <a:pt x="261620" y="129540"/>
                  </a:lnTo>
                  <a:lnTo>
                    <a:pt x="261620" y="130810"/>
                  </a:lnTo>
                  <a:lnTo>
                    <a:pt x="259080" y="133985"/>
                  </a:lnTo>
                  <a:lnTo>
                    <a:pt x="257810" y="135255"/>
                  </a:lnTo>
                  <a:lnTo>
                    <a:pt x="256540" y="136525"/>
                  </a:lnTo>
                  <a:lnTo>
                    <a:pt x="254000" y="137795"/>
                  </a:lnTo>
                  <a:lnTo>
                    <a:pt x="251460" y="137795"/>
                  </a:lnTo>
                  <a:lnTo>
                    <a:pt x="249555" y="137795"/>
                  </a:lnTo>
                  <a:lnTo>
                    <a:pt x="247015" y="136525"/>
                  </a:lnTo>
                  <a:lnTo>
                    <a:pt x="244475" y="133985"/>
                  </a:lnTo>
                  <a:lnTo>
                    <a:pt x="241935" y="131445"/>
                  </a:lnTo>
                  <a:lnTo>
                    <a:pt x="239395" y="128270"/>
                  </a:lnTo>
                  <a:lnTo>
                    <a:pt x="238125" y="125730"/>
                  </a:lnTo>
                  <a:lnTo>
                    <a:pt x="235585" y="123190"/>
                  </a:lnTo>
                  <a:lnTo>
                    <a:pt x="234315" y="120650"/>
                  </a:lnTo>
                  <a:lnTo>
                    <a:pt x="234315" y="119380"/>
                  </a:lnTo>
                  <a:lnTo>
                    <a:pt x="233680" y="118110"/>
                  </a:lnTo>
                  <a:lnTo>
                    <a:pt x="233680" y="115570"/>
                  </a:lnTo>
                  <a:lnTo>
                    <a:pt x="232410" y="113665"/>
                  </a:lnTo>
                  <a:lnTo>
                    <a:pt x="231140" y="111125"/>
                  </a:lnTo>
                  <a:lnTo>
                    <a:pt x="229870" y="108585"/>
                  </a:lnTo>
                  <a:lnTo>
                    <a:pt x="228600" y="104775"/>
                  </a:lnTo>
                  <a:lnTo>
                    <a:pt x="227330" y="102235"/>
                  </a:lnTo>
                  <a:lnTo>
                    <a:pt x="224790" y="99060"/>
                  </a:lnTo>
                  <a:lnTo>
                    <a:pt x="223520" y="93980"/>
                  </a:lnTo>
                  <a:lnTo>
                    <a:pt x="220980" y="90170"/>
                  </a:lnTo>
                  <a:lnTo>
                    <a:pt x="219710" y="86360"/>
                  </a:lnTo>
                  <a:lnTo>
                    <a:pt x="217805" y="81915"/>
                  </a:lnTo>
                  <a:lnTo>
                    <a:pt x="215265" y="78105"/>
                  </a:lnTo>
                  <a:lnTo>
                    <a:pt x="213995" y="73025"/>
                  </a:lnTo>
                  <a:lnTo>
                    <a:pt x="211455" y="69215"/>
                  </a:lnTo>
                  <a:lnTo>
                    <a:pt x="208915" y="64770"/>
                  </a:lnTo>
                  <a:lnTo>
                    <a:pt x="207645" y="59690"/>
                  </a:lnTo>
                  <a:lnTo>
                    <a:pt x="203835" y="55880"/>
                  </a:lnTo>
                  <a:lnTo>
                    <a:pt x="202565" y="50800"/>
                  </a:lnTo>
                  <a:lnTo>
                    <a:pt x="200660" y="47625"/>
                  </a:lnTo>
                  <a:lnTo>
                    <a:pt x="199390" y="43815"/>
                  </a:lnTo>
                  <a:lnTo>
                    <a:pt x="196850" y="40005"/>
                  </a:lnTo>
                  <a:lnTo>
                    <a:pt x="195580" y="37465"/>
                  </a:lnTo>
                  <a:lnTo>
                    <a:pt x="194310" y="34290"/>
                  </a:lnTo>
                  <a:lnTo>
                    <a:pt x="193040" y="31750"/>
                  </a:lnTo>
                  <a:lnTo>
                    <a:pt x="191770" y="27940"/>
                  </a:lnTo>
                  <a:lnTo>
                    <a:pt x="190500" y="26670"/>
                  </a:lnTo>
                  <a:lnTo>
                    <a:pt x="189230" y="24130"/>
                  </a:lnTo>
                  <a:lnTo>
                    <a:pt x="189230" y="22860"/>
                  </a:lnTo>
                  <a:lnTo>
                    <a:pt x="162560" y="20320"/>
                  </a:lnTo>
                  <a:lnTo>
                    <a:pt x="160020" y="21590"/>
                  </a:lnTo>
                  <a:lnTo>
                    <a:pt x="157480" y="22860"/>
                  </a:lnTo>
                  <a:lnTo>
                    <a:pt x="154940" y="25400"/>
                  </a:lnTo>
                  <a:lnTo>
                    <a:pt x="156210" y="27940"/>
                  </a:lnTo>
                  <a:lnTo>
                    <a:pt x="157480" y="29210"/>
                  </a:lnTo>
                  <a:lnTo>
                    <a:pt x="160020" y="29210"/>
                  </a:lnTo>
                  <a:lnTo>
                    <a:pt x="162560" y="30480"/>
                  </a:lnTo>
                  <a:lnTo>
                    <a:pt x="166370" y="31750"/>
                  </a:lnTo>
                  <a:lnTo>
                    <a:pt x="168275" y="33020"/>
                  </a:lnTo>
                  <a:lnTo>
                    <a:pt x="170815" y="36195"/>
                  </a:lnTo>
                  <a:lnTo>
                    <a:pt x="172085" y="37465"/>
                  </a:lnTo>
                  <a:lnTo>
                    <a:pt x="173355" y="38735"/>
                  </a:lnTo>
                  <a:lnTo>
                    <a:pt x="174625" y="41275"/>
                  </a:lnTo>
                  <a:lnTo>
                    <a:pt x="175895" y="43815"/>
                  </a:lnTo>
                  <a:lnTo>
                    <a:pt x="175895" y="46355"/>
                  </a:lnTo>
                  <a:lnTo>
                    <a:pt x="175895" y="48895"/>
                  </a:lnTo>
                  <a:lnTo>
                    <a:pt x="175895" y="50800"/>
                  </a:lnTo>
                  <a:lnTo>
                    <a:pt x="174625" y="53340"/>
                  </a:lnTo>
                  <a:lnTo>
                    <a:pt x="173355" y="55880"/>
                  </a:lnTo>
                  <a:lnTo>
                    <a:pt x="170815" y="58420"/>
                  </a:lnTo>
                  <a:lnTo>
                    <a:pt x="169545" y="60960"/>
                  </a:lnTo>
                  <a:lnTo>
                    <a:pt x="167640" y="63500"/>
                  </a:lnTo>
                  <a:lnTo>
                    <a:pt x="165100" y="66040"/>
                  </a:lnTo>
                  <a:lnTo>
                    <a:pt x="162560" y="67310"/>
                  </a:lnTo>
                  <a:lnTo>
                    <a:pt x="160020" y="69215"/>
                  </a:lnTo>
                  <a:lnTo>
                    <a:pt x="156210" y="71755"/>
                  </a:lnTo>
                  <a:lnTo>
                    <a:pt x="153670" y="73025"/>
                  </a:lnTo>
                  <a:lnTo>
                    <a:pt x="151130" y="74295"/>
                  </a:lnTo>
                  <a:lnTo>
                    <a:pt x="149225" y="75565"/>
                  </a:lnTo>
                  <a:lnTo>
                    <a:pt x="145415" y="76835"/>
                  </a:lnTo>
                  <a:lnTo>
                    <a:pt x="142875" y="76835"/>
                  </a:lnTo>
                  <a:lnTo>
                    <a:pt x="139065" y="78105"/>
                  </a:lnTo>
                  <a:lnTo>
                    <a:pt x="136525" y="78105"/>
                  </a:lnTo>
                  <a:lnTo>
                    <a:pt x="133985" y="78105"/>
                  </a:lnTo>
                  <a:lnTo>
                    <a:pt x="132080" y="78105"/>
                  </a:lnTo>
                  <a:lnTo>
                    <a:pt x="128270" y="78105"/>
                  </a:lnTo>
                  <a:lnTo>
                    <a:pt x="125730" y="78105"/>
                  </a:lnTo>
                  <a:lnTo>
                    <a:pt x="124460" y="78105"/>
                  </a:lnTo>
                  <a:lnTo>
                    <a:pt x="120650" y="76835"/>
                  </a:lnTo>
                  <a:lnTo>
                    <a:pt x="118110" y="75565"/>
                  </a:lnTo>
                  <a:lnTo>
                    <a:pt x="116205" y="74295"/>
                  </a:lnTo>
                  <a:lnTo>
                    <a:pt x="114935" y="73025"/>
                  </a:lnTo>
                  <a:lnTo>
                    <a:pt x="111125" y="70485"/>
                  </a:lnTo>
                  <a:lnTo>
                    <a:pt x="109855" y="69215"/>
                  </a:lnTo>
                  <a:lnTo>
                    <a:pt x="107315" y="66040"/>
                  </a:lnTo>
                  <a:lnTo>
                    <a:pt x="106045" y="64770"/>
                  </a:lnTo>
                  <a:lnTo>
                    <a:pt x="103505" y="60960"/>
                  </a:lnTo>
                  <a:lnTo>
                    <a:pt x="103505" y="58420"/>
                  </a:lnTo>
                  <a:lnTo>
                    <a:pt x="102235" y="55880"/>
                  </a:lnTo>
                  <a:lnTo>
                    <a:pt x="102235" y="53340"/>
                  </a:lnTo>
                  <a:lnTo>
                    <a:pt x="100965" y="50800"/>
                  </a:lnTo>
                  <a:lnTo>
                    <a:pt x="100965" y="48895"/>
                  </a:lnTo>
                  <a:lnTo>
                    <a:pt x="102235" y="46355"/>
                  </a:lnTo>
                  <a:lnTo>
                    <a:pt x="102235" y="43815"/>
                  </a:lnTo>
                  <a:lnTo>
                    <a:pt x="103505" y="40005"/>
                  </a:lnTo>
                  <a:lnTo>
                    <a:pt x="104775" y="37465"/>
                  </a:lnTo>
                  <a:lnTo>
                    <a:pt x="104775" y="34925"/>
                  </a:lnTo>
                  <a:lnTo>
                    <a:pt x="106045" y="34925"/>
                  </a:lnTo>
                  <a:lnTo>
                    <a:pt x="102235" y="26670"/>
                  </a:lnTo>
                  <a:lnTo>
                    <a:pt x="69215" y="26670"/>
                  </a:lnTo>
                  <a:lnTo>
                    <a:pt x="76835" y="62230"/>
                  </a:lnTo>
                  <a:lnTo>
                    <a:pt x="66040" y="62230"/>
                  </a:lnTo>
                  <a:lnTo>
                    <a:pt x="64770" y="60960"/>
                  </a:lnTo>
                  <a:lnTo>
                    <a:pt x="63500" y="59690"/>
                  </a:lnTo>
                  <a:lnTo>
                    <a:pt x="60960" y="59690"/>
                  </a:lnTo>
                  <a:lnTo>
                    <a:pt x="59690" y="58420"/>
                  </a:lnTo>
                  <a:lnTo>
                    <a:pt x="55880" y="57150"/>
                  </a:lnTo>
                  <a:lnTo>
                    <a:pt x="52070" y="55880"/>
                  </a:lnTo>
                  <a:lnTo>
                    <a:pt x="50165" y="55880"/>
                  </a:lnTo>
                  <a:lnTo>
                    <a:pt x="47625" y="55880"/>
                  </a:lnTo>
                  <a:lnTo>
                    <a:pt x="43815" y="55880"/>
                  </a:lnTo>
                  <a:lnTo>
                    <a:pt x="41275" y="55880"/>
                  </a:lnTo>
                  <a:lnTo>
                    <a:pt x="37465" y="55880"/>
                  </a:lnTo>
                  <a:lnTo>
                    <a:pt x="33655" y="57150"/>
                  </a:lnTo>
                  <a:lnTo>
                    <a:pt x="30480" y="58420"/>
                  </a:lnTo>
                  <a:lnTo>
                    <a:pt x="27940" y="59690"/>
                  </a:lnTo>
                  <a:lnTo>
                    <a:pt x="24130" y="60960"/>
                  </a:lnTo>
                  <a:lnTo>
                    <a:pt x="21590" y="62230"/>
                  </a:lnTo>
                  <a:lnTo>
                    <a:pt x="19050" y="63500"/>
                  </a:lnTo>
                  <a:lnTo>
                    <a:pt x="16510" y="66040"/>
                  </a:lnTo>
                  <a:lnTo>
                    <a:pt x="14605" y="67945"/>
                  </a:lnTo>
                  <a:lnTo>
                    <a:pt x="14605" y="71755"/>
                  </a:lnTo>
                  <a:lnTo>
                    <a:pt x="13335" y="74295"/>
                  </a:lnTo>
                  <a:lnTo>
                    <a:pt x="13335" y="78105"/>
                  </a:lnTo>
                  <a:lnTo>
                    <a:pt x="13335" y="81915"/>
                  </a:lnTo>
                  <a:lnTo>
                    <a:pt x="13335" y="85090"/>
                  </a:lnTo>
                  <a:lnTo>
                    <a:pt x="13335" y="87630"/>
                  </a:lnTo>
                  <a:lnTo>
                    <a:pt x="14605" y="90170"/>
                  </a:lnTo>
                  <a:lnTo>
                    <a:pt x="16510" y="95250"/>
                  </a:lnTo>
                  <a:lnTo>
                    <a:pt x="20320" y="99060"/>
                  </a:lnTo>
                  <a:lnTo>
                    <a:pt x="21590" y="99695"/>
                  </a:lnTo>
                  <a:lnTo>
                    <a:pt x="24130" y="100965"/>
                  </a:lnTo>
                  <a:lnTo>
                    <a:pt x="25400" y="102235"/>
                  </a:lnTo>
                  <a:lnTo>
                    <a:pt x="27940" y="103505"/>
                  </a:lnTo>
                  <a:lnTo>
                    <a:pt x="30480" y="103505"/>
                  </a:lnTo>
                  <a:lnTo>
                    <a:pt x="33020" y="104775"/>
                  </a:lnTo>
                  <a:lnTo>
                    <a:pt x="36195" y="104775"/>
                  </a:lnTo>
                  <a:lnTo>
                    <a:pt x="40005" y="106045"/>
                  </a:lnTo>
                  <a:lnTo>
                    <a:pt x="42545" y="106045"/>
                  </a:lnTo>
                  <a:lnTo>
                    <a:pt x="45085" y="104775"/>
                  </a:lnTo>
                  <a:lnTo>
                    <a:pt x="47625" y="104775"/>
                  </a:lnTo>
                  <a:lnTo>
                    <a:pt x="50165" y="103505"/>
                  </a:lnTo>
                  <a:lnTo>
                    <a:pt x="52070" y="102235"/>
                  </a:lnTo>
                  <a:lnTo>
                    <a:pt x="54610" y="102235"/>
                  </a:lnTo>
                  <a:lnTo>
                    <a:pt x="57150" y="99695"/>
                  </a:lnTo>
                  <a:lnTo>
                    <a:pt x="59690" y="99695"/>
                  </a:lnTo>
                  <a:lnTo>
                    <a:pt x="62230" y="96520"/>
                  </a:lnTo>
                  <a:lnTo>
                    <a:pt x="66040" y="93980"/>
                  </a:lnTo>
                  <a:lnTo>
                    <a:pt x="66675" y="92710"/>
                  </a:lnTo>
                  <a:lnTo>
                    <a:pt x="67945" y="92710"/>
                  </a:lnTo>
                  <a:lnTo>
                    <a:pt x="74295" y="92710"/>
                  </a:lnTo>
                  <a:lnTo>
                    <a:pt x="76835" y="148590"/>
                  </a:lnTo>
                  <a:lnTo>
                    <a:pt x="60960" y="158750"/>
                  </a:lnTo>
                  <a:lnTo>
                    <a:pt x="57150" y="114935"/>
                  </a:lnTo>
                  <a:lnTo>
                    <a:pt x="55880" y="114935"/>
                  </a:lnTo>
                  <a:lnTo>
                    <a:pt x="54610" y="115570"/>
                  </a:lnTo>
                  <a:lnTo>
                    <a:pt x="50800" y="116840"/>
                  </a:lnTo>
                  <a:lnTo>
                    <a:pt x="47625" y="118110"/>
                  </a:lnTo>
                  <a:lnTo>
                    <a:pt x="43815" y="119380"/>
                  </a:lnTo>
                  <a:lnTo>
                    <a:pt x="41275" y="119380"/>
                  </a:lnTo>
                  <a:lnTo>
                    <a:pt x="38735" y="119380"/>
                  </a:lnTo>
                  <a:lnTo>
                    <a:pt x="36195" y="120650"/>
                  </a:lnTo>
                  <a:lnTo>
                    <a:pt x="33655" y="119380"/>
                  </a:lnTo>
                  <a:lnTo>
                    <a:pt x="31750" y="119380"/>
                  </a:lnTo>
                  <a:lnTo>
                    <a:pt x="27940" y="118110"/>
                  </a:lnTo>
                  <a:lnTo>
                    <a:pt x="25400" y="118110"/>
                  </a:lnTo>
                  <a:lnTo>
                    <a:pt x="22860" y="115570"/>
                  </a:lnTo>
                  <a:lnTo>
                    <a:pt x="20320" y="114935"/>
                  </a:lnTo>
                  <a:lnTo>
                    <a:pt x="17780" y="112395"/>
                  </a:lnTo>
                  <a:lnTo>
                    <a:pt x="15875" y="111125"/>
                  </a:lnTo>
                  <a:lnTo>
                    <a:pt x="13335" y="108585"/>
                  </a:lnTo>
                  <a:lnTo>
                    <a:pt x="10795" y="104775"/>
                  </a:lnTo>
                  <a:lnTo>
                    <a:pt x="8255" y="102235"/>
                  </a:lnTo>
                  <a:lnTo>
                    <a:pt x="6985" y="99695"/>
                  </a:lnTo>
                  <a:lnTo>
                    <a:pt x="4445" y="96520"/>
                  </a:lnTo>
                  <a:lnTo>
                    <a:pt x="3175" y="92710"/>
                  </a:lnTo>
                  <a:lnTo>
                    <a:pt x="1905" y="88900"/>
                  </a:lnTo>
                  <a:lnTo>
                    <a:pt x="1905" y="85090"/>
                  </a:lnTo>
                  <a:lnTo>
                    <a:pt x="0" y="81915"/>
                  </a:lnTo>
                  <a:lnTo>
                    <a:pt x="0" y="76835"/>
                  </a:lnTo>
                  <a:lnTo>
                    <a:pt x="0" y="73025"/>
                  </a:lnTo>
                  <a:lnTo>
                    <a:pt x="1905" y="69215"/>
                  </a:lnTo>
                  <a:lnTo>
                    <a:pt x="1905" y="64770"/>
                  </a:lnTo>
                  <a:lnTo>
                    <a:pt x="3175" y="62230"/>
                  </a:lnTo>
                  <a:lnTo>
                    <a:pt x="4445" y="58420"/>
                  </a:lnTo>
                  <a:lnTo>
                    <a:pt x="5715" y="55880"/>
                  </a:lnTo>
                  <a:lnTo>
                    <a:pt x="8255" y="53340"/>
                  </a:lnTo>
                  <a:lnTo>
                    <a:pt x="10795" y="52070"/>
                  </a:lnTo>
                  <a:lnTo>
                    <a:pt x="13335" y="50800"/>
                  </a:lnTo>
                  <a:lnTo>
                    <a:pt x="15875" y="50165"/>
                  </a:lnTo>
                  <a:lnTo>
                    <a:pt x="17780" y="48895"/>
                  </a:lnTo>
                  <a:lnTo>
                    <a:pt x="20320" y="48895"/>
                  </a:lnTo>
                  <a:lnTo>
                    <a:pt x="22860" y="47625"/>
                  </a:lnTo>
                  <a:lnTo>
                    <a:pt x="25400" y="47625"/>
                  </a:lnTo>
                  <a:lnTo>
                    <a:pt x="29210" y="46355"/>
                  </a:lnTo>
                  <a:lnTo>
                    <a:pt x="33020" y="46355"/>
                  </a:lnTo>
                  <a:lnTo>
                    <a:pt x="36195" y="45085"/>
                  </a:lnTo>
                  <a:lnTo>
                    <a:pt x="40005" y="45085"/>
                  </a:lnTo>
                  <a:lnTo>
                    <a:pt x="43815" y="43815"/>
                  </a:lnTo>
                  <a:lnTo>
                    <a:pt x="47625" y="43815"/>
                  </a:lnTo>
                  <a:lnTo>
                    <a:pt x="50800" y="42545"/>
                  </a:lnTo>
                  <a:lnTo>
                    <a:pt x="53340" y="42545"/>
                  </a:lnTo>
                  <a:lnTo>
                    <a:pt x="55880" y="42545"/>
                  </a:lnTo>
                  <a:lnTo>
                    <a:pt x="52070" y="12065"/>
                  </a:lnTo>
                  <a:lnTo>
                    <a:pt x="53340" y="12065"/>
                  </a:lnTo>
                  <a:lnTo>
                    <a:pt x="54610" y="12065"/>
                  </a:lnTo>
                  <a:lnTo>
                    <a:pt x="57150" y="12065"/>
                  </a:lnTo>
                  <a:lnTo>
                    <a:pt x="60960" y="12065"/>
                  </a:lnTo>
                  <a:lnTo>
                    <a:pt x="63500" y="12065"/>
                  </a:lnTo>
                  <a:lnTo>
                    <a:pt x="66040" y="12065"/>
                  </a:lnTo>
                  <a:lnTo>
                    <a:pt x="67945" y="12065"/>
                  </a:lnTo>
                  <a:lnTo>
                    <a:pt x="70485" y="12065"/>
                  </a:lnTo>
                  <a:lnTo>
                    <a:pt x="73025" y="12065"/>
                  </a:lnTo>
                  <a:lnTo>
                    <a:pt x="75565" y="13335"/>
                  </a:lnTo>
                  <a:lnTo>
                    <a:pt x="78105" y="13335"/>
                  </a:lnTo>
                  <a:lnTo>
                    <a:pt x="81915" y="13335"/>
                  </a:lnTo>
                  <a:lnTo>
                    <a:pt x="83820" y="13335"/>
                  </a:lnTo>
                  <a:lnTo>
                    <a:pt x="86360" y="13335"/>
                  </a:lnTo>
                  <a:lnTo>
                    <a:pt x="88900" y="14605"/>
                  </a:lnTo>
                  <a:lnTo>
                    <a:pt x="92710" y="14605"/>
                  </a:lnTo>
                  <a:lnTo>
                    <a:pt x="95250" y="14605"/>
                  </a:lnTo>
                  <a:lnTo>
                    <a:pt x="97790" y="15875"/>
                  </a:lnTo>
                  <a:lnTo>
                    <a:pt x="100330" y="15875"/>
                  </a:lnTo>
                  <a:lnTo>
                    <a:pt x="102235" y="15875"/>
                  </a:lnTo>
                  <a:lnTo>
                    <a:pt x="107315" y="15875"/>
                  </a:lnTo>
                  <a:lnTo>
                    <a:pt x="111125" y="17145"/>
                  </a:lnTo>
                  <a:lnTo>
                    <a:pt x="113665" y="17145"/>
                  </a:lnTo>
                  <a:lnTo>
                    <a:pt x="114935" y="18415"/>
                  </a:lnTo>
                  <a:lnTo>
                    <a:pt x="116840" y="19050"/>
                  </a:lnTo>
                  <a:lnTo>
                    <a:pt x="119380" y="21590"/>
                  </a:lnTo>
                  <a:lnTo>
                    <a:pt x="120650" y="24130"/>
                  </a:lnTo>
                  <a:lnTo>
                    <a:pt x="121920" y="26670"/>
                  </a:lnTo>
                  <a:lnTo>
                    <a:pt x="121920" y="29210"/>
                  </a:lnTo>
                  <a:lnTo>
                    <a:pt x="121920" y="31750"/>
                  </a:lnTo>
                  <a:lnTo>
                    <a:pt x="121920" y="34290"/>
                  </a:lnTo>
                  <a:lnTo>
                    <a:pt x="121920" y="36195"/>
                  </a:lnTo>
                  <a:lnTo>
                    <a:pt x="119380" y="38735"/>
                  </a:lnTo>
                  <a:lnTo>
                    <a:pt x="116840" y="41275"/>
                  </a:lnTo>
                  <a:lnTo>
                    <a:pt x="116205" y="42545"/>
                  </a:lnTo>
                  <a:lnTo>
                    <a:pt x="114935" y="45085"/>
                  </a:lnTo>
                  <a:lnTo>
                    <a:pt x="114935" y="47625"/>
                  </a:lnTo>
                  <a:lnTo>
                    <a:pt x="114935" y="50800"/>
                  </a:lnTo>
                  <a:lnTo>
                    <a:pt x="116205" y="54610"/>
                  </a:lnTo>
                  <a:lnTo>
                    <a:pt x="118110" y="58420"/>
                  </a:lnTo>
                  <a:lnTo>
                    <a:pt x="120650" y="62230"/>
                  </a:lnTo>
                  <a:lnTo>
                    <a:pt x="125730" y="64770"/>
                  </a:lnTo>
                  <a:lnTo>
                    <a:pt x="127000" y="66040"/>
                  </a:lnTo>
                  <a:lnTo>
                    <a:pt x="129540" y="67310"/>
                  </a:lnTo>
                  <a:lnTo>
                    <a:pt x="132080" y="67310"/>
                  </a:lnTo>
                  <a:lnTo>
                    <a:pt x="135255" y="67310"/>
                  </a:lnTo>
                  <a:lnTo>
                    <a:pt x="137795" y="67310"/>
                  </a:lnTo>
                  <a:lnTo>
                    <a:pt x="140335" y="67310"/>
                  </a:lnTo>
                  <a:lnTo>
                    <a:pt x="142875" y="67310"/>
                  </a:lnTo>
                  <a:lnTo>
                    <a:pt x="145415" y="67310"/>
                  </a:lnTo>
                  <a:lnTo>
                    <a:pt x="147955" y="64770"/>
                  </a:lnTo>
                  <a:lnTo>
                    <a:pt x="150495" y="63500"/>
                  </a:lnTo>
                  <a:lnTo>
                    <a:pt x="151130" y="62230"/>
                  </a:lnTo>
                  <a:lnTo>
                    <a:pt x="153670" y="60960"/>
                  </a:lnTo>
                  <a:lnTo>
                    <a:pt x="157480" y="57150"/>
                  </a:lnTo>
                  <a:lnTo>
                    <a:pt x="160020" y="54610"/>
                  </a:lnTo>
                  <a:lnTo>
                    <a:pt x="161290" y="50800"/>
                  </a:lnTo>
                  <a:lnTo>
                    <a:pt x="162560" y="47625"/>
                  </a:lnTo>
                  <a:lnTo>
                    <a:pt x="161290" y="43815"/>
                  </a:lnTo>
                  <a:lnTo>
                    <a:pt x="161290" y="41275"/>
                  </a:lnTo>
                  <a:lnTo>
                    <a:pt x="158750" y="38735"/>
                  </a:lnTo>
                  <a:lnTo>
                    <a:pt x="156210" y="37465"/>
                  </a:lnTo>
                  <a:lnTo>
                    <a:pt x="153670" y="37465"/>
                  </a:lnTo>
                  <a:lnTo>
                    <a:pt x="150495" y="37465"/>
                  </a:lnTo>
                  <a:lnTo>
                    <a:pt x="147955" y="37465"/>
                  </a:lnTo>
                  <a:lnTo>
                    <a:pt x="145415" y="37465"/>
                  </a:lnTo>
                  <a:lnTo>
                    <a:pt x="144145" y="36195"/>
                  </a:lnTo>
                  <a:lnTo>
                    <a:pt x="142875" y="34925"/>
                  </a:lnTo>
                  <a:lnTo>
                    <a:pt x="141605" y="31750"/>
                  </a:lnTo>
                  <a:lnTo>
                    <a:pt x="141605" y="27940"/>
                  </a:lnTo>
                  <a:lnTo>
                    <a:pt x="139065" y="25400"/>
                  </a:lnTo>
                  <a:lnTo>
                    <a:pt x="139065" y="21590"/>
                  </a:lnTo>
                  <a:lnTo>
                    <a:pt x="137795" y="18415"/>
                  </a:lnTo>
                  <a:lnTo>
                    <a:pt x="139065" y="15875"/>
                  </a:lnTo>
                  <a:lnTo>
                    <a:pt x="140335" y="13335"/>
                  </a:lnTo>
                  <a:lnTo>
                    <a:pt x="142875" y="13335"/>
                  </a:lnTo>
                  <a:lnTo>
                    <a:pt x="145415" y="12065"/>
                  </a:lnTo>
                  <a:lnTo>
                    <a:pt x="147955" y="10795"/>
                  </a:lnTo>
                  <a:lnTo>
                    <a:pt x="151130" y="9525"/>
                  </a:lnTo>
                  <a:lnTo>
                    <a:pt x="154940" y="9525"/>
                  </a:lnTo>
                  <a:lnTo>
                    <a:pt x="157480" y="8255"/>
                  </a:lnTo>
                  <a:lnTo>
                    <a:pt x="160020" y="6985"/>
                  </a:lnTo>
                  <a:lnTo>
                    <a:pt x="162560" y="6985"/>
                  </a:lnTo>
                  <a:lnTo>
                    <a:pt x="165100" y="5715"/>
                  </a:lnTo>
                  <a:lnTo>
                    <a:pt x="167640" y="5715"/>
                  </a:lnTo>
                  <a:lnTo>
                    <a:pt x="169545" y="4445"/>
                  </a:lnTo>
                  <a:lnTo>
                    <a:pt x="172085" y="4445"/>
                  </a:lnTo>
                  <a:lnTo>
                    <a:pt x="174625" y="3175"/>
                  </a:lnTo>
                  <a:lnTo>
                    <a:pt x="179705" y="2540"/>
                  </a:lnTo>
                  <a:lnTo>
                    <a:pt x="184150" y="1270"/>
                  </a:lnTo>
                  <a:lnTo>
                    <a:pt x="187960" y="1270"/>
                  </a:lnTo>
                  <a:lnTo>
                    <a:pt x="193040" y="1270"/>
                  </a:lnTo>
                  <a:lnTo>
                    <a:pt x="19558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Shape 3110">
              <a:extLst>
                <a:ext uri="{FF2B5EF4-FFF2-40B4-BE49-F238E27FC236}">
                  <a16:creationId xmlns:a16="http://schemas.microsoft.com/office/drawing/2014/main" id="{F4BE71AB-43D2-4D4C-BB30-D89D9119203E}"/>
                </a:ext>
              </a:extLst>
            </p:cNvPr>
            <p:cNvSpPr>
              <a:spLocks/>
            </p:cNvSpPr>
            <p:nvPr/>
          </p:nvSpPr>
          <p:spPr bwMode="auto">
            <a:xfrm>
              <a:off x="9410" y="13169"/>
              <a:ext cx="1931" cy="464"/>
            </a:xfrm>
            <a:custGeom>
              <a:avLst/>
              <a:gdLst>
                <a:gd name="T0" fmla="*/ 1798 w 193040"/>
                <a:gd name="T1" fmla="*/ 0 h 46355"/>
                <a:gd name="T2" fmla="*/ 1931 w 193040"/>
                <a:gd name="T3" fmla="*/ 184 h 46355"/>
                <a:gd name="T4" fmla="*/ 1918 w 193040"/>
                <a:gd name="T5" fmla="*/ 184 h 46355"/>
                <a:gd name="T6" fmla="*/ 1906 w 193040"/>
                <a:gd name="T7" fmla="*/ 184 h 46355"/>
                <a:gd name="T8" fmla="*/ 1887 w 193040"/>
                <a:gd name="T9" fmla="*/ 197 h 46355"/>
                <a:gd name="T10" fmla="*/ 1848 w 193040"/>
                <a:gd name="T11" fmla="*/ 197 h 46355"/>
                <a:gd name="T12" fmla="*/ 1823 w 193040"/>
                <a:gd name="T13" fmla="*/ 197 h 46355"/>
                <a:gd name="T14" fmla="*/ 1798 w 193040"/>
                <a:gd name="T15" fmla="*/ 210 h 46355"/>
                <a:gd name="T16" fmla="*/ 1772 w 193040"/>
                <a:gd name="T17" fmla="*/ 210 h 46355"/>
                <a:gd name="T18" fmla="*/ 1747 w 193040"/>
                <a:gd name="T19" fmla="*/ 210 h 46355"/>
                <a:gd name="T20" fmla="*/ 1728 w 193040"/>
                <a:gd name="T21" fmla="*/ 222 h 46355"/>
                <a:gd name="T22" fmla="*/ 1702 w 193040"/>
                <a:gd name="T23" fmla="*/ 222 h 46355"/>
                <a:gd name="T24" fmla="*/ 1664 w 193040"/>
                <a:gd name="T25" fmla="*/ 235 h 46355"/>
                <a:gd name="T26" fmla="*/ 1626 w 193040"/>
                <a:gd name="T27" fmla="*/ 235 h 46355"/>
                <a:gd name="T28" fmla="*/ 1601 w 193040"/>
                <a:gd name="T29" fmla="*/ 235 h 46355"/>
                <a:gd name="T30" fmla="*/ 1569 w 193040"/>
                <a:gd name="T31" fmla="*/ 248 h 46355"/>
                <a:gd name="T32" fmla="*/ 1531 w 193040"/>
                <a:gd name="T33" fmla="*/ 248 h 46355"/>
                <a:gd name="T34" fmla="*/ 1493 w 193040"/>
                <a:gd name="T35" fmla="*/ 261 h 46355"/>
                <a:gd name="T36" fmla="*/ 1442 w 193040"/>
                <a:gd name="T37" fmla="*/ 273 h 46355"/>
                <a:gd name="T38" fmla="*/ 1404 w 193040"/>
                <a:gd name="T39" fmla="*/ 273 h 46355"/>
                <a:gd name="T40" fmla="*/ 1372 w 193040"/>
                <a:gd name="T41" fmla="*/ 280 h 46355"/>
                <a:gd name="T42" fmla="*/ 1334 w 193040"/>
                <a:gd name="T43" fmla="*/ 280 h 46355"/>
                <a:gd name="T44" fmla="*/ 1283 w 193040"/>
                <a:gd name="T45" fmla="*/ 292 h 46355"/>
                <a:gd name="T46" fmla="*/ 1245 w 193040"/>
                <a:gd name="T47" fmla="*/ 292 h 46355"/>
                <a:gd name="T48" fmla="*/ 1201 w 193040"/>
                <a:gd name="T49" fmla="*/ 305 h 46355"/>
                <a:gd name="T50" fmla="*/ 1162 w 193040"/>
                <a:gd name="T51" fmla="*/ 318 h 46355"/>
                <a:gd name="T52" fmla="*/ 1112 w 193040"/>
                <a:gd name="T53" fmla="*/ 318 h 46355"/>
                <a:gd name="T54" fmla="*/ 1067 w 193040"/>
                <a:gd name="T55" fmla="*/ 331 h 46355"/>
                <a:gd name="T56" fmla="*/ 1029 w 193040"/>
                <a:gd name="T57" fmla="*/ 331 h 46355"/>
                <a:gd name="T58" fmla="*/ 978 w 193040"/>
                <a:gd name="T59" fmla="*/ 343 h 46355"/>
                <a:gd name="T60" fmla="*/ 927 w 193040"/>
                <a:gd name="T61" fmla="*/ 356 h 46355"/>
                <a:gd name="T62" fmla="*/ 896 w 193040"/>
                <a:gd name="T63" fmla="*/ 356 h 46355"/>
                <a:gd name="T64" fmla="*/ 845 w 193040"/>
                <a:gd name="T65" fmla="*/ 356 h 46355"/>
                <a:gd name="T66" fmla="*/ 807 w 193040"/>
                <a:gd name="T67" fmla="*/ 369 h 46355"/>
                <a:gd name="T68" fmla="*/ 756 w 193040"/>
                <a:gd name="T69" fmla="*/ 381 h 46355"/>
                <a:gd name="T70" fmla="*/ 711 w 193040"/>
                <a:gd name="T71" fmla="*/ 381 h 46355"/>
                <a:gd name="T72" fmla="*/ 673 w 193040"/>
                <a:gd name="T73" fmla="*/ 394 h 46355"/>
                <a:gd name="T74" fmla="*/ 635 w 193040"/>
                <a:gd name="T75" fmla="*/ 394 h 46355"/>
                <a:gd name="T76" fmla="*/ 584 w 193040"/>
                <a:gd name="T77" fmla="*/ 407 h 46355"/>
                <a:gd name="T78" fmla="*/ 553 w 193040"/>
                <a:gd name="T79" fmla="*/ 407 h 46355"/>
                <a:gd name="T80" fmla="*/ 502 w 193040"/>
                <a:gd name="T81" fmla="*/ 407 h 46355"/>
                <a:gd name="T82" fmla="*/ 464 w 193040"/>
                <a:gd name="T83" fmla="*/ 420 h 46355"/>
                <a:gd name="T84" fmla="*/ 426 w 193040"/>
                <a:gd name="T85" fmla="*/ 432 h 46355"/>
                <a:gd name="T86" fmla="*/ 394 w 193040"/>
                <a:gd name="T87" fmla="*/ 432 h 46355"/>
                <a:gd name="T88" fmla="*/ 356 w 193040"/>
                <a:gd name="T89" fmla="*/ 439 h 46355"/>
                <a:gd name="T90" fmla="*/ 330 w 193040"/>
                <a:gd name="T91" fmla="*/ 439 h 46355"/>
                <a:gd name="T92" fmla="*/ 279 w 193040"/>
                <a:gd name="T93" fmla="*/ 439 h 46355"/>
                <a:gd name="T94" fmla="*/ 254 w 193040"/>
                <a:gd name="T95" fmla="*/ 451 h 46355"/>
                <a:gd name="T96" fmla="*/ 222 w 193040"/>
                <a:gd name="T97" fmla="*/ 451 h 46355"/>
                <a:gd name="T98" fmla="*/ 197 w 193040"/>
                <a:gd name="T99" fmla="*/ 451 h 46355"/>
                <a:gd name="T100" fmla="*/ 172 w 193040"/>
                <a:gd name="T101" fmla="*/ 451 h 46355"/>
                <a:gd name="T102" fmla="*/ 146 w 193040"/>
                <a:gd name="T103" fmla="*/ 451 h 46355"/>
                <a:gd name="T104" fmla="*/ 121 w 193040"/>
                <a:gd name="T105" fmla="*/ 464 h 46355"/>
                <a:gd name="T106" fmla="*/ 108 w 193040"/>
                <a:gd name="T107" fmla="*/ 464 h 46355"/>
                <a:gd name="T108" fmla="*/ 57 w 193040"/>
                <a:gd name="T109" fmla="*/ 464 h 46355"/>
                <a:gd name="T110" fmla="*/ 38 w 193040"/>
                <a:gd name="T111" fmla="*/ 464 h 46355"/>
                <a:gd name="T112" fmla="*/ 25 w 193040"/>
                <a:gd name="T113" fmla="*/ 464 h 46355"/>
                <a:gd name="T114" fmla="*/ 13 w 193040"/>
                <a:gd name="T115" fmla="*/ 464 h 46355"/>
                <a:gd name="T116" fmla="*/ 0 w 193040"/>
                <a:gd name="T117" fmla="*/ 432 h 46355"/>
                <a:gd name="T118" fmla="*/ 0 w 193040"/>
                <a:gd name="T119" fmla="*/ 394 h 46355"/>
                <a:gd name="T120" fmla="*/ 0 w 193040"/>
                <a:gd name="T121" fmla="*/ 356 h 46355"/>
                <a:gd name="T122" fmla="*/ 121 w 193040"/>
                <a:gd name="T123" fmla="*/ 292 h 46355"/>
                <a:gd name="T124" fmla="*/ 1798 w 193040"/>
                <a:gd name="T125" fmla="*/ 0 h 463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3040"/>
                <a:gd name="T190" fmla="*/ 0 h 46355"/>
                <a:gd name="T191" fmla="*/ 193040 w 193040"/>
                <a:gd name="T192" fmla="*/ 46355 h 463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3040" h="46355">
                  <a:moveTo>
                    <a:pt x="179705" y="0"/>
                  </a:moveTo>
                  <a:lnTo>
                    <a:pt x="193040" y="18415"/>
                  </a:lnTo>
                  <a:lnTo>
                    <a:pt x="191770" y="18415"/>
                  </a:lnTo>
                  <a:lnTo>
                    <a:pt x="190500" y="18415"/>
                  </a:lnTo>
                  <a:lnTo>
                    <a:pt x="188595" y="19685"/>
                  </a:lnTo>
                  <a:lnTo>
                    <a:pt x="184785" y="19685"/>
                  </a:lnTo>
                  <a:lnTo>
                    <a:pt x="182245" y="19685"/>
                  </a:lnTo>
                  <a:lnTo>
                    <a:pt x="179705" y="20955"/>
                  </a:lnTo>
                  <a:lnTo>
                    <a:pt x="177165" y="20955"/>
                  </a:lnTo>
                  <a:lnTo>
                    <a:pt x="174625" y="20955"/>
                  </a:lnTo>
                  <a:lnTo>
                    <a:pt x="172720" y="22225"/>
                  </a:lnTo>
                  <a:lnTo>
                    <a:pt x="170180" y="22225"/>
                  </a:lnTo>
                  <a:lnTo>
                    <a:pt x="166370" y="23495"/>
                  </a:lnTo>
                  <a:lnTo>
                    <a:pt x="162560" y="23495"/>
                  </a:lnTo>
                  <a:lnTo>
                    <a:pt x="160020" y="23495"/>
                  </a:lnTo>
                  <a:lnTo>
                    <a:pt x="156845" y="24765"/>
                  </a:lnTo>
                  <a:lnTo>
                    <a:pt x="153035" y="24765"/>
                  </a:lnTo>
                  <a:lnTo>
                    <a:pt x="149225" y="26035"/>
                  </a:lnTo>
                  <a:lnTo>
                    <a:pt x="144145" y="27305"/>
                  </a:lnTo>
                  <a:lnTo>
                    <a:pt x="140335" y="27305"/>
                  </a:lnTo>
                  <a:lnTo>
                    <a:pt x="137160" y="27940"/>
                  </a:lnTo>
                  <a:lnTo>
                    <a:pt x="133350" y="27940"/>
                  </a:lnTo>
                  <a:lnTo>
                    <a:pt x="128270" y="29210"/>
                  </a:lnTo>
                  <a:lnTo>
                    <a:pt x="124460" y="29210"/>
                  </a:lnTo>
                  <a:lnTo>
                    <a:pt x="120015" y="30480"/>
                  </a:lnTo>
                  <a:lnTo>
                    <a:pt x="116205" y="31750"/>
                  </a:lnTo>
                  <a:lnTo>
                    <a:pt x="111125" y="31750"/>
                  </a:lnTo>
                  <a:lnTo>
                    <a:pt x="106680" y="33020"/>
                  </a:lnTo>
                  <a:lnTo>
                    <a:pt x="102870" y="33020"/>
                  </a:lnTo>
                  <a:lnTo>
                    <a:pt x="97790" y="34290"/>
                  </a:lnTo>
                  <a:lnTo>
                    <a:pt x="92710" y="35560"/>
                  </a:lnTo>
                  <a:lnTo>
                    <a:pt x="89535" y="35560"/>
                  </a:lnTo>
                  <a:lnTo>
                    <a:pt x="84455" y="35560"/>
                  </a:lnTo>
                  <a:lnTo>
                    <a:pt x="80645" y="36830"/>
                  </a:lnTo>
                  <a:lnTo>
                    <a:pt x="75565" y="38100"/>
                  </a:lnTo>
                  <a:lnTo>
                    <a:pt x="71120" y="38100"/>
                  </a:lnTo>
                  <a:lnTo>
                    <a:pt x="67310" y="39370"/>
                  </a:lnTo>
                  <a:lnTo>
                    <a:pt x="63500" y="39370"/>
                  </a:lnTo>
                  <a:lnTo>
                    <a:pt x="58420" y="40640"/>
                  </a:lnTo>
                  <a:lnTo>
                    <a:pt x="55245" y="40640"/>
                  </a:lnTo>
                  <a:lnTo>
                    <a:pt x="50165" y="40640"/>
                  </a:lnTo>
                  <a:lnTo>
                    <a:pt x="46355" y="41910"/>
                  </a:lnTo>
                  <a:lnTo>
                    <a:pt x="42545" y="43180"/>
                  </a:lnTo>
                  <a:lnTo>
                    <a:pt x="39370" y="43180"/>
                  </a:lnTo>
                  <a:lnTo>
                    <a:pt x="35560" y="43815"/>
                  </a:lnTo>
                  <a:lnTo>
                    <a:pt x="33020" y="43815"/>
                  </a:lnTo>
                  <a:lnTo>
                    <a:pt x="27940" y="43815"/>
                  </a:lnTo>
                  <a:lnTo>
                    <a:pt x="25400" y="45085"/>
                  </a:lnTo>
                  <a:lnTo>
                    <a:pt x="22225" y="45085"/>
                  </a:lnTo>
                  <a:lnTo>
                    <a:pt x="19685" y="45085"/>
                  </a:lnTo>
                  <a:lnTo>
                    <a:pt x="17145" y="45085"/>
                  </a:lnTo>
                  <a:lnTo>
                    <a:pt x="14605" y="45085"/>
                  </a:lnTo>
                  <a:lnTo>
                    <a:pt x="12065" y="46355"/>
                  </a:lnTo>
                  <a:lnTo>
                    <a:pt x="10795" y="46355"/>
                  </a:lnTo>
                  <a:lnTo>
                    <a:pt x="5715" y="46355"/>
                  </a:lnTo>
                  <a:lnTo>
                    <a:pt x="3810" y="46355"/>
                  </a:lnTo>
                  <a:lnTo>
                    <a:pt x="2540" y="46355"/>
                  </a:lnTo>
                  <a:lnTo>
                    <a:pt x="1270" y="46355"/>
                  </a:lnTo>
                  <a:lnTo>
                    <a:pt x="0" y="43180"/>
                  </a:lnTo>
                  <a:lnTo>
                    <a:pt x="0" y="39370"/>
                  </a:lnTo>
                  <a:lnTo>
                    <a:pt x="0" y="35560"/>
                  </a:lnTo>
                  <a:lnTo>
                    <a:pt x="12065" y="29210"/>
                  </a:lnTo>
                  <a:lnTo>
                    <a:pt x="1797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Shape 3111">
              <a:extLst>
                <a:ext uri="{FF2B5EF4-FFF2-40B4-BE49-F238E27FC236}">
                  <a16:creationId xmlns:a16="http://schemas.microsoft.com/office/drawing/2014/main" id="{424D6FF9-99FB-4E83-A449-54A02F1DF3B6}"/>
                </a:ext>
              </a:extLst>
            </p:cNvPr>
            <p:cNvSpPr>
              <a:spLocks/>
            </p:cNvSpPr>
            <p:nvPr/>
          </p:nvSpPr>
          <p:spPr bwMode="auto">
            <a:xfrm>
              <a:off x="736" y="9677"/>
              <a:ext cx="2261" cy="305"/>
            </a:xfrm>
            <a:custGeom>
              <a:avLst/>
              <a:gdLst>
                <a:gd name="T0" fmla="*/ 2236 w 226060"/>
                <a:gd name="T1" fmla="*/ 0 h 30480"/>
                <a:gd name="T2" fmla="*/ 2261 w 226060"/>
                <a:gd name="T3" fmla="*/ 210 h 30480"/>
                <a:gd name="T4" fmla="*/ 254 w 226060"/>
                <a:gd name="T5" fmla="*/ 292 h 30480"/>
                <a:gd name="T6" fmla="*/ 241 w 226060"/>
                <a:gd name="T7" fmla="*/ 292 h 30480"/>
                <a:gd name="T8" fmla="*/ 203 w 226060"/>
                <a:gd name="T9" fmla="*/ 305 h 30480"/>
                <a:gd name="T10" fmla="*/ 184 w 226060"/>
                <a:gd name="T11" fmla="*/ 305 h 30480"/>
                <a:gd name="T12" fmla="*/ 159 w 226060"/>
                <a:gd name="T13" fmla="*/ 305 h 30480"/>
                <a:gd name="T14" fmla="*/ 133 w 226060"/>
                <a:gd name="T15" fmla="*/ 305 h 30480"/>
                <a:gd name="T16" fmla="*/ 121 w 226060"/>
                <a:gd name="T17" fmla="*/ 305 h 30480"/>
                <a:gd name="T18" fmla="*/ 83 w 226060"/>
                <a:gd name="T19" fmla="*/ 305 h 30480"/>
                <a:gd name="T20" fmla="*/ 70 w 226060"/>
                <a:gd name="T21" fmla="*/ 292 h 30480"/>
                <a:gd name="T22" fmla="*/ 44 w 226060"/>
                <a:gd name="T23" fmla="*/ 292 h 30480"/>
                <a:gd name="T24" fmla="*/ 19 w 226060"/>
                <a:gd name="T25" fmla="*/ 292 h 30480"/>
                <a:gd name="T26" fmla="*/ 0 w 226060"/>
                <a:gd name="T27" fmla="*/ 267 h 30480"/>
                <a:gd name="T28" fmla="*/ 0 w 226060"/>
                <a:gd name="T29" fmla="*/ 235 h 30480"/>
                <a:gd name="T30" fmla="*/ 0 w 226060"/>
                <a:gd name="T31" fmla="*/ 184 h 30480"/>
                <a:gd name="T32" fmla="*/ 19 w 226060"/>
                <a:gd name="T33" fmla="*/ 159 h 30480"/>
                <a:gd name="T34" fmla="*/ 57 w 226060"/>
                <a:gd name="T35" fmla="*/ 133 h 30480"/>
                <a:gd name="T36" fmla="*/ 95 w 226060"/>
                <a:gd name="T37" fmla="*/ 121 h 30480"/>
                <a:gd name="T38" fmla="*/ 133 w 226060"/>
                <a:gd name="T39" fmla="*/ 108 h 30480"/>
                <a:gd name="T40" fmla="*/ 171 w 226060"/>
                <a:gd name="T41" fmla="*/ 108 h 30480"/>
                <a:gd name="T42" fmla="*/ 184 w 226060"/>
                <a:gd name="T43" fmla="*/ 108 h 30480"/>
                <a:gd name="T44" fmla="*/ 191 w 226060"/>
                <a:gd name="T45" fmla="*/ 108 h 30480"/>
                <a:gd name="T46" fmla="*/ 2236 w 226060"/>
                <a:gd name="T47" fmla="*/ 0 h 30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6060"/>
                <a:gd name="T73" fmla="*/ 0 h 30480"/>
                <a:gd name="T74" fmla="*/ 226060 w 226060"/>
                <a:gd name="T75" fmla="*/ 30480 h 30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6060" h="30480">
                  <a:moveTo>
                    <a:pt x="223520" y="0"/>
                  </a:moveTo>
                  <a:lnTo>
                    <a:pt x="226060" y="20955"/>
                  </a:lnTo>
                  <a:lnTo>
                    <a:pt x="25400" y="29210"/>
                  </a:lnTo>
                  <a:lnTo>
                    <a:pt x="24130" y="29210"/>
                  </a:lnTo>
                  <a:lnTo>
                    <a:pt x="20320" y="30480"/>
                  </a:lnTo>
                  <a:lnTo>
                    <a:pt x="18415" y="30480"/>
                  </a:lnTo>
                  <a:lnTo>
                    <a:pt x="15875" y="30480"/>
                  </a:lnTo>
                  <a:lnTo>
                    <a:pt x="13335" y="30480"/>
                  </a:lnTo>
                  <a:lnTo>
                    <a:pt x="12065" y="30480"/>
                  </a:lnTo>
                  <a:lnTo>
                    <a:pt x="8255" y="30480"/>
                  </a:lnTo>
                  <a:lnTo>
                    <a:pt x="6985" y="29210"/>
                  </a:lnTo>
                  <a:lnTo>
                    <a:pt x="4445" y="29210"/>
                  </a:lnTo>
                  <a:lnTo>
                    <a:pt x="1905" y="29210"/>
                  </a:lnTo>
                  <a:lnTo>
                    <a:pt x="0" y="26670"/>
                  </a:lnTo>
                  <a:lnTo>
                    <a:pt x="0" y="23495"/>
                  </a:lnTo>
                  <a:lnTo>
                    <a:pt x="0" y="18415"/>
                  </a:lnTo>
                  <a:lnTo>
                    <a:pt x="1905" y="15875"/>
                  </a:lnTo>
                  <a:lnTo>
                    <a:pt x="5715" y="13335"/>
                  </a:lnTo>
                  <a:lnTo>
                    <a:pt x="9525" y="12065"/>
                  </a:lnTo>
                  <a:lnTo>
                    <a:pt x="13335" y="10795"/>
                  </a:lnTo>
                  <a:lnTo>
                    <a:pt x="17145" y="10795"/>
                  </a:lnTo>
                  <a:lnTo>
                    <a:pt x="18415" y="10795"/>
                  </a:lnTo>
                  <a:lnTo>
                    <a:pt x="19050" y="10795"/>
                  </a:lnTo>
                  <a:lnTo>
                    <a:pt x="22352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Shape 3112">
              <a:extLst>
                <a:ext uri="{FF2B5EF4-FFF2-40B4-BE49-F238E27FC236}">
                  <a16:creationId xmlns:a16="http://schemas.microsoft.com/office/drawing/2014/main" id="{0E64D6DB-B0AB-4D89-BDBC-92E7F65F7A11}"/>
                </a:ext>
              </a:extLst>
            </p:cNvPr>
            <p:cNvSpPr>
              <a:spLocks/>
            </p:cNvSpPr>
            <p:nvPr/>
          </p:nvSpPr>
          <p:spPr bwMode="auto">
            <a:xfrm>
              <a:off x="4025" y="10509"/>
              <a:ext cx="1296" cy="1429"/>
            </a:xfrm>
            <a:custGeom>
              <a:avLst/>
              <a:gdLst>
                <a:gd name="T0" fmla="*/ 737 w 129540"/>
                <a:gd name="T1" fmla="*/ 51 h 142875"/>
                <a:gd name="T2" fmla="*/ 883 w 129540"/>
                <a:gd name="T3" fmla="*/ 146 h 142875"/>
                <a:gd name="T4" fmla="*/ 1004 w 129540"/>
                <a:gd name="T5" fmla="*/ 210 h 142875"/>
                <a:gd name="T6" fmla="*/ 1150 w 129540"/>
                <a:gd name="T7" fmla="*/ 279 h 142875"/>
                <a:gd name="T8" fmla="*/ 1258 w 129540"/>
                <a:gd name="T9" fmla="*/ 330 h 142875"/>
                <a:gd name="T10" fmla="*/ 1239 w 129540"/>
                <a:gd name="T11" fmla="*/ 426 h 142875"/>
                <a:gd name="T12" fmla="*/ 1112 w 129540"/>
                <a:gd name="T13" fmla="*/ 464 h 142875"/>
                <a:gd name="T14" fmla="*/ 1016 w 129540"/>
                <a:gd name="T15" fmla="*/ 413 h 142875"/>
                <a:gd name="T16" fmla="*/ 896 w 129540"/>
                <a:gd name="T17" fmla="*/ 343 h 142875"/>
                <a:gd name="T18" fmla="*/ 800 w 129540"/>
                <a:gd name="T19" fmla="*/ 279 h 142875"/>
                <a:gd name="T20" fmla="*/ 800 w 129540"/>
                <a:gd name="T21" fmla="*/ 279 h 142875"/>
                <a:gd name="T22" fmla="*/ 883 w 129540"/>
                <a:gd name="T23" fmla="*/ 375 h 142875"/>
                <a:gd name="T24" fmla="*/ 1029 w 129540"/>
                <a:gd name="T25" fmla="*/ 540 h 142875"/>
                <a:gd name="T26" fmla="*/ 1137 w 129540"/>
                <a:gd name="T27" fmla="*/ 673 h 142875"/>
                <a:gd name="T28" fmla="*/ 1188 w 129540"/>
                <a:gd name="T29" fmla="*/ 781 h 142875"/>
                <a:gd name="T30" fmla="*/ 1201 w 129540"/>
                <a:gd name="T31" fmla="*/ 876 h 142875"/>
                <a:gd name="T32" fmla="*/ 1188 w 129540"/>
                <a:gd name="T33" fmla="*/ 978 h 142875"/>
                <a:gd name="T34" fmla="*/ 1086 w 129540"/>
                <a:gd name="T35" fmla="*/ 1099 h 142875"/>
                <a:gd name="T36" fmla="*/ 921 w 129540"/>
                <a:gd name="T37" fmla="*/ 1137 h 142875"/>
                <a:gd name="T38" fmla="*/ 794 w 129540"/>
                <a:gd name="T39" fmla="*/ 1086 h 142875"/>
                <a:gd name="T40" fmla="*/ 686 w 129540"/>
                <a:gd name="T41" fmla="*/ 965 h 142875"/>
                <a:gd name="T42" fmla="*/ 610 w 129540"/>
                <a:gd name="T43" fmla="*/ 864 h 142875"/>
                <a:gd name="T44" fmla="*/ 527 w 129540"/>
                <a:gd name="T45" fmla="*/ 768 h 142875"/>
                <a:gd name="T46" fmla="*/ 413 w 129540"/>
                <a:gd name="T47" fmla="*/ 648 h 142875"/>
                <a:gd name="T48" fmla="*/ 343 w 129540"/>
                <a:gd name="T49" fmla="*/ 572 h 142875"/>
                <a:gd name="T50" fmla="*/ 330 w 129540"/>
                <a:gd name="T51" fmla="*/ 686 h 142875"/>
                <a:gd name="T52" fmla="*/ 318 w 129540"/>
                <a:gd name="T53" fmla="*/ 807 h 142875"/>
                <a:gd name="T54" fmla="*/ 305 w 129540"/>
                <a:gd name="T55" fmla="*/ 940 h 142875"/>
                <a:gd name="T56" fmla="*/ 292 w 129540"/>
                <a:gd name="T57" fmla="*/ 1073 h 142875"/>
                <a:gd name="T58" fmla="*/ 267 w 129540"/>
                <a:gd name="T59" fmla="*/ 1181 h 142875"/>
                <a:gd name="T60" fmla="*/ 248 w 129540"/>
                <a:gd name="T61" fmla="*/ 1308 h 142875"/>
                <a:gd name="T62" fmla="*/ 133 w 129540"/>
                <a:gd name="T63" fmla="*/ 1391 h 142875"/>
                <a:gd name="T64" fmla="*/ 38 w 129540"/>
                <a:gd name="T65" fmla="*/ 1416 h 142875"/>
                <a:gd name="T66" fmla="*/ 13 w 129540"/>
                <a:gd name="T67" fmla="*/ 1321 h 142875"/>
                <a:gd name="T68" fmla="*/ 83 w 129540"/>
                <a:gd name="T69" fmla="*/ 1194 h 142875"/>
                <a:gd name="T70" fmla="*/ 133 w 129540"/>
                <a:gd name="T71" fmla="*/ 1086 h 142875"/>
                <a:gd name="T72" fmla="*/ 172 w 129540"/>
                <a:gd name="T73" fmla="*/ 978 h 142875"/>
                <a:gd name="T74" fmla="*/ 197 w 129540"/>
                <a:gd name="T75" fmla="*/ 845 h 142875"/>
                <a:gd name="T76" fmla="*/ 235 w 129540"/>
                <a:gd name="T77" fmla="*/ 705 h 142875"/>
                <a:gd name="T78" fmla="*/ 254 w 129540"/>
                <a:gd name="T79" fmla="*/ 572 h 142875"/>
                <a:gd name="T80" fmla="*/ 280 w 129540"/>
                <a:gd name="T81" fmla="*/ 476 h 142875"/>
                <a:gd name="T82" fmla="*/ 318 w 129540"/>
                <a:gd name="T83" fmla="*/ 426 h 142875"/>
                <a:gd name="T84" fmla="*/ 407 w 129540"/>
                <a:gd name="T85" fmla="*/ 489 h 142875"/>
                <a:gd name="T86" fmla="*/ 515 w 129540"/>
                <a:gd name="T87" fmla="*/ 622 h 142875"/>
                <a:gd name="T88" fmla="*/ 597 w 129540"/>
                <a:gd name="T89" fmla="*/ 718 h 142875"/>
                <a:gd name="T90" fmla="*/ 724 w 129540"/>
                <a:gd name="T91" fmla="*/ 864 h 142875"/>
                <a:gd name="T92" fmla="*/ 858 w 129540"/>
                <a:gd name="T93" fmla="*/ 991 h 142875"/>
                <a:gd name="T94" fmla="*/ 1004 w 129540"/>
                <a:gd name="T95" fmla="*/ 991 h 142875"/>
                <a:gd name="T96" fmla="*/ 1029 w 129540"/>
                <a:gd name="T97" fmla="*/ 876 h 142875"/>
                <a:gd name="T98" fmla="*/ 1004 w 129540"/>
                <a:gd name="T99" fmla="*/ 743 h 142875"/>
                <a:gd name="T100" fmla="*/ 883 w 129540"/>
                <a:gd name="T101" fmla="*/ 559 h 142875"/>
                <a:gd name="T102" fmla="*/ 737 w 129540"/>
                <a:gd name="T103" fmla="*/ 375 h 142875"/>
                <a:gd name="T104" fmla="*/ 610 w 129540"/>
                <a:gd name="T105" fmla="*/ 229 h 142875"/>
                <a:gd name="T106" fmla="*/ 578 w 129540"/>
                <a:gd name="T107" fmla="*/ 108 h 142875"/>
                <a:gd name="T108" fmla="*/ 648 w 129540"/>
                <a:gd name="T109" fmla="*/ 0 h 1428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540"/>
                <a:gd name="T166" fmla="*/ 0 h 142875"/>
                <a:gd name="T167" fmla="*/ 129540 w 129540"/>
                <a:gd name="T168" fmla="*/ 142875 h 1428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540" h="142875">
                  <a:moveTo>
                    <a:pt x="64770" y="0"/>
                  </a:moveTo>
                  <a:lnTo>
                    <a:pt x="67310" y="0"/>
                  </a:lnTo>
                  <a:lnTo>
                    <a:pt x="72390" y="2540"/>
                  </a:lnTo>
                  <a:lnTo>
                    <a:pt x="73660" y="5080"/>
                  </a:lnTo>
                  <a:lnTo>
                    <a:pt x="76835" y="6985"/>
                  </a:lnTo>
                  <a:lnTo>
                    <a:pt x="80645" y="8255"/>
                  </a:lnTo>
                  <a:lnTo>
                    <a:pt x="84455" y="10795"/>
                  </a:lnTo>
                  <a:lnTo>
                    <a:pt x="88265" y="14605"/>
                  </a:lnTo>
                  <a:lnTo>
                    <a:pt x="92710" y="17145"/>
                  </a:lnTo>
                  <a:lnTo>
                    <a:pt x="95250" y="18415"/>
                  </a:lnTo>
                  <a:lnTo>
                    <a:pt x="97790" y="19685"/>
                  </a:lnTo>
                  <a:lnTo>
                    <a:pt x="100330" y="20955"/>
                  </a:lnTo>
                  <a:lnTo>
                    <a:pt x="102870" y="21590"/>
                  </a:lnTo>
                  <a:lnTo>
                    <a:pt x="107950" y="24130"/>
                  </a:lnTo>
                  <a:lnTo>
                    <a:pt x="112395" y="25400"/>
                  </a:lnTo>
                  <a:lnTo>
                    <a:pt x="114935" y="27940"/>
                  </a:lnTo>
                  <a:lnTo>
                    <a:pt x="120015" y="30480"/>
                  </a:lnTo>
                  <a:lnTo>
                    <a:pt x="122555" y="30480"/>
                  </a:lnTo>
                  <a:lnTo>
                    <a:pt x="125095" y="31750"/>
                  </a:lnTo>
                  <a:lnTo>
                    <a:pt x="125730" y="33020"/>
                  </a:lnTo>
                  <a:lnTo>
                    <a:pt x="129540" y="36830"/>
                  </a:lnTo>
                  <a:lnTo>
                    <a:pt x="128270" y="37465"/>
                  </a:lnTo>
                  <a:lnTo>
                    <a:pt x="125730" y="41275"/>
                  </a:lnTo>
                  <a:lnTo>
                    <a:pt x="123825" y="42545"/>
                  </a:lnTo>
                  <a:lnTo>
                    <a:pt x="120015" y="43815"/>
                  </a:lnTo>
                  <a:lnTo>
                    <a:pt x="117475" y="45085"/>
                  </a:lnTo>
                  <a:lnTo>
                    <a:pt x="113665" y="46355"/>
                  </a:lnTo>
                  <a:lnTo>
                    <a:pt x="111125" y="46355"/>
                  </a:lnTo>
                  <a:lnTo>
                    <a:pt x="108585" y="45085"/>
                  </a:lnTo>
                  <a:lnTo>
                    <a:pt x="106680" y="43815"/>
                  </a:lnTo>
                  <a:lnTo>
                    <a:pt x="104140" y="42545"/>
                  </a:lnTo>
                  <a:lnTo>
                    <a:pt x="101600" y="41275"/>
                  </a:lnTo>
                  <a:lnTo>
                    <a:pt x="97790" y="38735"/>
                  </a:lnTo>
                  <a:lnTo>
                    <a:pt x="95250" y="37465"/>
                  </a:lnTo>
                  <a:lnTo>
                    <a:pt x="92075" y="36830"/>
                  </a:lnTo>
                  <a:lnTo>
                    <a:pt x="89535" y="34290"/>
                  </a:lnTo>
                  <a:lnTo>
                    <a:pt x="85725" y="31750"/>
                  </a:lnTo>
                  <a:lnTo>
                    <a:pt x="83185" y="30480"/>
                  </a:lnTo>
                  <a:lnTo>
                    <a:pt x="81915" y="29210"/>
                  </a:lnTo>
                  <a:lnTo>
                    <a:pt x="80010" y="27939"/>
                  </a:lnTo>
                  <a:lnTo>
                    <a:pt x="79375" y="26670"/>
                  </a:lnTo>
                  <a:lnTo>
                    <a:pt x="78105" y="25400"/>
                  </a:lnTo>
                  <a:lnTo>
                    <a:pt x="78105" y="26670"/>
                  </a:lnTo>
                  <a:lnTo>
                    <a:pt x="80010" y="27939"/>
                  </a:lnTo>
                  <a:lnTo>
                    <a:pt x="80645" y="29210"/>
                  </a:lnTo>
                  <a:lnTo>
                    <a:pt x="83185" y="31750"/>
                  </a:lnTo>
                  <a:lnTo>
                    <a:pt x="85725" y="34290"/>
                  </a:lnTo>
                  <a:lnTo>
                    <a:pt x="88265" y="37465"/>
                  </a:lnTo>
                  <a:lnTo>
                    <a:pt x="92075" y="41275"/>
                  </a:lnTo>
                  <a:lnTo>
                    <a:pt x="95250" y="46355"/>
                  </a:lnTo>
                  <a:lnTo>
                    <a:pt x="99060" y="48895"/>
                  </a:lnTo>
                  <a:lnTo>
                    <a:pt x="102870" y="53975"/>
                  </a:lnTo>
                  <a:lnTo>
                    <a:pt x="105410" y="57150"/>
                  </a:lnTo>
                  <a:lnTo>
                    <a:pt x="108585" y="60960"/>
                  </a:lnTo>
                  <a:lnTo>
                    <a:pt x="111125" y="63500"/>
                  </a:lnTo>
                  <a:lnTo>
                    <a:pt x="113665" y="67310"/>
                  </a:lnTo>
                  <a:lnTo>
                    <a:pt x="114935" y="68580"/>
                  </a:lnTo>
                  <a:lnTo>
                    <a:pt x="117475" y="70485"/>
                  </a:lnTo>
                  <a:lnTo>
                    <a:pt x="118745" y="73025"/>
                  </a:lnTo>
                  <a:lnTo>
                    <a:pt x="118745" y="78105"/>
                  </a:lnTo>
                  <a:lnTo>
                    <a:pt x="118745" y="80645"/>
                  </a:lnTo>
                  <a:lnTo>
                    <a:pt x="120015" y="83185"/>
                  </a:lnTo>
                  <a:lnTo>
                    <a:pt x="120015" y="85725"/>
                  </a:lnTo>
                  <a:lnTo>
                    <a:pt x="120015" y="87630"/>
                  </a:lnTo>
                  <a:lnTo>
                    <a:pt x="120015" y="90170"/>
                  </a:lnTo>
                  <a:lnTo>
                    <a:pt x="120015" y="92710"/>
                  </a:lnTo>
                  <a:lnTo>
                    <a:pt x="118745" y="95250"/>
                  </a:lnTo>
                  <a:lnTo>
                    <a:pt x="118745" y="97790"/>
                  </a:lnTo>
                  <a:lnTo>
                    <a:pt x="117475" y="101600"/>
                  </a:lnTo>
                  <a:lnTo>
                    <a:pt x="116205" y="104775"/>
                  </a:lnTo>
                  <a:lnTo>
                    <a:pt x="112395" y="107315"/>
                  </a:lnTo>
                  <a:lnTo>
                    <a:pt x="108585" y="109855"/>
                  </a:lnTo>
                  <a:lnTo>
                    <a:pt x="105410" y="111125"/>
                  </a:lnTo>
                  <a:lnTo>
                    <a:pt x="101600" y="113665"/>
                  </a:lnTo>
                  <a:lnTo>
                    <a:pt x="96520" y="113665"/>
                  </a:lnTo>
                  <a:lnTo>
                    <a:pt x="92075" y="113665"/>
                  </a:lnTo>
                  <a:lnTo>
                    <a:pt x="88265" y="113665"/>
                  </a:lnTo>
                  <a:lnTo>
                    <a:pt x="84455" y="112395"/>
                  </a:lnTo>
                  <a:lnTo>
                    <a:pt x="81915" y="111125"/>
                  </a:lnTo>
                  <a:lnTo>
                    <a:pt x="79375" y="108585"/>
                  </a:lnTo>
                  <a:lnTo>
                    <a:pt x="75565" y="104775"/>
                  </a:lnTo>
                  <a:lnTo>
                    <a:pt x="73660" y="101600"/>
                  </a:lnTo>
                  <a:lnTo>
                    <a:pt x="71120" y="99060"/>
                  </a:lnTo>
                  <a:lnTo>
                    <a:pt x="68580" y="96520"/>
                  </a:lnTo>
                  <a:lnTo>
                    <a:pt x="67310" y="93980"/>
                  </a:lnTo>
                  <a:lnTo>
                    <a:pt x="64770" y="91440"/>
                  </a:lnTo>
                  <a:lnTo>
                    <a:pt x="62230" y="88900"/>
                  </a:lnTo>
                  <a:lnTo>
                    <a:pt x="60960" y="86360"/>
                  </a:lnTo>
                  <a:lnTo>
                    <a:pt x="58420" y="84455"/>
                  </a:lnTo>
                  <a:lnTo>
                    <a:pt x="56515" y="81915"/>
                  </a:lnTo>
                  <a:lnTo>
                    <a:pt x="53975" y="79375"/>
                  </a:lnTo>
                  <a:lnTo>
                    <a:pt x="52705" y="76835"/>
                  </a:lnTo>
                  <a:lnTo>
                    <a:pt x="50165" y="74295"/>
                  </a:lnTo>
                  <a:lnTo>
                    <a:pt x="47625" y="73025"/>
                  </a:lnTo>
                  <a:lnTo>
                    <a:pt x="43815" y="68580"/>
                  </a:lnTo>
                  <a:lnTo>
                    <a:pt x="41275" y="64770"/>
                  </a:lnTo>
                  <a:lnTo>
                    <a:pt x="38100" y="60960"/>
                  </a:lnTo>
                  <a:lnTo>
                    <a:pt x="36830" y="58420"/>
                  </a:lnTo>
                  <a:lnTo>
                    <a:pt x="34290" y="55880"/>
                  </a:lnTo>
                  <a:lnTo>
                    <a:pt x="34290" y="57150"/>
                  </a:lnTo>
                  <a:lnTo>
                    <a:pt x="34290" y="58420"/>
                  </a:lnTo>
                  <a:lnTo>
                    <a:pt x="34290" y="62230"/>
                  </a:lnTo>
                  <a:lnTo>
                    <a:pt x="34290" y="67310"/>
                  </a:lnTo>
                  <a:lnTo>
                    <a:pt x="33020" y="68580"/>
                  </a:lnTo>
                  <a:lnTo>
                    <a:pt x="33020" y="70485"/>
                  </a:lnTo>
                  <a:lnTo>
                    <a:pt x="31750" y="74295"/>
                  </a:lnTo>
                  <a:lnTo>
                    <a:pt x="31750" y="78105"/>
                  </a:lnTo>
                  <a:lnTo>
                    <a:pt x="31750" y="80645"/>
                  </a:lnTo>
                  <a:lnTo>
                    <a:pt x="31750" y="84455"/>
                  </a:lnTo>
                  <a:lnTo>
                    <a:pt x="31750" y="86360"/>
                  </a:lnTo>
                  <a:lnTo>
                    <a:pt x="31750" y="90170"/>
                  </a:lnTo>
                  <a:lnTo>
                    <a:pt x="30480" y="93980"/>
                  </a:lnTo>
                  <a:lnTo>
                    <a:pt x="30480" y="97790"/>
                  </a:lnTo>
                  <a:lnTo>
                    <a:pt x="29210" y="100330"/>
                  </a:lnTo>
                  <a:lnTo>
                    <a:pt x="29210" y="103505"/>
                  </a:lnTo>
                  <a:lnTo>
                    <a:pt x="29210" y="107315"/>
                  </a:lnTo>
                  <a:lnTo>
                    <a:pt x="29210" y="109855"/>
                  </a:lnTo>
                  <a:lnTo>
                    <a:pt x="27940" y="113665"/>
                  </a:lnTo>
                  <a:lnTo>
                    <a:pt x="27940" y="116205"/>
                  </a:lnTo>
                  <a:lnTo>
                    <a:pt x="26670" y="118110"/>
                  </a:lnTo>
                  <a:lnTo>
                    <a:pt x="26670" y="120650"/>
                  </a:lnTo>
                  <a:lnTo>
                    <a:pt x="25400" y="123190"/>
                  </a:lnTo>
                  <a:lnTo>
                    <a:pt x="25400" y="125730"/>
                  </a:lnTo>
                  <a:lnTo>
                    <a:pt x="24765" y="130810"/>
                  </a:lnTo>
                  <a:lnTo>
                    <a:pt x="23495" y="133350"/>
                  </a:lnTo>
                  <a:lnTo>
                    <a:pt x="19685" y="135255"/>
                  </a:lnTo>
                  <a:lnTo>
                    <a:pt x="17145" y="137795"/>
                  </a:lnTo>
                  <a:lnTo>
                    <a:pt x="13335" y="139065"/>
                  </a:lnTo>
                  <a:lnTo>
                    <a:pt x="10795" y="141605"/>
                  </a:lnTo>
                  <a:lnTo>
                    <a:pt x="7620" y="142875"/>
                  </a:lnTo>
                  <a:lnTo>
                    <a:pt x="6350" y="142875"/>
                  </a:lnTo>
                  <a:lnTo>
                    <a:pt x="3810" y="141605"/>
                  </a:lnTo>
                  <a:lnTo>
                    <a:pt x="2540" y="140335"/>
                  </a:lnTo>
                  <a:lnTo>
                    <a:pt x="1270" y="139065"/>
                  </a:lnTo>
                  <a:lnTo>
                    <a:pt x="0" y="135255"/>
                  </a:lnTo>
                  <a:lnTo>
                    <a:pt x="1270" y="132080"/>
                  </a:lnTo>
                  <a:lnTo>
                    <a:pt x="1270" y="129540"/>
                  </a:lnTo>
                  <a:lnTo>
                    <a:pt x="3810" y="125730"/>
                  </a:lnTo>
                  <a:lnTo>
                    <a:pt x="6350" y="123190"/>
                  </a:lnTo>
                  <a:lnTo>
                    <a:pt x="8255" y="119380"/>
                  </a:lnTo>
                  <a:lnTo>
                    <a:pt x="9525" y="117475"/>
                  </a:lnTo>
                  <a:lnTo>
                    <a:pt x="12065" y="113665"/>
                  </a:lnTo>
                  <a:lnTo>
                    <a:pt x="12065" y="111125"/>
                  </a:lnTo>
                  <a:lnTo>
                    <a:pt x="13335" y="108585"/>
                  </a:lnTo>
                  <a:lnTo>
                    <a:pt x="14605" y="106045"/>
                  </a:lnTo>
                  <a:lnTo>
                    <a:pt x="14605" y="103505"/>
                  </a:lnTo>
                  <a:lnTo>
                    <a:pt x="15875" y="100330"/>
                  </a:lnTo>
                  <a:lnTo>
                    <a:pt x="17145" y="97790"/>
                  </a:lnTo>
                  <a:lnTo>
                    <a:pt x="17145" y="93980"/>
                  </a:lnTo>
                  <a:lnTo>
                    <a:pt x="18415" y="91440"/>
                  </a:lnTo>
                  <a:lnTo>
                    <a:pt x="18415" y="87630"/>
                  </a:lnTo>
                  <a:lnTo>
                    <a:pt x="19685" y="84455"/>
                  </a:lnTo>
                  <a:lnTo>
                    <a:pt x="20955" y="80645"/>
                  </a:lnTo>
                  <a:lnTo>
                    <a:pt x="22225" y="78105"/>
                  </a:lnTo>
                  <a:lnTo>
                    <a:pt x="22225" y="74295"/>
                  </a:lnTo>
                  <a:lnTo>
                    <a:pt x="23495" y="70485"/>
                  </a:lnTo>
                  <a:lnTo>
                    <a:pt x="23495" y="67310"/>
                  </a:lnTo>
                  <a:lnTo>
                    <a:pt x="24765" y="64770"/>
                  </a:lnTo>
                  <a:lnTo>
                    <a:pt x="24765" y="60960"/>
                  </a:lnTo>
                  <a:lnTo>
                    <a:pt x="25400" y="57150"/>
                  </a:lnTo>
                  <a:lnTo>
                    <a:pt x="25400" y="54610"/>
                  </a:lnTo>
                  <a:lnTo>
                    <a:pt x="26670" y="52705"/>
                  </a:lnTo>
                  <a:lnTo>
                    <a:pt x="27940" y="50165"/>
                  </a:lnTo>
                  <a:lnTo>
                    <a:pt x="27940" y="47625"/>
                  </a:lnTo>
                  <a:lnTo>
                    <a:pt x="27940" y="46355"/>
                  </a:lnTo>
                  <a:lnTo>
                    <a:pt x="29210" y="45085"/>
                  </a:lnTo>
                  <a:lnTo>
                    <a:pt x="30480" y="42545"/>
                  </a:lnTo>
                  <a:lnTo>
                    <a:pt x="31750" y="42545"/>
                  </a:lnTo>
                  <a:lnTo>
                    <a:pt x="33020" y="42545"/>
                  </a:lnTo>
                  <a:lnTo>
                    <a:pt x="35560" y="43815"/>
                  </a:lnTo>
                  <a:lnTo>
                    <a:pt x="38100" y="46355"/>
                  </a:lnTo>
                  <a:lnTo>
                    <a:pt x="40640" y="48895"/>
                  </a:lnTo>
                  <a:lnTo>
                    <a:pt x="43815" y="52705"/>
                  </a:lnTo>
                  <a:lnTo>
                    <a:pt x="47625" y="57150"/>
                  </a:lnTo>
                  <a:lnTo>
                    <a:pt x="50165" y="59690"/>
                  </a:lnTo>
                  <a:lnTo>
                    <a:pt x="51435" y="62230"/>
                  </a:lnTo>
                  <a:lnTo>
                    <a:pt x="53975" y="64770"/>
                  </a:lnTo>
                  <a:lnTo>
                    <a:pt x="56515" y="67310"/>
                  </a:lnTo>
                  <a:lnTo>
                    <a:pt x="57785" y="69850"/>
                  </a:lnTo>
                  <a:lnTo>
                    <a:pt x="59690" y="71755"/>
                  </a:lnTo>
                  <a:lnTo>
                    <a:pt x="62230" y="74295"/>
                  </a:lnTo>
                  <a:lnTo>
                    <a:pt x="63500" y="76835"/>
                  </a:lnTo>
                  <a:lnTo>
                    <a:pt x="68580" y="81915"/>
                  </a:lnTo>
                  <a:lnTo>
                    <a:pt x="72390" y="86360"/>
                  </a:lnTo>
                  <a:lnTo>
                    <a:pt x="75565" y="90170"/>
                  </a:lnTo>
                  <a:lnTo>
                    <a:pt x="79375" y="93980"/>
                  </a:lnTo>
                  <a:lnTo>
                    <a:pt x="81915" y="96520"/>
                  </a:lnTo>
                  <a:lnTo>
                    <a:pt x="85725" y="99060"/>
                  </a:lnTo>
                  <a:lnTo>
                    <a:pt x="89535" y="100330"/>
                  </a:lnTo>
                  <a:lnTo>
                    <a:pt x="93980" y="101600"/>
                  </a:lnTo>
                  <a:lnTo>
                    <a:pt x="96520" y="101600"/>
                  </a:lnTo>
                  <a:lnTo>
                    <a:pt x="100330" y="99060"/>
                  </a:lnTo>
                  <a:lnTo>
                    <a:pt x="101600" y="96520"/>
                  </a:lnTo>
                  <a:lnTo>
                    <a:pt x="102870" y="92710"/>
                  </a:lnTo>
                  <a:lnTo>
                    <a:pt x="102870" y="90170"/>
                  </a:lnTo>
                  <a:lnTo>
                    <a:pt x="102870" y="87630"/>
                  </a:lnTo>
                  <a:lnTo>
                    <a:pt x="102870" y="85725"/>
                  </a:lnTo>
                  <a:lnTo>
                    <a:pt x="102870" y="81915"/>
                  </a:lnTo>
                  <a:lnTo>
                    <a:pt x="101600" y="78105"/>
                  </a:lnTo>
                  <a:lnTo>
                    <a:pt x="100330" y="74295"/>
                  </a:lnTo>
                  <a:lnTo>
                    <a:pt x="97790" y="69850"/>
                  </a:lnTo>
                  <a:lnTo>
                    <a:pt x="95250" y="64770"/>
                  </a:lnTo>
                  <a:lnTo>
                    <a:pt x="92075" y="59690"/>
                  </a:lnTo>
                  <a:lnTo>
                    <a:pt x="88265" y="55880"/>
                  </a:lnTo>
                  <a:lnTo>
                    <a:pt x="84455" y="51435"/>
                  </a:lnTo>
                  <a:lnTo>
                    <a:pt x="80645" y="46355"/>
                  </a:lnTo>
                  <a:lnTo>
                    <a:pt x="76835" y="41275"/>
                  </a:lnTo>
                  <a:lnTo>
                    <a:pt x="73660" y="37465"/>
                  </a:lnTo>
                  <a:lnTo>
                    <a:pt x="68580" y="33020"/>
                  </a:lnTo>
                  <a:lnTo>
                    <a:pt x="66040" y="30480"/>
                  </a:lnTo>
                  <a:lnTo>
                    <a:pt x="63500" y="25400"/>
                  </a:lnTo>
                  <a:lnTo>
                    <a:pt x="60960" y="22860"/>
                  </a:lnTo>
                  <a:lnTo>
                    <a:pt x="58420" y="20955"/>
                  </a:lnTo>
                  <a:lnTo>
                    <a:pt x="58420" y="19685"/>
                  </a:lnTo>
                  <a:lnTo>
                    <a:pt x="57785" y="15875"/>
                  </a:lnTo>
                  <a:lnTo>
                    <a:pt x="57785" y="10795"/>
                  </a:lnTo>
                  <a:lnTo>
                    <a:pt x="58420" y="6985"/>
                  </a:lnTo>
                  <a:lnTo>
                    <a:pt x="59690" y="5080"/>
                  </a:lnTo>
                  <a:lnTo>
                    <a:pt x="62230" y="1270"/>
                  </a:lnTo>
                  <a:lnTo>
                    <a:pt x="6477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2" name="Rectangle 2">
            <a:extLst>
              <a:ext uri="{FF2B5EF4-FFF2-40B4-BE49-F238E27FC236}">
                <a16:creationId xmlns:a16="http://schemas.microsoft.com/office/drawing/2014/main" id="{66A2A5AB-A457-49A9-BE15-9D9A11646193}"/>
              </a:ext>
            </a:extLst>
          </p:cNvPr>
          <p:cNvSpPr>
            <a:spLocks noChangeArrowheads="1"/>
          </p:cNvSpPr>
          <p:nvPr/>
        </p:nvSpPr>
        <p:spPr bwMode="auto">
          <a:xfrm>
            <a:off x="1822966" y="3589760"/>
            <a:ext cx="5035034" cy="57623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ts val="1000"/>
              </a:spcAft>
            </a:pPr>
            <a:r>
              <a:rPr lang="en-GB" sz="2800" b="1" dirty="0">
                <a:solidFill>
                  <a:srgbClr val="FF0000"/>
                </a:solidFill>
                <a:latin typeface="Trebuchet MS"/>
                <a:cs typeface="Arial"/>
              </a:rPr>
              <a:t>Tapestry and Observations   </a:t>
            </a:r>
            <a:endParaRPr lang="en-GB" sz="2800" b="1" i="0" u="none" strike="noStrike" cap="none" normalizeH="0" baseline="0" dirty="0">
              <a:ln>
                <a:noFill/>
              </a:ln>
              <a:solidFill>
                <a:srgbClr val="FF0000"/>
              </a:solidFill>
              <a:effectLst/>
              <a:latin typeface="Trebuchet MS" pitchFamily="34" charset="0"/>
              <a:cs typeface="Arial" pitchFamily="34" charset="0"/>
            </a:endParaRPr>
          </a:p>
        </p:txBody>
      </p:sp>
      <p:sp>
        <p:nvSpPr>
          <p:cNvPr id="70" name="TextBox 69">
            <a:extLst>
              <a:ext uri="{FF2B5EF4-FFF2-40B4-BE49-F238E27FC236}">
                <a16:creationId xmlns:a16="http://schemas.microsoft.com/office/drawing/2014/main" id="{134BA191-FBED-49E4-B738-85D1254EA155}"/>
              </a:ext>
            </a:extLst>
          </p:cNvPr>
          <p:cNvSpPr txBox="1"/>
          <p:nvPr/>
        </p:nvSpPr>
        <p:spPr>
          <a:xfrm>
            <a:off x="189118" y="4770183"/>
            <a:ext cx="630983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At Lent Rise we use an online </a:t>
            </a:r>
            <a:r>
              <a:rPr lang="en-US" sz="1200" dirty="0" err="1"/>
              <a:t>programme</a:t>
            </a:r>
            <a:r>
              <a:rPr lang="en-US" sz="1200" dirty="0"/>
              <a:t> called ‘Tapestry’ to record, track and share your child’s learning during their time in nursery. We will be </a:t>
            </a:r>
            <a:r>
              <a:rPr lang="en-GB" sz="1200" dirty="0"/>
              <a:t>observing and recording progression of achievements throughout all areas of the Early Years Foundation Stage curriculum. </a:t>
            </a:r>
            <a:r>
              <a:rPr lang="en-US" sz="1200" dirty="0"/>
              <a:t>This online learning journal enables staff to take photographs, videos and make written observations of the activities your child does. You will then have access to this information, so you can celebrate this learning at home too. </a:t>
            </a:r>
          </a:p>
        </p:txBody>
      </p:sp>
      <p:pic>
        <p:nvPicPr>
          <p:cNvPr id="71" name="Picture 2">
            <a:extLst>
              <a:ext uri="{FF2B5EF4-FFF2-40B4-BE49-F238E27FC236}">
                <a16:creationId xmlns:a16="http://schemas.microsoft.com/office/drawing/2014/main" id="{1541EE55-AAEB-4CB3-9E17-0CD191FC8E44}"/>
              </a:ext>
            </a:extLst>
          </p:cNvPr>
          <p:cNvPicPr>
            <a:picLocks noChangeAspect="1"/>
          </p:cNvPicPr>
          <p:nvPr/>
        </p:nvPicPr>
        <p:blipFill>
          <a:blip r:embed="rId2"/>
          <a:stretch>
            <a:fillRect/>
          </a:stretch>
        </p:blipFill>
        <p:spPr>
          <a:xfrm>
            <a:off x="298018" y="158889"/>
            <a:ext cx="1069625" cy="1003707"/>
          </a:xfrm>
          <a:prstGeom prst="rect">
            <a:avLst/>
          </a:prstGeom>
        </p:spPr>
      </p:pic>
      <p:sp>
        <p:nvSpPr>
          <p:cNvPr id="4" name="Rectangle 3"/>
          <p:cNvSpPr/>
          <p:nvPr/>
        </p:nvSpPr>
        <p:spPr>
          <a:xfrm>
            <a:off x="333102" y="7405676"/>
            <a:ext cx="6274236" cy="1384995"/>
          </a:xfrm>
          <a:prstGeom prst="rect">
            <a:avLst/>
          </a:prstGeom>
        </p:spPr>
        <p:txBody>
          <a:bodyPr wrap="square">
            <a:spAutoFit/>
          </a:bodyPr>
          <a:lstStyle/>
          <a:p>
            <a:pPr>
              <a:tabLst>
                <a:tab pos="3200400" algn="ctr"/>
              </a:tabLst>
            </a:pPr>
            <a:r>
              <a:rPr lang="en-GB" sz="1200" dirty="0">
                <a:ea typeface="+mn-lt"/>
                <a:cs typeface="+mn-lt"/>
              </a:rPr>
              <a:t>Although nursery education is non statutory, there is a proven link between attendance, punctuality and children’s attainment and it is important to establish good habits of attendance so that children can take full advantage of the education offered. </a:t>
            </a:r>
          </a:p>
          <a:p>
            <a:pPr>
              <a:tabLst>
                <a:tab pos="3200400" algn="ctr"/>
              </a:tabLst>
            </a:pPr>
            <a:r>
              <a:rPr lang="en-GB" sz="1200" dirty="0">
                <a:ea typeface="+mn-lt"/>
                <a:cs typeface="+mn-lt"/>
              </a:rPr>
              <a:t>Regular and full time attendance is essential if children are to benefit fully from their nursery life. It is important that children learn the importance of being punctual as part of their preparation for adult life. If your child is going to be absent please log their absence on the </a:t>
            </a:r>
            <a:r>
              <a:rPr lang="en-GB" sz="1200" dirty="0" err="1">
                <a:ea typeface="+mn-lt"/>
                <a:cs typeface="+mn-lt"/>
              </a:rPr>
              <a:t>Parentmail</a:t>
            </a:r>
            <a:r>
              <a:rPr lang="en-GB" sz="1200" dirty="0">
                <a:ea typeface="+mn-lt"/>
                <a:cs typeface="+mn-lt"/>
              </a:rPr>
              <a:t> app or by ringing the school office.</a:t>
            </a:r>
          </a:p>
        </p:txBody>
      </p:sp>
      <p:sp>
        <p:nvSpPr>
          <p:cNvPr id="73" name="Rectangle 2">
            <a:extLst>
              <a:ext uri="{FF2B5EF4-FFF2-40B4-BE49-F238E27FC236}">
                <a16:creationId xmlns:a16="http://schemas.microsoft.com/office/drawing/2014/main" id="{66A2A5AB-A457-49A9-BE15-9D9A11646193}"/>
              </a:ext>
            </a:extLst>
          </p:cNvPr>
          <p:cNvSpPr>
            <a:spLocks noChangeArrowheads="1"/>
          </p:cNvSpPr>
          <p:nvPr/>
        </p:nvSpPr>
        <p:spPr bwMode="auto">
          <a:xfrm>
            <a:off x="1626632" y="6453744"/>
            <a:ext cx="5035034" cy="57623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ts val="1000"/>
              </a:spcAft>
            </a:pPr>
            <a:r>
              <a:rPr lang="en-GB" sz="2800" b="1" dirty="0">
                <a:solidFill>
                  <a:srgbClr val="FF0000"/>
                </a:solidFill>
                <a:latin typeface="Trebuchet MS"/>
                <a:cs typeface="Arial"/>
              </a:rPr>
              <a:t>Attendance   </a:t>
            </a:r>
            <a:endParaRPr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74" name="AutoShape 3">
            <a:extLst>
              <a:ext uri="{FF2B5EF4-FFF2-40B4-BE49-F238E27FC236}">
                <a16:creationId xmlns:a16="http://schemas.microsoft.com/office/drawing/2014/main" id="{C77F83BC-5E99-4E88-ADE7-58C76388F3C5}"/>
              </a:ext>
            </a:extLst>
          </p:cNvPr>
          <p:cNvCxnSpPr>
            <a:cxnSpLocks noChangeShapeType="1"/>
          </p:cNvCxnSpPr>
          <p:nvPr/>
        </p:nvCxnSpPr>
        <p:spPr bwMode="auto">
          <a:xfrm flipH="1">
            <a:off x="1745633" y="7113103"/>
            <a:ext cx="4838700" cy="0"/>
          </a:xfrm>
          <a:prstGeom prst="straightConnector1">
            <a:avLst/>
          </a:prstGeom>
          <a:noFill/>
          <a:ln w="76200">
            <a:solidFill>
              <a:srgbClr val="FF0000"/>
            </a:solidFill>
            <a:round/>
            <a:headEnd/>
            <a:tailEnd/>
          </a:ln>
        </p:spPr>
      </p:cxnSp>
    </p:spTree>
    <p:extLst>
      <p:ext uri="{BB962C8B-B14F-4D97-AF65-F5344CB8AC3E}">
        <p14:creationId xmlns:p14="http://schemas.microsoft.com/office/powerpoint/2010/main" val="675169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Image result for red school uniform cartoon"/>
          <p:cNvPicPr>
            <a:picLocks noChangeAspect="1" noChangeArrowheads="1"/>
          </p:cNvPicPr>
          <p:nvPr/>
        </p:nvPicPr>
        <p:blipFill>
          <a:blip r:embed="rId2" cstate="print">
            <a:lum bright="70000" contrast="-70000"/>
          </a:blip>
          <a:srcRect/>
          <a:stretch>
            <a:fillRect/>
          </a:stretch>
        </p:blipFill>
        <p:spPr bwMode="auto">
          <a:xfrm>
            <a:off x="778706" y="1542331"/>
            <a:ext cx="5688632" cy="6791081"/>
          </a:xfrm>
          <a:prstGeom prst="rect">
            <a:avLst/>
          </a:prstGeom>
          <a:noFill/>
        </p:spPr>
      </p:pic>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SCHOOL UNIFORM</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6" name="Rectangle 5"/>
          <p:cNvSpPr/>
          <p:nvPr/>
        </p:nvSpPr>
        <p:spPr>
          <a:xfrm>
            <a:off x="404664" y="1278785"/>
            <a:ext cx="5976664" cy="6186309"/>
          </a:xfrm>
          <a:prstGeom prst="rect">
            <a:avLst/>
          </a:prstGeom>
        </p:spPr>
        <p:txBody>
          <a:bodyPr wrap="square" lIns="91440" tIns="45720" rIns="91440" bIns="45720" anchor="t">
            <a:spAutoFit/>
          </a:bodyPr>
          <a:lstStyle/>
          <a:p>
            <a:r>
              <a:rPr lang="en-GB" sz="1200" dirty="0">
                <a:latin typeface="Calibri"/>
                <a:cs typeface="Calibri"/>
              </a:rPr>
              <a:t>We look to parents to work with the nursery to ensure that children come to nursery maintaining a high standard of dress.</a:t>
            </a:r>
            <a:endParaRPr lang="en-US" sz="1200" dirty="0">
              <a:latin typeface="Calibri"/>
              <a:cs typeface="Calibri"/>
            </a:endParaRPr>
          </a:p>
          <a:p>
            <a:endParaRPr lang="en-GB" sz="1200" dirty="0">
              <a:latin typeface="Calibri"/>
              <a:cs typeface="Calibri"/>
            </a:endParaRPr>
          </a:p>
          <a:p>
            <a:pPr algn="just"/>
            <a:r>
              <a:rPr lang="en-GB" sz="1200" dirty="0">
                <a:latin typeface="Calibri"/>
                <a:cs typeface="Calibri"/>
              </a:rPr>
              <a:t>Children should wear clothes suitable for play. Aprons are provided for messy play –but it’s surprising where paint, </a:t>
            </a:r>
            <a:r>
              <a:rPr lang="en-GB" sz="1200" dirty="0" err="1">
                <a:latin typeface="Calibri"/>
                <a:cs typeface="Calibri"/>
              </a:rPr>
              <a:t>etc</a:t>
            </a:r>
            <a:r>
              <a:rPr lang="en-GB" sz="1200" dirty="0">
                <a:latin typeface="Calibri"/>
                <a:cs typeface="Calibri"/>
              </a:rPr>
              <a:t> can end up, so please bear this in mind! Please ensure that all clothes are clearly labelled. </a:t>
            </a:r>
            <a:endParaRPr lang="en-GB" sz="1200" dirty="0">
              <a:ea typeface="+mn-lt"/>
              <a:cs typeface="+mn-lt"/>
            </a:endParaRPr>
          </a:p>
          <a:p>
            <a:pPr algn="just"/>
            <a:endParaRPr lang="en-GB" sz="1200" dirty="0">
              <a:cs typeface="Calibri"/>
            </a:endParaRPr>
          </a:p>
          <a:p>
            <a:r>
              <a:rPr lang="en-GB" sz="1200" dirty="0">
                <a:ea typeface="+mn-lt"/>
                <a:cs typeface="+mn-lt"/>
              </a:rPr>
              <a:t>We are aware of cost of uniform and therefore do not require uniform with logos on. However, uniforms with logos on are available from School Days Direct,</a:t>
            </a:r>
            <a:r>
              <a:rPr lang="en-GB" sz="1200" dirty="0"/>
              <a:t> 20A Buckingham Avenue, Slough, Berkshire, SL1 4QA,</a:t>
            </a:r>
            <a:r>
              <a:rPr lang="en-GB" sz="1200" dirty="0">
                <a:ea typeface="+mn-lt"/>
                <a:cs typeface="+mn-lt"/>
              </a:rPr>
              <a:t> should parents wish to purchase them.</a:t>
            </a:r>
          </a:p>
          <a:p>
            <a:endParaRPr lang="en-GB" sz="1200" dirty="0">
              <a:ea typeface="+mn-lt"/>
              <a:cs typeface="+mn-lt"/>
            </a:endParaRPr>
          </a:p>
          <a:p>
            <a:r>
              <a:rPr lang="en-GB" sz="1200" b="1" dirty="0">
                <a:ea typeface="+mn-lt"/>
                <a:cs typeface="+mn-lt"/>
              </a:rPr>
              <a:t>Daily:</a:t>
            </a:r>
          </a:p>
          <a:p>
            <a:r>
              <a:rPr lang="en-GB" sz="1200" dirty="0">
                <a:ea typeface="+mn-lt"/>
                <a:cs typeface="+mn-lt"/>
              </a:rPr>
              <a:t>Polo shirt:  red with or without school logo</a:t>
            </a:r>
          </a:p>
          <a:p>
            <a:r>
              <a:rPr lang="en-GB" sz="1200" dirty="0">
                <a:ea typeface="+mn-lt"/>
                <a:cs typeface="+mn-lt"/>
              </a:rPr>
              <a:t>Jumper: red – with or without logo</a:t>
            </a:r>
          </a:p>
          <a:p>
            <a:r>
              <a:rPr lang="en-GB" sz="1200" dirty="0">
                <a:ea typeface="+mn-lt"/>
                <a:cs typeface="+mn-lt"/>
              </a:rPr>
              <a:t>Bottoms: Leggings or Jogging bottoms grey or black </a:t>
            </a:r>
          </a:p>
          <a:p>
            <a:r>
              <a:rPr lang="en-GB" sz="1200" dirty="0">
                <a:ea typeface="+mn-lt"/>
                <a:cs typeface="+mn-lt"/>
              </a:rPr>
              <a:t>Shoes: trainers or black closed toe shoes</a:t>
            </a:r>
          </a:p>
          <a:p>
            <a:r>
              <a:rPr lang="en-GB" sz="1200" dirty="0">
                <a:ea typeface="+mn-lt"/>
                <a:cs typeface="+mn-lt"/>
              </a:rPr>
              <a:t>*no sandals, loose fitting slip </a:t>
            </a:r>
            <a:r>
              <a:rPr lang="en-GB" sz="1200" dirty="0" err="1">
                <a:ea typeface="+mn-lt"/>
                <a:cs typeface="+mn-lt"/>
              </a:rPr>
              <a:t>ons</a:t>
            </a:r>
            <a:r>
              <a:rPr lang="en-GB" sz="1200" dirty="0">
                <a:ea typeface="+mn-lt"/>
                <a:cs typeface="+mn-lt"/>
              </a:rPr>
              <a:t>, crocs or similar soft soled shoes</a:t>
            </a:r>
          </a:p>
          <a:p>
            <a:endParaRPr lang="en-GB" sz="1200" dirty="0">
              <a:latin typeface="Calibri"/>
              <a:cs typeface="Calibri"/>
            </a:endParaRPr>
          </a:p>
          <a:p>
            <a:pPr algn="just"/>
            <a:r>
              <a:rPr lang="en-GB" sz="1200" b="1" dirty="0">
                <a:latin typeface="Calibri"/>
                <a:cs typeface="Calibri"/>
              </a:rPr>
              <a:t>Hot days:</a:t>
            </a:r>
            <a:endParaRPr lang="en-GB" sz="1200" dirty="0">
              <a:latin typeface="Calibri"/>
              <a:cs typeface="Calibri"/>
            </a:endParaRPr>
          </a:p>
          <a:p>
            <a:pPr algn="just"/>
            <a:r>
              <a:rPr lang="en-GB" sz="1200" dirty="0">
                <a:latin typeface="Calibri"/>
                <a:cs typeface="Calibri"/>
              </a:rPr>
              <a:t>Please provide a named sun hat and apply sunscreen to your child before leaving home. </a:t>
            </a:r>
          </a:p>
          <a:p>
            <a:pPr algn="just"/>
            <a:r>
              <a:rPr lang="en-GB" sz="1200" dirty="0">
                <a:ea typeface="+mn-lt"/>
                <a:cs typeface="+mn-lt"/>
              </a:rPr>
              <a:t>In the summer, both boys and girls may wear grey shorts. Girls can also wear summer dresses during the summer months. </a:t>
            </a:r>
            <a:endParaRPr lang="en-GB" dirty="0">
              <a:ea typeface="+mn-lt"/>
              <a:cs typeface="+mn-lt"/>
            </a:endParaRPr>
          </a:p>
          <a:p>
            <a:pPr algn="just"/>
            <a:endParaRPr lang="en-GB" sz="1200" dirty="0">
              <a:ea typeface="+mn-lt"/>
              <a:cs typeface="+mn-lt"/>
            </a:endParaRPr>
          </a:p>
          <a:p>
            <a:pPr algn="just"/>
            <a:r>
              <a:rPr lang="en-GB" sz="1200" b="1" dirty="0">
                <a:latin typeface="Calibri"/>
                <a:cs typeface="Calibri"/>
              </a:rPr>
              <a:t>Cold and Rainy days:</a:t>
            </a:r>
          </a:p>
          <a:p>
            <a:pPr algn="just"/>
            <a:r>
              <a:rPr lang="en-GB" sz="1200" dirty="0">
                <a:latin typeface="Calibri"/>
                <a:cs typeface="Calibri"/>
              </a:rPr>
              <a:t>Please provide a warm coat, hat, and gloves. Named welly boots can also be brought to school as we do try to go outside to play in all weathers!   </a:t>
            </a:r>
          </a:p>
          <a:p>
            <a:pPr algn="just"/>
            <a:endParaRPr lang="en-GB" sz="1200" dirty="0">
              <a:latin typeface="Calibri"/>
              <a:cs typeface="Calibri"/>
            </a:endParaRPr>
          </a:p>
          <a:p>
            <a:pPr algn="just"/>
            <a:r>
              <a:rPr lang="en-GB" sz="1200" dirty="0">
                <a:latin typeface="Calibri"/>
                <a:cs typeface="Calibri"/>
              </a:rPr>
              <a:t>Hair must be neat and tidy with no extremes of colour or style, or shaved patterns on the head and must not be beneath collar length for boys. We ask that no jewellery is to be worn. </a:t>
            </a:r>
            <a:endParaRPr lang="en-GB" sz="1200" dirty="0">
              <a:latin typeface="Trebuchet MS" pitchFamily="34" charset="0"/>
              <a:cs typeface="Calibri"/>
            </a:endParaRPr>
          </a:p>
          <a:p>
            <a:pPr algn="just"/>
            <a:endParaRPr lang="en-GB" sz="1200" dirty="0">
              <a:highlight>
                <a:srgbClr val="FFFF00"/>
              </a:highlight>
              <a:latin typeface="Trebuchet MS"/>
              <a:ea typeface="+mn-lt"/>
              <a:cs typeface="+mn-lt"/>
            </a:endParaRPr>
          </a:p>
          <a:p>
            <a:pPr algn="just"/>
            <a:endParaRPr lang="en-GB" sz="1200" dirty="0">
              <a:highlight>
                <a:srgbClr val="FFFF00"/>
              </a:highlight>
              <a:latin typeface="Trebuchet MS"/>
              <a:ea typeface="+mn-lt"/>
              <a:cs typeface="+mn-lt"/>
            </a:endParaRPr>
          </a:p>
          <a:p>
            <a:pPr algn="just"/>
            <a:endParaRPr lang="en-GB" sz="1200" dirty="0">
              <a:highlight>
                <a:srgbClr val="FFFF00"/>
              </a:highlight>
              <a:cs typeface="Calibri"/>
            </a:endParaRPr>
          </a:p>
          <a:p>
            <a:pPr algn="just"/>
            <a:endParaRPr lang="en-GB" sz="1200" dirty="0">
              <a:latin typeface="Trebuchet MS" pitchFamily="34" charset="0"/>
            </a:endParaRPr>
          </a:p>
        </p:txBody>
      </p:sp>
      <p:pic>
        <p:nvPicPr>
          <p:cNvPr id="8" name="Picture 2">
            <a:extLst>
              <a:ext uri="{FF2B5EF4-FFF2-40B4-BE49-F238E27FC236}">
                <a16:creationId xmlns:a16="http://schemas.microsoft.com/office/drawing/2014/main" id="{1541EE55-AAEB-4CB3-9E17-0CD191FC8E44}"/>
              </a:ext>
            </a:extLst>
          </p:cNvPr>
          <p:cNvPicPr>
            <a:picLocks noChangeAspect="1"/>
          </p:cNvPicPr>
          <p:nvPr/>
        </p:nvPicPr>
        <p:blipFill>
          <a:blip r:embed="rId3"/>
          <a:stretch>
            <a:fillRect/>
          </a:stretch>
        </p:blipFill>
        <p:spPr>
          <a:xfrm>
            <a:off x="298018" y="158889"/>
            <a:ext cx="1069625" cy="10037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52120" y="251520"/>
            <a:ext cx="5817240" cy="71796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ts val="1000"/>
              </a:spcAft>
            </a:pPr>
            <a:r>
              <a:rPr lang="en-GB" sz="2800" b="1">
                <a:solidFill>
                  <a:srgbClr val="FF0000"/>
                </a:solidFill>
                <a:latin typeface="Trebuchet MS"/>
                <a:cs typeface="Arial"/>
              </a:rPr>
              <a:t>Dropping off and Picking up </a:t>
            </a:r>
            <a:endParaRPr lang="en-GB" sz="2800" b="1" i="0" u="none" strike="noStrike" cap="none" normalizeH="0" baseline="0">
              <a:ln>
                <a:noFill/>
              </a:ln>
              <a:solidFill>
                <a:srgbClr val="FF0000"/>
              </a:solidFill>
              <a:effectLst/>
              <a:latin typeface="Trebuchet MS"/>
              <a:cs typeface="Arial"/>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6385" name="Rectangle 1"/>
          <p:cNvSpPr>
            <a:spLocks noChangeArrowheads="1"/>
          </p:cNvSpPr>
          <p:nvPr/>
        </p:nvSpPr>
        <p:spPr bwMode="auto">
          <a:xfrm>
            <a:off x="298018" y="762784"/>
            <a:ext cx="6309320"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tabLst>
                <a:tab pos="3200400" algn="ctr"/>
              </a:tabLst>
            </a:pPr>
            <a:endParaRPr lang="en-GB" sz="1200" dirty="0">
              <a:cs typeface="Calibri"/>
            </a:endParaRPr>
          </a:p>
          <a:p>
            <a:pPr>
              <a:tabLst>
                <a:tab pos="3200400" algn="ctr"/>
              </a:tabLst>
            </a:pPr>
            <a:endParaRPr lang="en-GB" sz="1200" dirty="0">
              <a:cs typeface="Calibri"/>
            </a:endParaRPr>
          </a:p>
          <a:p>
            <a:pPr algn="ctr">
              <a:tabLst>
                <a:tab pos="3200400" algn="ctr"/>
              </a:tabLst>
            </a:pPr>
            <a:endParaRPr lang="en-GB" sz="1200" dirty="0">
              <a:cs typeface="Calibri"/>
            </a:endParaRPr>
          </a:p>
          <a:p>
            <a:pPr algn="ctr">
              <a:tabLst>
                <a:tab pos="3200400" algn="ctr"/>
              </a:tabLst>
            </a:pPr>
            <a:r>
              <a:rPr lang="en-GB" sz="1200" dirty="0">
                <a:cs typeface="Calibri"/>
              </a:rPr>
              <a:t>Nursery children will arrive and exit through the Nursery/Reception outdoor play area. </a:t>
            </a:r>
          </a:p>
          <a:p>
            <a:pPr>
              <a:tabLst>
                <a:tab pos="3200400" algn="ctr"/>
              </a:tabLst>
            </a:pPr>
            <a:endParaRPr lang="en-GB" sz="1200" dirty="0">
              <a:cs typeface="Calibri"/>
            </a:endParaRPr>
          </a:p>
          <a:p>
            <a:pPr algn="ctr">
              <a:tabLst>
                <a:tab pos="3200400" algn="ctr"/>
              </a:tabLst>
            </a:pPr>
            <a:r>
              <a:rPr lang="en-GB" sz="1200" b="1" dirty="0">
                <a:cs typeface="Calibri"/>
              </a:rPr>
              <a:t>Please ensure when dropping off and pick up that you are prompt. </a:t>
            </a:r>
          </a:p>
          <a:p>
            <a:pPr algn="ctr">
              <a:tabLst>
                <a:tab pos="3200400" algn="ctr"/>
              </a:tabLst>
            </a:pPr>
            <a:endParaRPr lang="en-GB" sz="1200"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endParaRPr lang="en-GB" sz="1200" u="sng" dirty="0">
              <a:cs typeface="Calibri"/>
            </a:endParaRPr>
          </a:p>
          <a:p>
            <a:pPr>
              <a:tabLst>
                <a:tab pos="3200400" algn="ctr"/>
              </a:tabLst>
            </a:pPr>
            <a:r>
              <a:rPr lang="en-GB" sz="1200" u="sng" dirty="0">
                <a:cs typeface="Calibri"/>
              </a:rPr>
              <a:t>Drop Off</a:t>
            </a:r>
          </a:p>
          <a:p>
            <a:pPr>
              <a:tabLst>
                <a:tab pos="3200400" algn="ctr"/>
              </a:tabLst>
            </a:pPr>
            <a:r>
              <a:rPr lang="en-GB" sz="1200" dirty="0">
                <a:cs typeface="Calibri"/>
              </a:rPr>
              <a:t>A member of staff will open up the gate in the morning just before 8.45am to welcome you in. We ask that adults walk your child over to the door and say goodbye and the children will walk in to nursery independently. </a:t>
            </a:r>
          </a:p>
          <a:p>
            <a:pPr>
              <a:tabLst>
                <a:tab pos="3200400" algn="ctr"/>
              </a:tabLst>
            </a:pPr>
            <a:endParaRPr lang="en-GB" sz="1200" dirty="0">
              <a:cs typeface="Calibri"/>
            </a:endParaRPr>
          </a:p>
          <a:p>
            <a:pPr>
              <a:tabLst>
                <a:tab pos="3200400" algn="ctr"/>
              </a:tabLst>
            </a:pPr>
            <a:r>
              <a:rPr lang="en-GB" sz="1200" u="sng" dirty="0">
                <a:cs typeface="Calibri"/>
              </a:rPr>
              <a:t>Pick Up</a:t>
            </a:r>
          </a:p>
          <a:p>
            <a:pPr>
              <a:tabLst>
                <a:tab pos="3200400" algn="ctr"/>
              </a:tabLst>
            </a:pPr>
            <a:r>
              <a:rPr lang="en-GB" sz="1200" dirty="0">
                <a:cs typeface="Calibri"/>
              </a:rPr>
              <a:t>At pick up time a member of staff will open up the gate and we ask that parents make a socially distanced line so we can dismiss the group safely to the correct adult. Staff will be on hand if parents do have any queries or questions but we would ask that you wait to one side until the whole group has been dismissed. </a:t>
            </a:r>
          </a:p>
          <a:p>
            <a:pPr lvl="4">
              <a:tabLst>
                <a:tab pos="3200400" algn="ctr"/>
              </a:tabLst>
            </a:pPr>
            <a:endParaRPr lang="en-GB" sz="1200" dirty="0">
              <a:cs typeface="Calibri"/>
            </a:endParaRPr>
          </a:p>
          <a:p>
            <a:pPr lvl="4">
              <a:tabLst>
                <a:tab pos="3200400" algn="ctr"/>
              </a:tabLst>
            </a:pPr>
            <a:endParaRPr lang="en-GB" sz="1200" dirty="0">
              <a:cs typeface="Calibri"/>
            </a:endParaRPr>
          </a:p>
          <a:p>
            <a:pPr>
              <a:tabLst>
                <a:tab pos="3200400" algn="ctr"/>
              </a:tabLst>
            </a:pPr>
            <a:r>
              <a:rPr lang="en-GB" sz="1200" dirty="0">
                <a:cs typeface="Calibri"/>
              </a:rPr>
              <a:t>If any adults other than those listed in your child’s profile are to collect your child from nursery you </a:t>
            </a:r>
            <a:r>
              <a:rPr lang="en-GB" sz="1200" b="1" dirty="0">
                <a:cs typeface="Calibri"/>
              </a:rPr>
              <a:t>must</a:t>
            </a:r>
            <a:r>
              <a:rPr lang="en-GB" sz="1200" dirty="0">
                <a:cs typeface="Calibri"/>
              </a:rPr>
              <a:t> inform their teacher of the name of the person and relationship they hold to the child.  We cannot allow a ‘friend’ or anyone else to collect your child without your specific permission and we will request a </a:t>
            </a:r>
            <a:r>
              <a:rPr lang="en-GB" sz="1200" b="1" dirty="0">
                <a:cs typeface="Calibri"/>
              </a:rPr>
              <a:t>password</a:t>
            </a:r>
            <a:r>
              <a:rPr lang="en-GB" sz="1200" dirty="0">
                <a:cs typeface="Calibri"/>
              </a:rPr>
              <a:t> so please fill this out in you pupil profile pack. Anybody that is not a nominated person must provide the password. </a:t>
            </a:r>
            <a:endParaRPr lang="en-GB" dirty="0">
              <a:cs typeface="Calibri"/>
            </a:endParaRPr>
          </a:p>
        </p:txBody>
      </p:sp>
      <p:pic>
        <p:nvPicPr>
          <p:cNvPr id="5" name="Picture 2">
            <a:extLst>
              <a:ext uri="{FF2B5EF4-FFF2-40B4-BE49-F238E27FC236}">
                <a16:creationId xmlns:a16="http://schemas.microsoft.com/office/drawing/2014/main" id="{1541EE55-AAEB-4CB3-9E17-0CD191FC8E44}"/>
              </a:ext>
            </a:extLst>
          </p:cNvPr>
          <p:cNvPicPr>
            <a:picLocks noChangeAspect="1"/>
          </p:cNvPicPr>
          <p:nvPr/>
        </p:nvPicPr>
        <p:blipFill>
          <a:blip r:embed="rId2"/>
          <a:stretch>
            <a:fillRect/>
          </a:stretch>
        </p:blipFill>
        <p:spPr>
          <a:xfrm>
            <a:off x="317307" y="251520"/>
            <a:ext cx="1069625" cy="100370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68" y="2464335"/>
            <a:ext cx="3278372" cy="24587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9381" y="2138248"/>
            <a:ext cx="2329741" cy="3106322"/>
          </a:xfrm>
          <a:prstGeom prst="rect">
            <a:avLst/>
          </a:prstGeom>
        </p:spPr>
      </p:pic>
    </p:spTree>
    <p:extLst>
      <p:ext uri="{BB962C8B-B14F-4D97-AF65-F5344CB8AC3E}">
        <p14:creationId xmlns:p14="http://schemas.microsoft.com/office/powerpoint/2010/main" val="58736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4406" y="210347"/>
            <a:ext cx="5783594" cy="72165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ts val="1000"/>
              </a:spcAft>
            </a:pPr>
            <a:r>
              <a:rPr lang="en-GB" sz="2800" b="1" dirty="0">
                <a:solidFill>
                  <a:srgbClr val="FF0000"/>
                </a:solidFill>
                <a:latin typeface="Trebuchet MS"/>
                <a:cs typeface="Arial"/>
              </a:rPr>
              <a:t>Term Dates – 2023/2024</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366081" y="899592"/>
            <a:ext cx="5317443" cy="11968"/>
          </a:xfrm>
          <a:prstGeom prst="straightConnector1">
            <a:avLst/>
          </a:prstGeom>
          <a:noFill/>
          <a:ln w="76200">
            <a:solidFill>
              <a:srgbClr val="FF0000"/>
            </a:solidFill>
            <a:round/>
            <a:headEnd/>
            <a:tailEnd/>
          </a:ln>
        </p:spPr>
      </p:cxnSp>
      <p:pic>
        <p:nvPicPr>
          <p:cNvPr id="5" name="Picture 2">
            <a:extLst>
              <a:ext uri="{FF2B5EF4-FFF2-40B4-BE49-F238E27FC236}">
                <a16:creationId xmlns:a16="http://schemas.microsoft.com/office/drawing/2014/main" id="{1541EE55-AAEB-4CB3-9E17-0CD191FC8E44}"/>
              </a:ext>
            </a:extLst>
          </p:cNvPr>
          <p:cNvPicPr>
            <a:picLocks noChangeAspect="1"/>
          </p:cNvPicPr>
          <p:nvPr/>
        </p:nvPicPr>
        <p:blipFill>
          <a:blip r:embed="rId2"/>
          <a:stretch>
            <a:fillRect/>
          </a:stretch>
        </p:blipFill>
        <p:spPr>
          <a:xfrm>
            <a:off x="121980" y="69321"/>
            <a:ext cx="1069625" cy="1003707"/>
          </a:xfrm>
          <a:prstGeom prst="rect">
            <a:avLst/>
          </a:prstGeom>
        </p:spPr>
      </p:pic>
      <p:sp>
        <p:nvSpPr>
          <p:cNvPr id="4" name="TextBox 3">
            <a:extLst>
              <a:ext uri="{FF2B5EF4-FFF2-40B4-BE49-F238E27FC236}">
                <a16:creationId xmlns:a16="http://schemas.microsoft.com/office/drawing/2014/main" id="{C9459490-7C1F-4465-B946-4D9EBCD10813}"/>
              </a:ext>
            </a:extLst>
          </p:cNvPr>
          <p:cNvSpPr txBox="1"/>
          <p:nvPr/>
        </p:nvSpPr>
        <p:spPr>
          <a:xfrm>
            <a:off x="174476" y="1139135"/>
            <a:ext cx="6561544" cy="8556188"/>
          </a:xfrm>
          <a:prstGeom prst="rect">
            <a:avLst/>
          </a:prstGeom>
          <a:noFill/>
        </p:spPr>
        <p:txBody>
          <a:bodyPr wrap="square" lIns="91440" tIns="45720" rIns="91440" bIns="45720" rtlCol="0" anchor="t">
            <a:spAutoFit/>
          </a:bodyPr>
          <a:lstStyle/>
          <a:p>
            <a:r>
              <a:rPr lang="en-GB" sz="1400" b="1" u="sng" dirty="0">
                <a:solidFill>
                  <a:srgbClr val="FF0000"/>
                </a:solidFill>
                <a:ea typeface="+mn-lt"/>
                <a:cs typeface="+mn-lt"/>
              </a:rPr>
              <a:t>Autumn Term 2023 </a:t>
            </a:r>
            <a:endParaRPr lang="en-US" dirty="0">
              <a:ea typeface="+mn-lt"/>
              <a:cs typeface="+mn-lt"/>
            </a:endParaRPr>
          </a:p>
          <a:p>
            <a:r>
              <a:rPr lang="en-GB" sz="1400" b="1" dirty="0">
                <a:ea typeface="+mn-lt"/>
                <a:cs typeface="+mn-lt"/>
              </a:rPr>
              <a:t>Open on the morning of:            Close at end of afternoon on: </a:t>
            </a:r>
            <a:endParaRPr lang="en-US" dirty="0">
              <a:ea typeface="+mn-lt"/>
              <a:cs typeface="+mn-lt"/>
            </a:endParaRPr>
          </a:p>
          <a:p>
            <a:r>
              <a:rPr lang="en-GB" sz="1400" dirty="0">
                <a:ea typeface="+mn-lt"/>
                <a:cs typeface="+mn-lt"/>
              </a:rPr>
              <a:t>Tuesday 5th September                      Friday 20th October</a:t>
            </a:r>
            <a:endParaRPr lang="en-US" dirty="0">
              <a:ea typeface="+mn-lt"/>
              <a:cs typeface="+mn-lt"/>
            </a:endParaRPr>
          </a:p>
          <a:p>
            <a:endParaRPr lang="en-GB" sz="1400" dirty="0">
              <a:ea typeface="+mn-lt"/>
              <a:cs typeface="+mn-lt"/>
            </a:endParaRPr>
          </a:p>
          <a:p>
            <a:r>
              <a:rPr lang="en-GB" sz="1400" b="1" dirty="0">
                <a:ea typeface="+mn-lt"/>
                <a:cs typeface="+mn-lt"/>
              </a:rPr>
              <a:t> </a:t>
            </a:r>
            <a:r>
              <a:rPr lang="en-GB" sz="1400" dirty="0">
                <a:ea typeface="+mn-lt"/>
                <a:cs typeface="+mn-lt"/>
              </a:rPr>
              <a:t>(*INSET: Friday 1st September, Monday 4th September) </a:t>
            </a:r>
            <a:endParaRPr lang="en-US">
              <a:ea typeface="+mn-lt"/>
              <a:cs typeface="+mn-lt"/>
            </a:endParaRPr>
          </a:p>
          <a:p>
            <a:r>
              <a:rPr lang="en-GB" sz="1400" b="1" dirty="0">
                <a:ea typeface="+mn-lt"/>
                <a:cs typeface="+mn-lt"/>
              </a:rPr>
              <a:t>(Half Term – Monday 23rd October – Friday 27th October)</a:t>
            </a:r>
            <a:endParaRPr lang="en-US" dirty="0">
              <a:ea typeface="+mn-lt"/>
              <a:cs typeface="+mn-lt"/>
            </a:endParaRPr>
          </a:p>
          <a:p>
            <a:endParaRPr lang="en-US" dirty="0">
              <a:ea typeface="+mn-lt"/>
              <a:cs typeface="+mn-lt"/>
            </a:endParaRPr>
          </a:p>
          <a:p>
            <a:r>
              <a:rPr lang="en-GB" sz="1400" dirty="0">
                <a:ea typeface="+mn-lt"/>
                <a:cs typeface="+mn-lt"/>
              </a:rPr>
              <a:t>Monday 30th October                         Friday 15th  December </a:t>
            </a:r>
            <a:endParaRPr lang="en-US" dirty="0">
              <a:ea typeface="+mn-lt"/>
              <a:cs typeface="+mn-lt"/>
            </a:endParaRPr>
          </a:p>
          <a:p>
            <a:r>
              <a:rPr lang="en-GB" sz="1400" b="1" dirty="0">
                <a:ea typeface="+mn-lt"/>
                <a:cs typeface="+mn-lt"/>
              </a:rPr>
              <a:t>(Christmas – Tuesday 19th December – Tuesday 2nd January)</a:t>
            </a:r>
            <a:endParaRPr lang="en-US" dirty="0">
              <a:ea typeface="+mn-lt"/>
              <a:cs typeface="+mn-lt"/>
            </a:endParaRPr>
          </a:p>
          <a:p>
            <a:r>
              <a:rPr lang="en-GB" sz="1400" b="1" dirty="0">
                <a:ea typeface="+mn-lt"/>
                <a:cs typeface="+mn-lt"/>
              </a:rPr>
              <a:t> </a:t>
            </a:r>
            <a:r>
              <a:rPr lang="en-GB" sz="1400" dirty="0">
                <a:ea typeface="+mn-lt"/>
                <a:cs typeface="+mn-lt"/>
              </a:rPr>
              <a:t>(*INSET: Monday 18th December) </a:t>
            </a:r>
            <a:endParaRPr lang="en-US">
              <a:ea typeface="Calibri"/>
              <a:cs typeface="Calibri"/>
            </a:endParaRPr>
          </a:p>
          <a:p>
            <a:endParaRPr lang="en-GB" sz="1400" dirty="0"/>
          </a:p>
          <a:p>
            <a:r>
              <a:rPr lang="en-GB" sz="1400" b="1" u="sng" dirty="0">
                <a:solidFill>
                  <a:srgbClr val="FF0000"/>
                </a:solidFill>
                <a:ea typeface="Calibri"/>
                <a:cs typeface="Calibri"/>
              </a:rPr>
              <a:t>Spring Term 2024</a:t>
            </a:r>
            <a:r>
              <a:rPr lang="en-GB" sz="1400" b="1" u="sng" dirty="0">
                <a:ea typeface="Calibri"/>
                <a:cs typeface="Calibri"/>
              </a:rPr>
              <a:t> </a:t>
            </a:r>
            <a:endParaRPr lang="en-GB" dirty="0">
              <a:ea typeface="Calibri"/>
              <a:cs typeface="Calibri"/>
            </a:endParaRPr>
          </a:p>
          <a:p>
            <a:r>
              <a:rPr lang="en-GB" sz="1400" b="1" dirty="0">
                <a:ea typeface="Calibri"/>
                <a:cs typeface="Calibri"/>
              </a:rPr>
              <a:t>Open on the morning of:                            Close at end of afternoon on:</a:t>
            </a:r>
            <a:endParaRPr lang="en-GB" dirty="0">
              <a:ea typeface="Calibri"/>
              <a:cs typeface="Calibri"/>
            </a:endParaRPr>
          </a:p>
          <a:p>
            <a:r>
              <a:rPr lang="en-GB" sz="1400" b="1" dirty="0">
                <a:ea typeface="Calibri"/>
                <a:cs typeface="Calibri"/>
              </a:rPr>
              <a:t> </a:t>
            </a:r>
            <a:r>
              <a:rPr lang="en-GB" sz="1400" dirty="0">
                <a:ea typeface="Calibri"/>
                <a:cs typeface="Calibri"/>
              </a:rPr>
              <a:t>Thursday 4th  January                                         Friday 9th February</a:t>
            </a:r>
            <a:endParaRPr lang="en-GB" dirty="0">
              <a:ea typeface="Calibri"/>
              <a:cs typeface="Calibri"/>
            </a:endParaRPr>
          </a:p>
          <a:p>
            <a:endParaRPr lang="en-GB" sz="1400" dirty="0">
              <a:ea typeface="Calibri"/>
              <a:cs typeface="Calibri"/>
            </a:endParaRPr>
          </a:p>
          <a:p>
            <a:r>
              <a:rPr lang="en-GB" sz="1400" dirty="0">
                <a:ea typeface="Calibri"/>
                <a:cs typeface="Calibri"/>
              </a:rPr>
              <a:t> (*INSET: Wednesday 3rd January)</a:t>
            </a:r>
            <a:endParaRPr lang="en-GB" dirty="0">
              <a:ea typeface="Calibri"/>
              <a:cs typeface="Calibri"/>
            </a:endParaRPr>
          </a:p>
          <a:p>
            <a:r>
              <a:rPr lang="en-GB" sz="1400" b="1">
                <a:ea typeface="Calibri"/>
                <a:cs typeface="Calibri"/>
              </a:rPr>
              <a:t> (Half Term – Monday 12th February – Friday 16th February)</a:t>
            </a:r>
            <a:endParaRPr lang="en-GB">
              <a:ea typeface="Calibri"/>
              <a:cs typeface="Calibri"/>
            </a:endParaRPr>
          </a:p>
          <a:p>
            <a:endParaRPr lang="en-GB" sz="1400" b="1" dirty="0">
              <a:ea typeface="Calibri"/>
              <a:cs typeface="Calibri"/>
            </a:endParaRPr>
          </a:p>
          <a:p>
            <a:r>
              <a:rPr lang="en-GB" sz="1400" b="1" dirty="0">
                <a:ea typeface="Calibri"/>
                <a:cs typeface="Calibri"/>
              </a:rPr>
              <a:t> </a:t>
            </a:r>
            <a:r>
              <a:rPr lang="en-GB" sz="1400" dirty="0">
                <a:ea typeface="Calibri"/>
                <a:cs typeface="Calibri"/>
              </a:rPr>
              <a:t>Monday 19th February                                       Thursday 28th March </a:t>
            </a:r>
            <a:endParaRPr lang="en-GB" dirty="0">
              <a:ea typeface="Calibri"/>
              <a:cs typeface="Calibri"/>
            </a:endParaRPr>
          </a:p>
          <a:p>
            <a:r>
              <a:rPr lang="en-GB" sz="1400" b="1" dirty="0">
                <a:ea typeface="Calibri"/>
                <a:cs typeface="Calibri"/>
              </a:rPr>
              <a:t>(Easter – Friday 29th March – Friday 12th April)</a:t>
            </a:r>
            <a:endParaRPr lang="en-GB">
              <a:ea typeface="Calibri"/>
              <a:cs typeface="Calibri"/>
            </a:endParaRPr>
          </a:p>
          <a:p>
            <a:endParaRPr lang="en-GB" sz="1400" dirty="0"/>
          </a:p>
          <a:p>
            <a:r>
              <a:rPr lang="en-GB" sz="1400" b="1" u="sng">
                <a:solidFill>
                  <a:srgbClr val="FF0000"/>
                </a:solidFill>
                <a:ea typeface="+mn-lt"/>
                <a:cs typeface="+mn-lt"/>
              </a:rPr>
              <a:t>Summer Term 2024</a:t>
            </a:r>
            <a:endParaRPr lang="en-GB">
              <a:solidFill>
                <a:srgbClr val="000000"/>
              </a:solidFill>
              <a:ea typeface="+mn-lt"/>
              <a:cs typeface="+mn-lt"/>
            </a:endParaRPr>
          </a:p>
          <a:p>
            <a:r>
              <a:rPr lang="en-GB" sz="1400" b="1" dirty="0">
                <a:ea typeface="+mn-lt"/>
                <a:cs typeface="+mn-lt"/>
              </a:rPr>
              <a:t> Open on the morning of:                          Close at end of afternoon on: </a:t>
            </a:r>
            <a:endParaRPr lang="en-GB" b="1" dirty="0">
              <a:ea typeface="+mn-lt"/>
              <a:cs typeface="+mn-lt"/>
            </a:endParaRPr>
          </a:p>
          <a:p>
            <a:r>
              <a:rPr lang="en-GB" sz="1400" dirty="0">
                <a:ea typeface="+mn-lt"/>
                <a:cs typeface="+mn-lt"/>
              </a:rPr>
              <a:t>Monday 15th April                                                  Thursday 23rd May</a:t>
            </a:r>
            <a:endParaRPr lang="en-GB" dirty="0">
              <a:ea typeface="+mn-lt"/>
              <a:cs typeface="+mn-lt"/>
            </a:endParaRPr>
          </a:p>
          <a:p>
            <a:endParaRPr lang="en-GB" sz="1400" dirty="0">
              <a:ea typeface="+mn-lt"/>
              <a:cs typeface="+mn-lt"/>
            </a:endParaRPr>
          </a:p>
          <a:p>
            <a:r>
              <a:rPr lang="en-GB" sz="1400" dirty="0">
                <a:ea typeface="+mn-lt"/>
                <a:cs typeface="+mn-lt"/>
              </a:rPr>
              <a:t> (*INSET: Friday 24th May) </a:t>
            </a:r>
            <a:endParaRPr lang="en-GB">
              <a:ea typeface="+mn-lt"/>
              <a:cs typeface="+mn-lt"/>
            </a:endParaRPr>
          </a:p>
          <a:p>
            <a:r>
              <a:rPr lang="en-GB" sz="1400" b="1" dirty="0">
                <a:ea typeface="+mn-lt"/>
                <a:cs typeface="+mn-lt"/>
              </a:rPr>
              <a:t>(Half Term – Monday 27th May – Friday 31st May) </a:t>
            </a:r>
            <a:endParaRPr lang="en-GB" dirty="0">
              <a:ea typeface="+mn-lt"/>
              <a:cs typeface="+mn-lt"/>
            </a:endParaRPr>
          </a:p>
          <a:p>
            <a:endParaRPr lang="en-GB" sz="1400" b="1" dirty="0">
              <a:ea typeface="+mn-lt"/>
              <a:cs typeface="+mn-lt"/>
            </a:endParaRPr>
          </a:p>
          <a:p>
            <a:r>
              <a:rPr lang="en-GB" sz="1400" dirty="0">
                <a:ea typeface="+mn-lt"/>
                <a:cs typeface="+mn-lt"/>
              </a:rPr>
              <a:t>Monday 3rd June                                                          Friday 19th July </a:t>
            </a:r>
            <a:endParaRPr lang="en-GB" dirty="0">
              <a:ea typeface="+mn-lt"/>
              <a:cs typeface="+mn-lt"/>
            </a:endParaRPr>
          </a:p>
          <a:p>
            <a:r>
              <a:rPr lang="en-GB" sz="1400">
                <a:ea typeface="+mn-lt"/>
                <a:cs typeface="+mn-lt"/>
              </a:rPr>
              <a:t>(*INSET: Monday 22nd July, Tuesday 23rd July)</a:t>
            </a:r>
            <a:endParaRPr lang="en-GB">
              <a:ea typeface="+mn-lt"/>
              <a:cs typeface="+mn-lt"/>
            </a:endParaRPr>
          </a:p>
          <a:p>
            <a:r>
              <a:rPr lang="en-GB" sz="1400" dirty="0">
                <a:ea typeface="+mn-lt"/>
                <a:cs typeface="+mn-lt"/>
              </a:rPr>
              <a:t> </a:t>
            </a:r>
            <a:r>
              <a:rPr lang="en-GB" sz="1400" b="1" dirty="0">
                <a:ea typeface="+mn-lt"/>
                <a:cs typeface="+mn-lt"/>
              </a:rPr>
              <a:t>Early May Bank Holiday: Monday 6th May </a:t>
            </a:r>
            <a:endParaRPr lang="en-GB">
              <a:ea typeface="+mn-lt"/>
              <a:cs typeface="+mn-lt"/>
            </a:endParaRPr>
          </a:p>
          <a:p>
            <a:endParaRPr lang="en-GB" sz="1400" dirty="0">
              <a:ea typeface="+mn-lt"/>
              <a:cs typeface="+mn-lt"/>
            </a:endParaRPr>
          </a:p>
          <a:p>
            <a:endParaRPr lang="en-GB" sz="1400" dirty="0">
              <a:ea typeface="+mn-lt"/>
              <a:cs typeface="+mn-lt"/>
            </a:endParaRPr>
          </a:p>
          <a:p>
            <a:r>
              <a:rPr lang="en-GB" sz="1400" dirty="0">
                <a:ea typeface="+mn-lt"/>
                <a:cs typeface="+mn-lt"/>
              </a:rPr>
              <a:t>* Inset days are for the staff only. Whether term is starting or ending, the school start and finish times are the same.</a:t>
            </a:r>
            <a:endParaRPr lang="en-GB">
              <a:ea typeface="Calibri"/>
              <a:cs typeface="Calibri"/>
            </a:endParaRPr>
          </a:p>
          <a:p>
            <a:endParaRPr lang="en-GB" sz="1400" b="1">
              <a:ea typeface="Calibri"/>
              <a:cs typeface="Calibri"/>
            </a:endParaRPr>
          </a:p>
          <a:p>
            <a:endParaRPr lang="en-GB" sz="1400" dirty="0"/>
          </a:p>
          <a:p>
            <a:endParaRPr lang="en-GB" sz="1400" dirty="0"/>
          </a:p>
          <a:p>
            <a:endParaRPr lang="en-GB" sz="1400" b="1" dirty="0">
              <a:ea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e09d7e67-2c89-4a82-b064-15c58d415fdd">a77dbc0f307350c35412d3905cdfdf0eea934115</FileHash>
    <TaxCatchAll xmlns="ee017583-9929-48b6-a040-67954c603aab" xsi:nil="true"/>
    <CloudMigratorVersion xmlns="e09d7e67-2c89-4a82-b064-15c58d415fdd">3.25.1.6670</CloudMigratorVersion>
    <UniqueSourceRef xmlns="e09d7e67-2c89-4a82-b064-15c58d415fdd" xsi:nil="true"/>
    <CloudMigratorOriginId xmlns="e09d7e67-2c89-4a82-b064-15c58d415fdd">\\LEN-SVR1\D$\RMDelivery\RMStaff\Early Years\NURSERY\2022-23\Pre September Intake\Nursery Parent Pack SEPTEMBER 2022.pptx_/sites/RM_EarlyYears</CloudMigratorOriginId>
    <lcf76f155ced4ddcb4097134ff3c332f xmlns="e09d7e67-2c89-4a82-b064-15c58d415fdd">
      <Terms xmlns="http://schemas.microsoft.com/office/infopath/2007/PartnerControls"/>
    </lcf76f155ced4ddcb4097134ff3c332f>
    <MediaLengthInSeconds xmlns="e09d7e67-2c89-4a82-b064-15c58d415fdd" xsi:nil="true"/>
    <_Flow_SignoffStatus xmlns="e09d7e67-2c89-4a82-b064-15c58d415f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1" ma:contentTypeDescription="Create a new document." ma:contentTypeScope="" ma:versionID="f9590e0b06d5be67ae3b0ead29dbb221">
  <xsd:schema xmlns:xsd="http://www.w3.org/2001/XMLSchema" xmlns:xs="http://www.w3.org/2001/XMLSchema" xmlns:p="http://schemas.microsoft.com/office/2006/metadata/properties" xmlns:ns2="e09d7e67-2c89-4a82-b064-15c58d415fdd" xmlns:ns3="ee017583-9929-48b6-a040-67954c603aab" targetNamespace="http://schemas.microsoft.com/office/2006/metadata/properties" ma:root="true" ma:fieldsID="6e08b5c1297cf299a9c16d90be257550" ns2:_="" ns3:_="">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21B14B-5E6B-46A9-BA84-522813C52A8A}">
  <ds:schemaRefs>
    <ds:schemaRef ds:uri="http://schemas.microsoft.com/office/2006/documentManagement/types"/>
    <ds:schemaRef ds:uri="http://schemas.microsoft.com/office/infopath/2007/PartnerControls"/>
    <ds:schemaRef ds:uri="http://purl.org/dc/elements/1.1/"/>
    <ds:schemaRef ds:uri="ee017583-9929-48b6-a040-67954c603aab"/>
    <ds:schemaRef ds:uri="http://schemas.microsoft.com/office/2006/metadata/properties"/>
    <ds:schemaRef ds:uri="e09d7e67-2c89-4a82-b064-15c58d415fdd"/>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03A0A76-F6F0-4402-8109-561B4D4A78E6}">
  <ds:schemaRefs>
    <ds:schemaRef ds:uri="http://schemas.microsoft.com/sharepoint/v3/contenttype/forms"/>
  </ds:schemaRefs>
</ds:datastoreItem>
</file>

<file path=customXml/itemProps3.xml><?xml version="1.0" encoding="utf-8"?>
<ds:datastoreItem xmlns:ds="http://schemas.openxmlformats.org/officeDocument/2006/customXml" ds:itemID="{A9E39A78-75E1-4F87-B8CB-98B3CE6B6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d7e67-2c89-4a82-b064-15c58d415fdd"/>
    <ds:schemaRef ds:uri="ee017583-9929-48b6-a040-67954c603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259</TotalTime>
  <Words>4297</Words>
  <Application>Microsoft Office PowerPoint</Application>
  <PresentationFormat>On-screen Show (4:3)</PresentationFormat>
  <Paragraphs>296</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Segoe UI</vt:lpstr>
      <vt:lpstr>Segoe UI Light</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Toni O'Leary</cp:lastModifiedBy>
  <cp:revision>94</cp:revision>
  <cp:lastPrinted>2022-06-23T10:01:35Z</cp:lastPrinted>
  <dcterms:created xsi:type="dcterms:W3CDTF">2019-06-05T10:24:46Z</dcterms:created>
  <dcterms:modified xsi:type="dcterms:W3CDTF">2023-09-07T13:06:18Z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Order">
    <vt:r8>3180500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