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58" r:id="rId7"/>
    <p:sldId id="260" r:id="rId8"/>
    <p:sldId id="261" r:id="rId9"/>
    <p:sldId id="262" r:id="rId10"/>
    <p:sldId id="263" r:id="rId11"/>
    <p:sldId id="264" r:id="rId12"/>
    <p:sldId id="284" r:id="rId13"/>
    <p:sldId id="265" r:id="rId14"/>
    <p:sldId id="266" r:id="rId15"/>
    <p:sldId id="267" r:id="rId16"/>
    <p:sldId id="268" r:id="rId17"/>
    <p:sldId id="269" r:id="rId18"/>
    <p:sldId id="270" r:id="rId19"/>
    <p:sldId id="271" r:id="rId20"/>
    <p:sldId id="272" r:id="rId21"/>
    <p:sldId id="273" r:id="rId22"/>
    <p:sldId id="274" r:id="rId23"/>
    <p:sldId id="275" r:id="rId24"/>
    <p:sldId id="286" r:id="rId25"/>
    <p:sldId id="276" r:id="rId26"/>
    <p:sldId id="277" r:id="rId27"/>
    <p:sldId id="278" r:id="rId28"/>
    <p:sldId id="279" r:id="rId29"/>
    <p:sldId id="280" r:id="rId30"/>
    <p:sldId id="281" r:id="rId31"/>
    <p:sldId id="285" r:id="rId32"/>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54F7C-1A01-4471-BA66-BD303111E6C3}" v="16" dt="2025-05-23T12:43:48.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p:scale>
          <a:sx n="60" d="100"/>
          <a:sy n="60" d="100"/>
        </p:scale>
        <p:origin x="2491" y="3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Fisher" userId="365995a8-2eba-484a-b502-5f68886f9df5" providerId="ADAL" clId="{FE2E76FF-94B5-4257-AD54-CC2B098F1973}"/>
    <pc:docChg chg="custSel addSld delSld modSld">
      <pc:chgData name="Megan Fisher" userId="365995a8-2eba-484a-b502-5f68886f9df5" providerId="ADAL" clId="{FE2E76FF-94B5-4257-AD54-CC2B098F1973}" dt="2024-05-22T07:09:22.612" v="1347" actId="2164"/>
      <pc:docMkLst>
        <pc:docMk/>
      </pc:docMkLst>
      <pc:sldChg chg="modSp mod">
        <pc:chgData name="Megan Fisher" userId="365995a8-2eba-484a-b502-5f68886f9df5" providerId="ADAL" clId="{FE2E76FF-94B5-4257-AD54-CC2B098F1973}" dt="2024-05-22T07:08:08.637" v="1341"/>
        <pc:sldMkLst>
          <pc:docMk/>
          <pc:sldMk cId="0" sldId="257"/>
        </pc:sldMkLst>
      </pc:sldChg>
      <pc:sldChg chg="modSp del mod">
        <pc:chgData name="Megan Fisher" userId="365995a8-2eba-484a-b502-5f68886f9df5" providerId="ADAL" clId="{FE2E76FF-94B5-4257-AD54-CC2B098F1973}" dt="2024-05-22T07:07:28.781" v="1339" actId="2696"/>
        <pc:sldMkLst>
          <pc:docMk/>
          <pc:sldMk cId="0" sldId="259"/>
        </pc:sldMkLst>
      </pc:sldChg>
      <pc:sldChg chg="modSp mod">
        <pc:chgData name="Megan Fisher" userId="365995a8-2eba-484a-b502-5f68886f9df5" providerId="ADAL" clId="{FE2E76FF-94B5-4257-AD54-CC2B098F1973}" dt="2024-05-22T07:09:06.361" v="1346" actId="20577"/>
        <pc:sldMkLst>
          <pc:docMk/>
          <pc:sldMk cId="0" sldId="260"/>
        </pc:sldMkLst>
      </pc:sldChg>
      <pc:sldChg chg="addSp delSp modSp mod">
        <pc:chgData name="Megan Fisher" userId="365995a8-2eba-484a-b502-5f68886f9df5" providerId="ADAL" clId="{FE2E76FF-94B5-4257-AD54-CC2B098F1973}" dt="2024-05-21T14:57:46.401" v="1320" actId="1076"/>
        <pc:sldMkLst>
          <pc:docMk/>
          <pc:sldMk cId="0" sldId="264"/>
        </pc:sldMkLst>
      </pc:sldChg>
      <pc:sldChg chg="addSp delSp modSp mod">
        <pc:chgData name="Megan Fisher" userId="365995a8-2eba-484a-b502-5f68886f9df5" providerId="ADAL" clId="{FE2E76FF-94B5-4257-AD54-CC2B098F1973}" dt="2024-05-21T15:04:06.113" v="1324" actId="1076"/>
        <pc:sldMkLst>
          <pc:docMk/>
          <pc:sldMk cId="0" sldId="267"/>
        </pc:sldMkLst>
      </pc:sldChg>
      <pc:sldChg chg="modSp mod">
        <pc:chgData name="Megan Fisher" userId="365995a8-2eba-484a-b502-5f68886f9df5" providerId="ADAL" clId="{FE2E76FF-94B5-4257-AD54-CC2B098F1973}" dt="2024-05-22T07:09:22.612" v="1347" actId="2164"/>
        <pc:sldMkLst>
          <pc:docMk/>
          <pc:sldMk cId="0" sldId="275"/>
        </pc:sldMkLst>
      </pc:sldChg>
      <pc:sldChg chg="modSp mod">
        <pc:chgData name="Megan Fisher" userId="365995a8-2eba-484a-b502-5f68886f9df5" providerId="ADAL" clId="{FE2E76FF-94B5-4257-AD54-CC2B098F1973}" dt="2024-05-16T13:57:14.530" v="1242" actId="20577"/>
        <pc:sldMkLst>
          <pc:docMk/>
          <pc:sldMk cId="0" sldId="277"/>
        </pc:sldMkLst>
      </pc:sldChg>
      <pc:sldChg chg="addSp delSp modSp add mod">
        <pc:chgData name="Megan Fisher" userId="365995a8-2eba-484a-b502-5f68886f9df5" providerId="ADAL" clId="{FE2E76FF-94B5-4257-AD54-CC2B098F1973}" dt="2024-05-21T15:05:39.251" v="1335" actId="1076"/>
        <pc:sldMkLst>
          <pc:docMk/>
          <pc:sldMk cId="507024375" sldId="284"/>
        </pc:sldMkLst>
      </pc:sldChg>
      <pc:sldChg chg="addSp modSp new mod">
        <pc:chgData name="Megan Fisher" userId="365995a8-2eba-484a-b502-5f68886f9df5" providerId="ADAL" clId="{FE2E76FF-94B5-4257-AD54-CC2B098F1973}" dt="2024-05-21T15:04:42.148" v="1331" actId="14100"/>
        <pc:sldMkLst>
          <pc:docMk/>
          <pc:sldMk cId="1806135703" sldId="285"/>
        </pc:sldMkLst>
      </pc:sldChg>
    </pc:docChg>
  </pc:docChgLst>
  <pc:docChgLst>
    <pc:chgData name="Megan Fisher" userId="S::slrsmegfis577@lrschool.co.uk::365995a8-2eba-484a-b502-5f68886f9df5" providerId="AD" clId="Web-{7F094D7C-0CCB-1D9A-099D-7C6E505194A9}"/>
    <pc:docChg chg="addSld delSld">
      <pc:chgData name="Megan Fisher" userId="S::slrsmegfis577@lrschool.co.uk::365995a8-2eba-484a-b502-5f68886f9df5" providerId="AD" clId="Web-{7F094D7C-0CCB-1D9A-099D-7C6E505194A9}" dt="2024-05-22T07:26:19.718" v="1"/>
      <pc:docMkLst>
        <pc:docMk/>
      </pc:docMkLst>
      <pc:sldChg chg="new del">
        <pc:chgData name="Megan Fisher" userId="S::slrsmegfis577@lrschool.co.uk::365995a8-2eba-484a-b502-5f68886f9df5" providerId="AD" clId="Web-{7F094D7C-0CCB-1D9A-099D-7C6E505194A9}" dt="2024-05-22T07:26:19.718" v="1"/>
        <pc:sldMkLst>
          <pc:docMk/>
          <pc:sldMk cId="3288604041" sldId="286"/>
        </pc:sldMkLst>
      </pc:sldChg>
    </pc:docChg>
  </pc:docChgLst>
  <pc:docChgLst>
    <pc:chgData name="Miss H Johns" userId="89640f4e-72b8-4265-9c3e-f9b63c462446" providerId="ADAL" clId="{66D54F7C-1A01-4471-BA66-BD303111E6C3}"/>
    <pc:docChg chg="undo custSel addSld modSld">
      <pc:chgData name="Miss H Johns" userId="89640f4e-72b8-4265-9c3e-f9b63c462446" providerId="ADAL" clId="{66D54F7C-1A01-4471-BA66-BD303111E6C3}" dt="2025-05-23T12:46:27.977" v="491" actId="20577"/>
      <pc:docMkLst>
        <pc:docMk/>
      </pc:docMkLst>
      <pc:sldChg chg="modSp mod">
        <pc:chgData name="Miss H Johns" userId="89640f4e-72b8-4265-9c3e-f9b63c462446" providerId="ADAL" clId="{66D54F7C-1A01-4471-BA66-BD303111E6C3}" dt="2025-05-23T12:33:12.439" v="389" actId="33524"/>
        <pc:sldMkLst>
          <pc:docMk/>
          <pc:sldMk cId="0" sldId="257"/>
        </pc:sldMkLst>
        <pc:spChg chg="mod">
          <ac:chgData name="Miss H Johns" userId="89640f4e-72b8-4265-9c3e-f9b63c462446" providerId="ADAL" clId="{66D54F7C-1A01-4471-BA66-BD303111E6C3}" dt="2025-05-23T12:33:12.439" v="389" actId="33524"/>
          <ac:spMkLst>
            <pc:docMk/>
            <pc:sldMk cId="0" sldId="257"/>
            <ac:spMk id="1025" creationId="{00000000-0000-0000-0000-000000000000}"/>
          </ac:spMkLst>
        </pc:spChg>
      </pc:sldChg>
      <pc:sldChg chg="addSp modSp mod">
        <pc:chgData name="Miss H Johns" userId="89640f4e-72b8-4265-9c3e-f9b63c462446" providerId="ADAL" clId="{66D54F7C-1A01-4471-BA66-BD303111E6C3}" dt="2025-05-23T12:46:27.977" v="491" actId="20577"/>
        <pc:sldMkLst>
          <pc:docMk/>
          <pc:sldMk cId="0" sldId="258"/>
        </pc:sldMkLst>
        <pc:spChg chg="mod">
          <ac:chgData name="Miss H Johns" userId="89640f4e-72b8-4265-9c3e-f9b63c462446" providerId="ADAL" clId="{66D54F7C-1A01-4471-BA66-BD303111E6C3}" dt="2025-05-23T12:46:27.977" v="491" actId="20577"/>
          <ac:spMkLst>
            <pc:docMk/>
            <pc:sldMk cId="0" sldId="258"/>
            <ac:spMk id="15361" creationId="{00000000-0000-0000-0000-000000000000}"/>
          </ac:spMkLst>
        </pc:spChg>
        <pc:graphicFrameChg chg="add mod modGraphic">
          <ac:chgData name="Miss H Johns" userId="89640f4e-72b8-4265-9c3e-f9b63c462446" providerId="ADAL" clId="{66D54F7C-1A01-4471-BA66-BD303111E6C3}" dt="2025-05-23T12:43:38.809" v="396" actId="14734"/>
          <ac:graphicFrameMkLst>
            <pc:docMk/>
            <pc:sldMk cId="0" sldId="258"/>
            <ac:graphicFrameMk id="2" creationId="{15740575-5A0F-93CC-F2DF-B72EC8F3E496}"/>
          </ac:graphicFrameMkLst>
        </pc:graphicFrameChg>
        <pc:graphicFrameChg chg="add mod">
          <ac:chgData name="Miss H Johns" userId="89640f4e-72b8-4265-9c3e-f9b63c462446" providerId="ADAL" clId="{66D54F7C-1A01-4471-BA66-BD303111E6C3}" dt="2025-05-23T12:43:44.264" v="397"/>
          <ac:graphicFrameMkLst>
            <pc:docMk/>
            <pc:sldMk cId="0" sldId="258"/>
            <ac:graphicFrameMk id="3" creationId="{E4EBD4BC-1CDB-964E-7501-BB2C88422766}"/>
          </ac:graphicFrameMkLst>
        </pc:graphicFrameChg>
      </pc:sldChg>
      <pc:sldChg chg="modSp mod">
        <pc:chgData name="Miss H Johns" userId="89640f4e-72b8-4265-9c3e-f9b63c462446" providerId="ADAL" clId="{66D54F7C-1A01-4471-BA66-BD303111E6C3}" dt="2025-05-21T17:36:53.012" v="18" actId="33524"/>
        <pc:sldMkLst>
          <pc:docMk/>
          <pc:sldMk cId="0" sldId="260"/>
        </pc:sldMkLst>
        <pc:spChg chg="mod">
          <ac:chgData name="Miss H Johns" userId="89640f4e-72b8-4265-9c3e-f9b63c462446" providerId="ADAL" clId="{66D54F7C-1A01-4471-BA66-BD303111E6C3}" dt="2025-05-21T17:36:53.012" v="18" actId="33524"/>
          <ac:spMkLst>
            <pc:docMk/>
            <pc:sldMk cId="0" sldId="260"/>
            <ac:spMk id="17409" creationId="{00000000-0000-0000-0000-000000000000}"/>
          </ac:spMkLst>
        </pc:spChg>
      </pc:sldChg>
      <pc:sldChg chg="modSp mod">
        <pc:chgData name="Miss H Johns" userId="89640f4e-72b8-4265-9c3e-f9b63c462446" providerId="ADAL" clId="{66D54F7C-1A01-4471-BA66-BD303111E6C3}" dt="2025-05-21T17:37:43.432" v="29" actId="20577"/>
        <pc:sldMkLst>
          <pc:docMk/>
          <pc:sldMk cId="0" sldId="261"/>
        </pc:sldMkLst>
        <pc:spChg chg="mod">
          <ac:chgData name="Miss H Johns" userId="89640f4e-72b8-4265-9c3e-f9b63c462446" providerId="ADAL" clId="{66D54F7C-1A01-4471-BA66-BD303111E6C3}" dt="2025-05-21T17:37:43.432" v="29" actId="20577"/>
          <ac:spMkLst>
            <pc:docMk/>
            <pc:sldMk cId="0" sldId="261"/>
            <ac:spMk id="18433" creationId="{00000000-0000-0000-0000-000000000000}"/>
          </ac:spMkLst>
        </pc:spChg>
      </pc:sldChg>
      <pc:sldChg chg="modSp mod">
        <pc:chgData name="Miss H Johns" userId="89640f4e-72b8-4265-9c3e-f9b63c462446" providerId="ADAL" clId="{66D54F7C-1A01-4471-BA66-BD303111E6C3}" dt="2025-05-21T17:35:32.438" v="17" actId="1076"/>
        <pc:sldMkLst>
          <pc:docMk/>
          <pc:sldMk cId="0" sldId="262"/>
        </pc:sldMkLst>
        <pc:spChg chg="mod">
          <ac:chgData name="Miss H Johns" userId="89640f4e-72b8-4265-9c3e-f9b63c462446" providerId="ADAL" clId="{66D54F7C-1A01-4471-BA66-BD303111E6C3}" dt="2025-05-21T17:34:49.034" v="7" actId="20577"/>
          <ac:spMkLst>
            <pc:docMk/>
            <pc:sldMk cId="0" sldId="262"/>
            <ac:spMk id="2" creationId="{00000000-0000-0000-0000-000000000000}"/>
          </ac:spMkLst>
        </pc:spChg>
        <pc:spChg chg="mod">
          <ac:chgData name="Miss H Johns" userId="89640f4e-72b8-4265-9c3e-f9b63c462446" providerId="ADAL" clId="{66D54F7C-1A01-4471-BA66-BD303111E6C3}" dt="2025-05-21T17:35:32.438" v="17" actId="1076"/>
          <ac:spMkLst>
            <pc:docMk/>
            <pc:sldMk cId="0" sldId="262"/>
            <ac:spMk id="4" creationId="{00000000-0000-0000-0000-000000000000}"/>
          </ac:spMkLst>
        </pc:spChg>
      </pc:sldChg>
      <pc:sldChg chg="modSp mod">
        <pc:chgData name="Miss H Johns" userId="89640f4e-72b8-4265-9c3e-f9b63c462446" providerId="ADAL" clId="{66D54F7C-1A01-4471-BA66-BD303111E6C3}" dt="2025-05-21T17:39:03.389" v="48" actId="20577"/>
        <pc:sldMkLst>
          <pc:docMk/>
          <pc:sldMk cId="0" sldId="263"/>
        </pc:sldMkLst>
        <pc:spChg chg="mod">
          <ac:chgData name="Miss H Johns" userId="89640f4e-72b8-4265-9c3e-f9b63c462446" providerId="ADAL" clId="{66D54F7C-1A01-4471-BA66-BD303111E6C3}" dt="2025-05-21T17:39:03.389" v="48" actId="20577"/>
          <ac:spMkLst>
            <pc:docMk/>
            <pc:sldMk cId="0" sldId="263"/>
            <ac:spMk id="20481" creationId="{00000000-0000-0000-0000-000000000000}"/>
          </ac:spMkLst>
        </pc:spChg>
      </pc:sldChg>
      <pc:sldChg chg="modSp mod">
        <pc:chgData name="Miss H Johns" userId="89640f4e-72b8-4265-9c3e-f9b63c462446" providerId="ADAL" clId="{66D54F7C-1A01-4471-BA66-BD303111E6C3}" dt="2025-05-23T11:36:33.184" v="345" actId="1076"/>
        <pc:sldMkLst>
          <pc:docMk/>
          <pc:sldMk cId="0" sldId="264"/>
        </pc:sldMkLst>
        <pc:spChg chg="mod">
          <ac:chgData name="Miss H Johns" userId="89640f4e-72b8-4265-9c3e-f9b63c462446" providerId="ADAL" clId="{66D54F7C-1A01-4471-BA66-BD303111E6C3}" dt="2025-05-23T11:36:33.184" v="345" actId="1076"/>
          <ac:spMkLst>
            <pc:docMk/>
            <pc:sldMk cId="0" sldId="264"/>
            <ac:spMk id="21505" creationId="{00000000-0000-0000-0000-000000000000}"/>
          </ac:spMkLst>
        </pc:spChg>
      </pc:sldChg>
      <pc:sldChg chg="modSp mod">
        <pc:chgData name="Miss H Johns" userId="89640f4e-72b8-4265-9c3e-f9b63c462446" providerId="ADAL" clId="{66D54F7C-1A01-4471-BA66-BD303111E6C3}" dt="2025-05-21T17:47:23.850" v="95" actId="20577"/>
        <pc:sldMkLst>
          <pc:docMk/>
          <pc:sldMk cId="0" sldId="267"/>
        </pc:sldMkLst>
        <pc:spChg chg="mod">
          <ac:chgData name="Miss H Johns" userId="89640f4e-72b8-4265-9c3e-f9b63c462446" providerId="ADAL" clId="{66D54F7C-1A01-4471-BA66-BD303111E6C3}" dt="2025-05-21T17:47:23.850" v="95" actId="20577"/>
          <ac:spMkLst>
            <pc:docMk/>
            <pc:sldMk cId="0" sldId="267"/>
            <ac:spMk id="24577" creationId="{00000000-0000-0000-0000-000000000000}"/>
          </ac:spMkLst>
        </pc:spChg>
      </pc:sldChg>
      <pc:sldChg chg="delSp modSp mod">
        <pc:chgData name="Miss H Johns" userId="89640f4e-72b8-4265-9c3e-f9b63c462446" providerId="ADAL" clId="{66D54F7C-1A01-4471-BA66-BD303111E6C3}" dt="2025-05-21T17:51:00.501" v="165" actId="14100"/>
        <pc:sldMkLst>
          <pc:docMk/>
          <pc:sldMk cId="0" sldId="275"/>
        </pc:sldMkLst>
        <pc:spChg chg="mod">
          <ac:chgData name="Miss H Johns" userId="89640f4e-72b8-4265-9c3e-f9b63c462446" providerId="ADAL" clId="{66D54F7C-1A01-4471-BA66-BD303111E6C3}" dt="2025-05-21T17:50:34.798" v="160" actId="20577"/>
          <ac:spMkLst>
            <pc:docMk/>
            <pc:sldMk cId="0" sldId="275"/>
            <ac:spMk id="30721" creationId="{00000000-0000-0000-0000-000000000000}"/>
          </ac:spMkLst>
        </pc:spChg>
        <pc:picChg chg="mod">
          <ac:chgData name="Miss H Johns" userId="89640f4e-72b8-4265-9c3e-f9b63c462446" providerId="ADAL" clId="{66D54F7C-1A01-4471-BA66-BD303111E6C3}" dt="2025-05-21T17:51:00.501" v="165" actId="14100"/>
          <ac:picMkLst>
            <pc:docMk/>
            <pc:sldMk cId="0" sldId="275"/>
            <ac:picMk id="6" creationId="{00000000-0000-0000-0000-000000000000}"/>
          </ac:picMkLst>
        </pc:picChg>
      </pc:sldChg>
      <pc:sldChg chg="modSp mod">
        <pc:chgData name="Miss H Johns" userId="89640f4e-72b8-4265-9c3e-f9b63c462446" providerId="ADAL" clId="{66D54F7C-1A01-4471-BA66-BD303111E6C3}" dt="2025-05-21T17:52:52.791" v="167" actId="20577"/>
        <pc:sldMkLst>
          <pc:docMk/>
          <pc:sldMk cId="0" sldId="281"/>
        </pc:sldMkLst>
        <pc:spChg chg="mod">
          <ac:chgData name="Miss H Johns" userId="89640f4e-72b8-4265-9c3e-f9b63c462446" providerId="ADAL" clId="{66D54F7C-1A01-4471-BA66-BD303111E6C3}" dt="2025-05-21T17:52:52.791" v="167" actId="20577"/>
          <ac:spMkLst>
            <pc:docMk/>
            <pc:sldMk cId="0" sldId="281"/>
            <ac:spMk id="4" creationId="{A1DADBF2-D04E-E7B3-34AB-7B82D58F4717}"/>
          </ac:spMkLst>
        </pc:spChg>
      </pc:sldChg>
      <pc:sldChg chg="modSp mod">
        <pc:chgData name="Miss H Johns" userId="89640f4e-72b8-4265-9c3e-f9b63c462446" providerId="ADAL" clId="{66D54F7C-1A01-4471-BA66-BD303111E6C3}" dt="2025-05-21T17:45:12.603" v="82" actId="20577"/>
        <pc:sldMkLst>
          <pc:docMk/>
          <pc:sldMk cId="507024375" sldId="284"/>
        </pc:sldMkLst>
        <pc:spChg chg="mod">
          <ac:chgData name="Miss H Johns" userId="89640f4e-72b8-4265-9c3e-f9b63c462446" providerId="ADAL" clId="{66D54F7C-1A01-4471-BA66-BD303111E6C3}" dt="2025-05-21T17:45:12.603" v="82" actId="20577"/>
          <ac:spMkLst>
            <pc:docMk/>
            <pc:sldMk cId="507024375" sldId="284"/>
            <ac:spMk id="21505" creationId="{00000000-0000-0000-0000-000000000000}"/>
          </ac:spMkLst>
        </pc:spChg>
      </pc:sldChg>
      <pc:sldChg chg="addSp delSp modSp add mod">
        <pc:chgData name="Miss H Johns" userId="89640f4e-72b8-4265-9c3e-f9b63c462446" providerId="ADAL" clId="{66D54F7C-1A01-4471-BA66-BD303111E6C3}" dt="2025-05-23T12:30:08.719" v="388" actId="20577"/>
        <pc:sldMkLst>
          <pc:docMk/>
          <pc:sldMk cId="392961793" sldId="286"/>
        </pc:sldMkLst>
        <pc:spChg chg="mod">
          <ac:chgData name="Miss H Johns" userId="89640f4e-72b8-4265-9c3e-f9b63c462446" providerId="ADAL" clId="{66D54F7C-1A01-4471-BA66-BD303111E6C3}" dt="2025-05-21T20:30:42.034" v="301" actId="20577"/>
          <ac:spMkLst>
            <pc:docMk/>
            <pc:sldMk cId="392961793" sldId="286"/>
            <ac:spMk id="2" creationId="{B6EE66F7-5096-EA85-3D2F-8A3422506E2F}"/>
          </ac:spMkLst>
        </pc:spChg>
        <pc:spChg chg="mod">
          <ac:chgData name="Miss H Johns" userId="89640f4e-72b8-4265-9c3e-f9b63c462446" providerId="ADAL" clId="{66D54F7C-1A01-4471-BA66-BD303111E6C3}" dt="2025-05-23T12:30:08.719" v="388" actId="20577"/>
          <ac:spMkLst>
            <pc:docMk/>
            <pc:sldMk cId="392961793" sldId="286"/>
            <ac:spMk id="30721" creationId="{F130739E-1AD7-F574-5454-9AC1D78E02BF}"/>
          </ac:spMkLst>
        </pc:spChg>
        <pc:picChg chg="add mod">
          <ac:chgData name="Miss H Johns" userId="89640f4e-72b8-4265-9c3e-f9b63c462446" providerId="ADAL" clId="{66D54F7C-1A01-4471-BA66-BD303111E6C3}" dt="2025-05-21T20:28:47.559" v="245" actId="1076"/>
          <ac:picMkLst>
            <pc:docMk/>
            <pc:sldMk cId="392961793" sldId="286"/>
            <ac:picMk id="1026" creationId="{F9A5D5B9-0117-3218-50FC-16D55B732D00}"/>
          </ac:picMkLst>
        </pc:picChg>
      </pc:sldChg>
    </pc:docChg>
  </pc:docChgLst>
  <pc:docChgLst>
    <pc:chgData name="Miss H Johns" userId="89640f4e-72b8-4265-9c3e-f9b63c462446" providerId="ADAL" clId="{F81790EA-3690-4557-B799-D0E394CF7DCF}"/>
    <pc:docChg chg="delSld modSld">
      <pc:chgData name="Miss H Johns" userId="89640f4e-72b8-4265-9c3e-f9b63c462446" providerId="ADAL" clId="{F81790EA-3690-4557-B799-D0E394CF7DCF}" dt="2024-05-23T12:28:30.385" v="25" actId="2696"/>
      <pc:docMkLst>
        <pc:docMk/>
      </pc:docMkLst>
      <pc:sldChg chg="modSp mod">
        <pc:chgData name="Miss H Johns" userId="89640f4e-72b8-4265-9c3e-f9b63c462446" providerId="ADAL" clId="{F81790EA-3690-4557-B799-D0E394CF7DCF}" dt="2024-05-22T13:45:08.701" v="1" actId="20577"/>
        <pc:sldMkLst>
          <pc:docMk/>
          <pc:sldMk cId="0" sldId="257"/>
        </pc:sldMkLst>
      </pc:sldChg>
      <pc:sldChg chg="modSp mod">
        <pc:chgData name="Miss H Johns" userId="89640f4e-72b8-4265-9c3e-f9b63c462446" providerId="ADAL" clId="{F81790EA-3690-4557-B799-D0E394CF7DCF}" dt="2024-05-23T12:01:39.918" v="23" actId="20577"/>
        <pc:sldMkLst>
          <pc:docMk/>
          <pc:sldMk cId="0" sldId="261"/>
        </pc:sldMkLst>
      </pc:sldChg>
      <pc:sldChg chg="del">
        <pc:chgData name="Miss H Johns" userId="89640f4e-72b8-4265-9c3e-f9b63c462446" providerId="ADAL" clId="{F81790EA-3690-4557-B799-D0E394CF7DCF}" dt="2024-05-23T12:28:28.099" v="24" actId="2696"/>
        <pc:sldMkLst>
          <pc:docMk/>
          <pc:sldMk cId="1240454078" sldId="282"/>
        </pc:sldMkLst>
      </pc:sldChg>
      <pc:sldChg chg="del">
        <pc:chgData name="Miss H Johns" userId="89640f4e-72b8-4265-9c3e-f9b63c462446" providerId="ADAL" clId="{F81790EA-3690-4557-B799-D0E394CF7DCF}" dt="2024-05-23T12:28:30.385" v="25" actId="2696"/>
        <pc:sldMkLst>
          <pc:docMk/>
          <pc:sldMk cId="202099456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3CA124-F517-44B8-A4D8-A5232613441D}" type="datetimeFigureOut">
              <a:rPr lang="en-GB" smtClean="0"/>
              <a:t>21/05/2025</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CC4C238-DE62-46B1-8A8E-E3E521C03073}" type="slidenum">
              <a:rPr lang="en-GB" smtClean="0"/>
              <a:t>‹#›</a:t>
            </a:fld>
            <a:endParaRPr lang="en-GB"/>
          </a:p>
        </p:txBody>
      </p:sp>
    </p:spTree>
    <p:extLst>
      <p:ext uri="{BB962C8B-B14F-4D97-AF65-F5344CB8AC3E}">
        <p14:creationId xmlns:p14="http://schemas.microsoft.com/office/powerpoint/2010/main" val="19906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C4C238-DE62-46B1-8A8E-E3E521C03073}" type="slidenum">
              <a:rPr lang="en-GB" smtClean="0"/>
              <a:t>6</a:t>
            </a:fld>
            <a:endParaRPr lang="en-GB"/>
          </a:p>
        </p:txBody>
      </p:sp>
    </p:spTree>
    <p:extLst>
      <p:ext uri="{BB962C8B-B14F-4D97-AF65-F5344CB8AC3E}">
        <p14:creationId xmlns:p14="http://schemas.microsoft.com/office/powerpoint/2010/main" val="210168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D0A3-3995-4246-9858-C3B59E4E5388}" type="datetimeFigureOut">
              <a:rPr lang="en-GB" smtClean="0"/>
              <a:pPr/>
              <a:t>21/05/2025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2897EA-EF25-46EC-B66A-3B807C9169F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534D0A3-3995-4246-9858-C3B59E4E5388}" type="datetimeFigureOut">
              <a:rPr lang="en-GB" smtClean="0"/>
              <a:pPr/>
              <a:t>21/05/2025</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22897EA-EF25-46EC-B66A-3B807C9169F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idslunch.co.uk/"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govs@lrschool.co.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A3D17-C638-2F1D-C23C-FE94D519B67A}"/>
              </a:ext>
            </a:extLst>
          </p:cNvPr>
          <p:cNvPicPr>
            <a:picLocks noChangeAspect="1"/>
          </p:cNvPicPr>
          <p:nvPr/>
        </p:nvPicPr>
        <p:blipFill>
          <a:blip r:embed="rId2"/>
          <a:stretch>
            <a:fillRect/>
          </a:stretch>
        </p:blipFill>
        <p:spPr>
          <a:xfrm>
            <a:off x="268872" y="350599"/>
            <a:ext cx="6343945" cy="8691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ASSESSING AND REPORTING IN THE FOUNDATION STAGE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291333" y="1199216"/>
            <a:ext cx="63813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200">
                <a:latin typeface="Trebuchet MS" panose="020B0603020202020204" pitchFamily="34" charset="0"/>
              </a:rPr>
              <a:t>The Reception Baseline assessments is statutory in all schools and is completed in the first 6 weeks of term. Children will complete the baseline 1:1 with their class teacher, it</a:t>
            </a:r>
            <a:r>
              <a:rPr lang="uk-UA" sz="1200">
                <a:latin typeface="Trebuchet MS" panose="020B0603020202020204" pitchFamily="34" charset="0"/>
              </a:rPr>
              <a:t>’</a:t>
            </a:r>
            <a:r>
              <a:rPr lang="en-US" sz="1200">
                <a:latin typeface="Trebuchet MS" panose="020B0603020202020204" pitchFamily="34" charset="0"/>
              </a:rPr>
              <a:t>s a range of practical and fun activities that give us an idea of next steps for each child and the best way we can support them.</a:t>
            </a:r>
            <a:endParaRPr lang="en-GB" sz="1200">
              <a:latin typeface="Trebuchet MS" panose="020B0603020202020204"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Informal assessments are carried out by class teachers through observations of daily tasks and general outcomes.  Information passed on from nurseries and dialogue with parents and carers is also used to inform assessment and planning.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At Lent Rise we will be observing and recording progression of achievements throughout all areas of the Early Years Foundation Stage curriculum regularly to track progress and monitor any concerns.</a:t>
            </a:r>
            <a:r>
              <a:rPr lang="en-GB" sz="1200">
                <a:solidFill>
                  <a:srgbClr val="000000"/>
                </a:solidFill>
                <a:latin typeface="Trebuchet MS"/>
                <a:ea typeface="Trebuchet MS" pitchFamily="34" charset="0"/>
                <a:cs typeface="Trebuchet MS" pitchFamily="34" charset="0"/>
              </a:rPr>
              <a:t> </a:t>
            </a:r>
            <a:r>
              <a:rPr kumimoji="0" lang="en-GB" sz="1200" b="0" i="0" u="none" strike="noStrike" cap="none" normalizeH="0" baseline="0">
                <a:ln>
                  <a:noFill/>
                </a:ln>
                <a:solidFill>
                  <a:srgbClr val="000000"/>
                </a:solidFill>
                <a:effectLst/>
                <a:latin typeface="Trebuchet MS"/>
                <a:ea typeface="Trebuchet MS" pitchFamily="34" charset="0"/>
                <a:cs typeface="Trebuchet MS" pitchFamily="34" charset="0"/>
              </a:rPr>
              <a:t> Parents will be informed of any concerns if and when they may arise.</a:t>
            </a:r>
            <a:r>
              <a:rPr lang="en-GB" sz="1200">
                <a:solidFill>
                  <a:srgbClr val="000000"/>
                </a:solidFill>
                <a:latin typeface="Trebuchet MS"/>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During our first parent consultation meetings in the Autumn term, your child's class teacher will discuss the outcomes of initial assessments and set your child their first target to work towards both at school and home.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In the Spring Term, we will send home mini-reports which outline your child’s progress in their first six months of schooling and hold individual consultation meetings to discuss achievements made.</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In the Summer Term there will be a full written report and feedback of individual Early Years Foundation Stage Profile assessments will be made at this time.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rebuchet MS" pitchFamily="34" charset="0"/>
                <a:cs typeface="Trebuchet MS"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grpSp>
        <p:nvGrpSpPr>
          <p:cNvPr id="22530" name="Group 43515"/>
          <p:cNvGrpSpPr>
            <a:grpSpLocks/>
          </p:cNvGrpSpPr>
          <p:nvPr/>
        </p:nvGrpSpPr>
        <p:grpSpPr bwMode="auto">
          <a:xfrm>
            <a:off x="2780928" y="6143062"/>
            <a:ext cx="1298575" cy="1455738"/>
            <a:chOff x="0" y="0"/>
            <a:chExt cx="12992" cy="14566"/>
          </a:xfrm>
        </p:grpSpPr>
        <p:sp>
          <p:nvSpPr>
            <p:cNvPr id="243" name="Shape 3054"/>
            <p:cNvSpPr>
              <a:spLocks/>
            </p:cNvSpPr>
            <p:nvPr/>
          </p:nvSpPr>
          <p:spPr bwMode="auto">
            <a:xfrm>
              <a:off x="0" y="0"/>
              <a:ext cx="12992" cy="14566"/>
            </a:xfrm>
            <a:custGeom>
              <a:avLst/>
              <a:gdLst>
                <a:gd name="T0" fmla="*/ 6115 w 1299210"/>
                <a:gd name="T1" fmla="*/ 89 h 1456690"/>
                <a:gd name="T2" fmla="*/ 7328 w 1299210"/>
                <a:gd name="T3" fmla="*/ 641 h 1456690"/>
                <a:gd name="T4" fmla="*/ 7683 w 1299210"/>
                <a:gd name="T5" fmla="*/ 1346 h 1456690"/>
                <a:gd name="T6" fmla="*/ 7658 w 1299210"/>
                <a:gd name="T7" fmla="*/ 1930 h 1456690"/>
                <a:gd name="T8" fmla="*/ 7614 w 1299210"/>
                <a:gd name="T9" fmla="*/ 2495 h 1456690"/>
                <a:gd name="T10" fmla="*/ 8064 w 1299210"/>
                <a:gd name="T11" fmla="*/ 3022 h 1456690"/>
                <a:gd name="T12" fmla="*/ 8134 w 1299210"/>
                <a:gd name="T13" fmla="*/ 3568 h 1456690"/>
                <a:gd name="T14" fmla="*/ 7963 w 1299210"/>
                <a:gd name="T15" fmla="*/ 4134 h 1456690"/>
                <a:gd name="T16" fmla="*/ 7575 w 1299210"/>
                <a:gd name="T17" fmla="*/ 4953 h 1456690"/>
                <a:gd name="T18" fmla="*/ 8185 w 1299210"/>
                <a:gd name="T19" fmla="*/ 6000 h 1456690"/>
                <a:gd name="T20" fmla="*/ 8630 w 1299210"/>
                <a:gd name="T21" fmla="*/ 7308 h 1456690"/>
                <a:gd name="T22" fmla="*/ 8858 w 1299210"/>
                <a:gd name="T23" fmla="*/ 8312 h 1456690"/>
                <a:gd name="T24" fmla="*/ 8738 w 1299210"/>
                <a:gd name="T25" fmla="*/ 8832 h 1456690"/>
                <a:gd name="T26" fmla="*/ 8369 w 1299210"/>
                <a:gd name="T27" fmla="*/ 9359 h 1456690"/>
                <a:gd name="T28" fmla="*/ 9030 w 1299210"/>
                <a:gd name="T29" fmla="*/ 9321 h 1456690"/>
                <a:gd name="T30" fmla="*/ 10122 w 1299210"/>
                <a:gd name="T31" fmla="*/ 9277 h 1456690"/>
                <a:gd name="T32" fmla="*/ 10979 w 1299210"/>
                <a:gd name="T33" fmla="*/ 9251 h 1456690"/>
                <a:gd name="T34" fmla="*/ 11487 w 1299210"/>
                <a:gd name="T35" fmla="*/ 9613 h 1456690"/>
                <a:gd name="T36" fmla="*/ 11932 w 1299210"/>
                <a:gd name="T37" fmla="*/ 10128 h 1456690"/>
                <a:gd name="T38" fmla="*/ 12249 w 1299210"/>
                <a:gd name="T39" fmla="*/ 10693 h 1456690"/>
                <a:gd name="T40" fmla="*/ 11735 w 1299210"/>
                <a:gd name="T41" fmla="*/ 11207 h 1456690"/>
                <a:gd name="T42" fmla="*/ 12173 w 1299210"/>
                <a:gd name="T43" fmla="*/ 11582 h 1456690"/>
                <a:gd name="T44" fmla="*/ 12713 w 1299210"/>
                <a:gd name="T45" fmla="*/ 12147 h 1456690"/>
                <a:gd name="T46" fmla="*/ 12992 w 1299210"/>
                <a:gd name="T47" fmla="*/ 12693 h 1456690"/>
                <a:gd name="T48" fmla="*/ 12655 w 1299210"/>
                <a:gd name="T49" fmla="*/ 13233 h 1456690"/>
                <a:gd name="T50" fmla="*/ 12103 w 1299210"/>
                <a:gd name="T51" fmla="*/ 13709 h 1456690"/>
                <a:gd name="T52" fmla="*/ 11366 w 1299210"/>
                <a:gd name="T53" fmla="*/ 14109 h 1456690"/>
                <a:gd name="T54" fmla="*/ 10509 w 1299210"/>
                <a:gd name="T55" fmla="*/ 14356 h 1456690"/>
                <a:gd name="T56" fmla="*/ 9519 w 1299210"/>
                <a:gd name="T57" fmla="*/ 14490 h 1456690"/>
                <a:gd name="T58" fmla="*/ 8433 w 1299210"/>
                <a:gd name="T59" fmla="*/ 14553 h 1456690"/>
                <a:gd name="T60" fmla="*/ 7245 w 1299210"/>
                <a:gd name="T61" fmla="*/ 14566 h 1456690"/>
                <a:gd name="T62" fmla="*/ 5778 w 1299210"/>
                <a:gd name="T63" fmla="*/ 14566 h 1456690"/>
                <a:gd name="T64" fmla="*/ 4108 w 1299210"/>
                <a:gd name="T65" fmla="*/ 14541 h 1456690"/>
                <a:gd name="T66" fmla="*/ 2813 w 1299210"/>
                <a:gd name="T67" fmla="*/ 14426 h 1456690"/>
                <a:gd name="T68" fmla="*/ 2311 w 1299210"/>
                <a:gd name="T69" fmla="*/ 14109 h 1456690"/>
                <a:gd name="T70" fmla="*/ 1911 w 1299210"/>
                <a:gd name="T71" fmla="*/ 13658 h 1456690"/>
                <a:gd name="T72" fmla="*/ 749 w 1299210"/>
                <a:gd name="T73" fmla="*/ 13302 h 1456690"/>
                <a:gd name="T74" fmla="*/ 171 w 1299210"/>
                <a:gd name="T75" fmla="*/ 12807 h 1456690"/>
                <a:gd name="T76" fmla="*/ 0 w 1299210"/>
                <a:gd name="T77" fmla="*/ 12318 h 1456690"/>
                <a:gd name="T78" fmla="*/ 83 w 1299210"/>
                <a:gd name="T79" fmla="*/ 11740 h 1456690"/>
                <a:gd name="T80" fmla="*/ 248 w 1299210"/>
                <a:gd name="T81" fmla="*/ 11264 h 1456690"/>
                <a:gd name="T82" fmla="*/ 451 w 1299210"/>
                <a:gd name="T83" fmla="*/ 10724 h 1456690"/>
                <a:gd name="T84" fmla="*/ 425 w 1299210"/>
                <a:gd name="T85" fmla="*/ 10166 h 1456690"/>
                <a:gd name="T86" fmla="*/ 527 w 1299210"/>
                <a:gd name="T87" fmla="*/ 9582 h 1456690"/>
                <a:gd name="T88" fmla="*/ 1029 w 1299210"/>
                <a:gd name="T89" fmla="*/ 9518 h 1456690"/>
                <a:gd name="T90" fmla="*/ 1568 w 1299210"/>
                <a:gd name="T91" fmla="*/ 9455 h 1456690"/>
                <a:gd name="T92" fmla="*/ 1543 w 1299210"/>
                <a:gd name="T93" fmla="*/ 9093 h 1456690"/>
                <a:gd name="T94" fmla="*/ 1518 w 1299210"/>
                <a:gd name="T95" fmla="*/ 8489 h 1456690"/>
                <a:gd name="T96" fmla="*/ 1740 w 1299210"/>
                <a:gd name="T97" fmla="*/ 7493 h 1456690"/>
                <a:gd name="T98" fmla="*/ 2032 w 1299210"/>
                <a:gd name="T99" fmla="*/ 6331 h 1456690"/>
                <a:gd name="T100" fmla="*/ 2299 w 1299210"/>
                <a:gd name="T101" fmla="*/ 5562 h 1456690"/>
                <a:gd name="T102" fmla="*/ 2616 w 1299210"/>
                <a:gd name="T103" fmla="*/ 4997 h 1456690"/>
                <a:gd name="T104" fmla="*/ 2603 w 1299210"/>
                <a:gd name="T105" fmla="*/ 4254 h 1456690"/>
                <a:gd name="T106" fmla="*/ 2229 w 1299210"/>
                <a:gd name="T107" fmla="*/ 3689 h 1456690"/>
                <a:gd name="T108" fmla="*/ 2203 w 1299210"/>
                <a:gd name="T109" fmla="*/ 2984 h 1456690"/>
                <a:gd name="T110" fmla="*/ 2521 w 1299210"/>
                <a:gd name="T111" fmla="*/ 2470 h 1456690"/>
                <a:gd name="T112" fmla="*/ 2546 w 1299210"/>
                <a:gd name="T113" fmla="*/ 2006 h 1456690"/>
                <a:gd name="T114" fmla="*/ 2546 w 1299210"/>
                <a:gd name="T115" fmla="*/ 1454 h 1456690"/>
                <a:gd name="T116" fmla="*/ 2642 w 1299210"/>
                <a:gd name="T117" fmla="*/ 959 h 1456690"/>
                <a:gd name="T118" fmla="*/ 3105 w 1299210"/>
                <a:gd name="T119" fmla="*/ 356 h 1456690"/>
                <a:gd name="T120" fmla="*/ 3721 w 1299210"/>
                <a:gd name="T121" fmla="*/ 127 h 1456690"/>
                <a:gd name="T122" fmla="*/ 4661 w 1299210"/>
                <a:gd name="T123" fmla="*/ 0 h 1456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9210"/>
                <a:gd name="T187" fmla="*/ 0 h 1456690"/>
                <a:gd name="T188" fmla="*/ 1299210 w 1299210"/>
                <a:gd name="T189" fmla="*/ 1456690 h 14566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9210" h="1456690">
                  <a:moveTo>
                    <a:pt x="466090" y="0"/>
                  </a:moveTo>
                  <a:lnTo>
                    <a:pt x="472440" y="0"/>
                  </a:lnTo>
                  <a:lnTo>
                    <a:pt x="479425" y="0"/>
                  </a:lnTo>
                  <a:lnTo>
                    <a:pt x="485775" y="0"/>
                  </a:lnTo>
                  <a:lnTo>
                    <a:pt x="493395" y="0"/>
                  </a:lnTo>
                  <a:lnTo>
                    <a:pt x="499110" y="0"/>
                  </a:lnTo>
                  <a:lnTo>
                    <a:pt x="506730" y="0"/>
                  </a:lnTo>
                  <a:lnTo>
                    <a:pt x="513715" y="0"/>
                  </a:lnTo>
                  <a:lnTo>
                    <a:pt x="521335" y="0"/>
                  </a:lnTo>
                  <a:lnTo>
                    <a:pt x="528320" y="0"/>
                  </a:lnTo>
                  <a:lnTo>
                    <a:pt x="537210" y="1270"/>
                  </a:lnTo>
                  <a:lnTo>
                    <a:pt x="544830" y="1270"/>
                  </a:lnTo>
                  <a:lnTo>
                    <a:pt x="556895" y="2540"/>
                  </a:lnTo>
                  <a:lnTo>
                    <a:pt x="567690" y="2540"/>
                  </a:lnTo>
                  <a:lnTo>
                    <a:pt x="579755" y="3810"/>
                  </a:lnTo>
                  <a:lnTo>
                    <a:pt x="591185" y="6350"/>
                  </a:lnTo>
                  <a:lnTo>
                    <a:pt x="600710" y="7620"/>
                  </a:lnTo>
                  <a:lnTo>
                    <a:pt x="611505" y="8890"/>
                  </a:lnTo>
                  <a:lnTo>
                    <a:pt x="621665" y="10160"/>
                  </a:lnTo>
                  <a:lnTo>
                    <a:pt x="631190" y="12700"/>
                  </a:lnTo>
                  <a:lnTo>
                    <a:pt x="640080" y="15240"/>
                  </a:lnTo>
                  <a:lnTo>
                    <a:pt x="648335" y="17145"/>
                  </a:lnTo>
                  <a:lnTo>
                    <a:pt x="655955" y="19685"/>
                  </a:lnTo>
                  <a:lnTo>
                    <a:pt x="664210" y="22225"/>
                  </a:lnTo>
                  <a:lnTo>
                    <a:pt x="671830" y="24765"/>
                  </a:lnTo>
                  <a:lnTo>
                    <a:pt x="678815" y="28575"/>
                  </a:lnTo>
                  <a:lnTo>
                    <a:pt x="686435" y="31115"/>
                  </a:lnTo>
                  <a:lnTo>
                    <a:pt x="692785" y="34290"/>
                  </a:lnTo>
                  <a:lnTo>
                    <a:pt x="698500" y="36830"/>
                  </a:lnTo>
                  <a:lnTo>
                    <a:pt x="704850" y="40640"/>
                  </a:lnTo>
                  <a:lnTo>
                    <a:pt x="709930" y="44450"/>
                  </a:lnTo>
                  <a:lnTo>
                    <a:pt x="715645" y="47625"/>
                  </a:lnTo>
                  <a:lnTo>
                    <a:pt x="719455" y="51435"/>
                  </a:lnTo>
                  <a:lnTo>
                    <a:pt x="724535" y="55245"/>
                  </a:lnTo>
                  <a:lnTo>
                    <a:pt x="728980" y="59055"/>
                  </a:lnTo>
                  <a:lnTo>
                    <a:pt x="732790" y="64135"/>
                  </a:lnTo>
                  <a:lnTo>
                    <a:pt x="736600" y="67310"/>
                  </a:lnTo>
                  <a:lnTo>
                    <a:pt x="740410" y="71120"/>
                  </a:lnTo>
                  <a:lnTo>
                    <a:pt x="744220" y="74930"/>
                  </a:lnTo>
                  <a:lnTo>
                    <a:pt x="746125" y="80010"/>
                  </a:lnTo>
                  <a:lnTo>
                    <a:pt x="749935" y="83185"/>
                  </a:lnTo>
                  <a:lnTo>
                    <a:pt x="752475" y="88265"/>
                  </a:lnTo>
                  <a:lnTo>
                    <a:pt x="755015" y="92075"/>
                  </a:lnTo>
                  <a:lnTo>
                    <a:pt x="757555" y="95885"/>
                  </a:lnTo>
                  <a:lnTo>
                    <a:pt x="758825" y="100330"/>
                  </a:lnTo>
                  <a:lnTo>
                    <a:pt x="761365" y="104140"/>
                  </a:lnTo>
                  <a:lnTo>
                    <a:pt x="762635" y="107950"/>
                  </a:lnTo>
                  <a:lnTo>
                    <a:pt x="763270" y="111760"/>
                  </a:lnTo>
                  <a:lnTo>
                    <a:pt x="764540" y="116205"/>
                  </a:lnTo>
                  <a:lnTo>
                    <a:pt x="765810" y="120015"/>
                  </a:lnTo>
                  <a:lnTo>
                    <a:pt x="767080" y="123825"/>
                  </a:lnTo>
                  <a:lnTo>
                    <a:pt x="767080" y="127635"/>
                  </a:lnTo>
                  <a:lnTo>
                    <a:pt x="768350" y="130810"/>
                  </a:lnTo>
                  <a:lnTo>
                    <a:pt x="768350" y="134620"/>
                  </a:lnTo>
                  <a:lnTo>
                    <a:pt x="769620" y="139700"/>
                  </a:lnTo>
                  <a:lnTo>
                    <a:pt x="769620" y="143510"/>
                  </a:lnTo>
                  <a:lnTo>
                    <a:pt x="769620" y="146685"/>
                  </a:lnTo>
                  <a:lnTo>
                    <a:pt x="769620" y="150495"/>
                  </a:lnTo>
                  <a:lnTo>
                    <a:pt x="769620" y="154305"/>
                  </a:lnTo>
                  <a:lnTo>
                    <a:pt x="769620" y="156845"/>
                  </a:lnTo>
                  <a:lnTo>
                    <a:pt x="769620" y="160020"/>
                  </a:lnTo>
                  <a:lnTo>
                    <a:pt x="769620" y="162560"/>
                  </a:lnTo>
                  <a:lnTo>
                    <a:pt x="768350" y="166370"/>
                  </a:lnTo>
                  <a:lnTo>
                    <a:pt x="768350" y="168910"/>
                  </a:lnTo>
                  <a:lnTo>
                    <a:pt x="768350" y="172720"/>
                  </a:lnTo>
                  <a:lnTo>
                    <a:pt x="768350" y="175260"/>
                  </a:lnTo>
                  <a:lnTo>
                    <a:pt x="767080" y="177165"/>
                  </a:lnTo>
                  <a:lnTo>
                    <a:pt x="767080" y="179705"/>
                  </a:lnTo>
                  <a:lnTo>
                    <a:pt x="767080" y="183515"/>
                  </a:lnTo>
                  <a:lnTo>
                    <a:pt x="765810" y="188595"/>
                  </a:lnTo>
                  <a:lnTo>
                    <a:pt x="765810" y="191135"/>
                  </a:lnTo>
                  <a:lnTo>
                    <a:pt x="765810" y="193040"/>
                  </a:lnTo>
                  <a:lnTo>
                    <a:pt x="764540" y="195580"/>
                  </a:lnTo>
                  <a:lnTo>
                    <a:pt x="763270" y="200660"/>
                  </a:lnTo>
                  <a:lnTo>
                    <a:pt x="762635" y="204470"/>
                  </a:lnTo>
                  <a:lnTo>
                    <a:pt x="762635" y="208915"/>
                  </a:lnTo>
                  <a:lnTo>
                    <a:pt x="762635" y="212725"/>
                  </a:lnTo>
                  <a:lnTo>
                    <a:pt x="762635" y="217805"/>
                  </a:lnTo>
                  <a:lnTo>
                    <a:pt x="762635" y="220345"/>
                  </a:lnTo>
                  <a:lnTo>
                    <a:pt x="762635" y="222885"/>
                  </a:lnTo>
                  <a:lnTo>
                    <a:pt x="762635" y="224790"/>
                  </a:lnTo>
                  <a:lnTo>
                    <a:pt x="762635" y="227330"/>
                  </a:lnTo>
                  <a:lnTo>
                    <a:pt x="761365" y="232410"/>
                  </a:lnTo>
                  <a:lnTo>
                    <a:pt x="761365" y="236220"/>
                  </a:lnTo>
                  <a:lnTo>
                    <a:pt x="761365" y="240030"/>
                  </a:lnTo>
                  <a:lnTo>
                    <a:pt x="761365" y="243205"/>
                  </a:lnTo>
                  <a:lnTo>
                    <a:pt x="761365" y="244475"/>
                  </a:lnTo>
                  <a:lnTo>
                    <a:pt x="761365" y="247015"/>
                  </a:lnTo>
                  <a:lnTo>
                    <a:pt x="761365" y="248285"/>
                  </a:lnTo>
                  <a:lnTo>
                    <a:pt x="761365" y="249555"/>
                  </a:lnTo>
                  <a:lnTo>
                    <a:pt x="762635" y="249555"/>
                  </a:lnTo>
                  <a:lnTo>
                    <a:pt x="763270" y="250825"/>
                  </a:lnTo>
                  <a:lnTo>
                    <a:pt x="765810" y="252095"/>
                  </a:lnTo>
                  <a:lnTo>
                    <a:pt x="770890" y="254635"/>
                  </a:lnTo>
                  <a:lnTo>
                    <a:pt x="774700" y="257810"/>
                  </a:lnTo>
                  <a:lnTo>
                    <a:pt x="779145" y="261620"/>
                  </a:lnTo>
                  <a:lnTo>
                    <a:pt x="781685" y="264160"/>
                  </a:lnTo>
                  <a:lnTo>
                    <a:pt x="784225" y="266700"/>
                  </a:lnTo>
                  <a:lnTo>
                    <a:pt x="786765" y="270510"/>
                  </a:lnTo>
                  <a:lnTo>
                    <a:pt x="789305" y="273685"/>
                  </a:lnTo>
                  <a:lnTo>
                    <a:pt x="791845" y="276225"/>
                  </a:lnTo>
                  <a:lnTo>
                    <a:pt x="794385" y="280035"/>
                  </a:lnTo>
                  <a:lnTo>
                    <a:pt x="796290" y="283845"/>
                  </a:lnTo>
                  <a:lnTo>
                    <a:pt x="798830" y="288290"/>
                  </a:lnTo>
                  <a:lnTo>
                    <a:pt x="801370" y="292100"/>
                  </a:lnTo>
                  <a:lnTo>
                    <a:pt x="803910" y="297180"/>
                  </a:lnTo>
                  <a:lnTo>
                    <a:pt x="805180" y="298450"/>
                  </a:lnTo>
                  <a:lnTo>
                    <a:pt x="806450" y="302260"/>
                  </a:lnTo>
                  <a:lnTo>
                    <a:pt x="806450" y="304165"/>
                  </a:lnTo>
                  <a:lnTo>
                    <a:pt x="807720" y="306705"/>
                  </a:lnTo>
                  <a:lnTo>
                    <a:pt x="808990" y="309245"/>
                  </a:lnTo>
                  <a:lnTo>
                    <a:pt x="810260" y="311785"/>
                  </a:lnTo>
                  <a:lnTo>
                    <a:pt x="810260" y="314325"/>
                  </a:lnTo>
                  <a:lnTo>
                    <a:pt x="811530" y="318135"/>
                  </a:lnTo>
                  <a:lnTo>
                    <a:pt x="811530" y="320040"/>
                  </a:lnTo>
                  <a:lnTo>
                    <a:pt x="811530" y="322580"/>
                  </a:lnTo>
                  <a:lnTo>
                    <a:pt x="812800" y="326390"/>
                  </a:lnTo>
                  <a:lnTo>
                    <a:pt x="812800" y="330200"/>
                  </a:lnTo>
                  <a:lnTo>
                    <a:pt x="812800" y="332740"/>
                  </a:lnTo>
                  <a:lnTo>
                    <a:pt x="813435" y="335915"/>
                  </a:lnTo>
                  <a:lnTo>
                    <a:pt x="813435" y="338455"/>
                  </a:lnTo>
                  <a:lnTo>
                    <a:pt x="813435" y="342265"/>
                  </a:lnTo>
                  <a:lnTo>
                    <a:pt x="813435" y="346075"/>
                  </a:lnTo>
                  <a:lnTo>
                    <a:pt x="813435" y="348615"/>
                  </a:lnTo>
                  <a:lnTo>
                    <a:pt x="813435" y="353060"/>
                  </a:lnTo>
                  <a:lnTo>
                    <a:pt x="813435" y="356870"/>
                  </a:lnTo>
                  <a:lnTo>
                    <a:pt x="812800" y="359410"/>
                  </a:lnTo>
                  <a:lnTo>
                    <a:pt x="812800" y="363220"/>
                  </a:lnTo>
                  <a:lnTo>
                    <a:pt x="812800" y="367030"/>
                  </a:lnTo>
                  <a:lnTo>
                    <a:pt x="811530" y="370205"/>
                  </a:lnTo>
                  <a:lnTo>
                    <a:pt x="811530" y="374015"/>
                  </a:lnTo>
                  <a:lnTo>
                    <a:pt x="810260" y="376555"/>
                  </a:lnTo>
                  <a:lnTo>
                    <a:pt x="810260" y="380365"/>
                  </a:lnTo>
                  <a:lnTo>
                    <a:pt x="808990" y="382905"/>
                  </a:lnTo>
                  <a:lnTo>
                    <a:pt x="807720" y="386080"/>
                  </a:lnTo>
                  <a:lnTo>
                    <a:pt x="807720" y="388620"/>
                  </a:lnTo>
                  <a:lnTo>
                    <a:pt x="806450" y="391160"/>
                  </a:lnTo>
                  <a:lnTo>
                    <a:pt x="805180" y="393700"/>
                  </a:lnTo>
                  <a:lnTo>
                    <a:pt x="805180" y="397510"/>
                  </a:lnTo>
                  <a:lnTo>
                    <a:pt x="803910" y="400050"/>
                  </a:lnTo>
                  <a:lnTo>
                    <a:pt x="802640" y="401955"/>
                  </a:lnTo>
                  <a:lnTo>
                    <a:pt x="801370" y="404495"/>
                  </a:lnTo>
                  <a:lnTo>
                    <a:pt x="798830" y="409575"/>
                  </a:lnTo>
                  <a:lnTo>
                    <a:pt x="796290" y="413385"/>
                  </a:lnTo>
                  <a:lnTo>
                    <a:pt x="795655" y="417830"/>
                  </a:lnTo>
                  <a:lnTo>
                    <a:pt x="793115" y="421640"/>
                  </a:lnTo>
                  <a:lnTo>
                    <a:pt x="790575" y="424180"/>
                  </a:lnTo>
                  <a:lnTo>
                    <a:pt x="788035" y="427990"/>
                  </a:lnTo>
                  <a:lnTo>
                    <a:pt x="785495" y="431800"/>
                  </a:lnTo>
                  <a:lnTo>
                    <a:pt x="782955" y="434975"/>
                  </a:lnTo>
                  <a:lnTo>
                    <a:pt x="780415" y="436245"/>
                  </a:lnTo>
                  <a:lnTo>
                    <a:pt x="778510" y="440055"/>
                  </a:lnTo>
                  <a:lnTo>
                    <a:pt x="775970" y="441325"/>
                  </a:lnTo>
                  <a:lnTo>
                    <a:pt x="773430" y="443865"/>
                  </a:lnTo>
                  <a:lnTo>
                    <a:pt x="768350" y="447675"/>
                  </a:lnTo>
                  <a:lnTo>
                    <a:pt x="764540" y="449580"/>
                  </a:lnTo>
                  <a:lnTo>
                    <a:pt x="761365" y="452120"/>
                  </a:lnTo>
                  <a:lnTo>
                    <a:pt x="760095" y="453390"/>
                  </a:lnTo>
                  <a:lnTo>
                    <a:pt x="757555" y="454660"/>
                  </a:lnTo>
                  <a:lnTo>
                    <a:pt x="749935" y="488950"/>
                  </a:lnTo>
                  <a:lnTo>
                    <a:pt x="753745" y="491490"/>
                  </a:lnTo>
                  <a:lnTo>
                    <a:pt x="757555" y="495300"/>
                  </a:lnTo>
                  <a:lnTo>
                    <a:pt x="761365" y="499745"/>
                  </a:lnTo>
                  <a:lnTo>
                    <a:pt x="764540" y="504825"/>
                  </a:lnTo>
                  <a:lnTo>
                    <a:pt x="768350" y="508635"/>
                  </a:lnTo>
                  <a:lnTo>
                    <a:pt x="772160" y="513080"/>
                  </a:lnTo>
                  <a:lnTo>
                    <a:pt x="775970" y="518160"/>
                  </a:lnTo>
                  <a:lnTo>
                    <a:pt x="779145" y="524510"/>
                  </a:lnTo>
                  <a:lnTo>
                    <a:pt x="782955" y="528955"/>
                  </a:lnTo>
                  <a:lnTo>
                    <a:pt x="785495" y="535305"/>
                  </a:lnTo>
                  <a:lnTo>
                    <a:pt x="789305" y="540385"/>
                  </a:lnTo>
                  <a:lnTo>
                    <a:pt x="793115" y="546100"/>
                  </a:lnTo>
                  <a:lnTo>
                    <a:pt x="796290" y="552450"/>
                  </a:lnTo>
                  <a:lnTo>
                    <a:pt x="800100" y="560070"/>
                  </a:lnTo>
                  <a:lnTo>
                    <a:pt x="802640" y="565785"/>
                  </a:lnTo>
                  <a:lnTo>
                    <a:pt x="806450" y="573405"/>
                  </a:lnTo>
                  <a:lnTo>
                    <a:pt x="808990" y="579120"/>
                  </a:lnTo>
                  <a:lnTo>
                    <a:pt x="812800" y="585470"/>
                  </a:lnTo>
                  <a:lnTo>
                    <a:pt x="814705" y="592455"/>
                  </a:lnTo>
                  <a:lnTo>
                    <a:pt x="818515" y="600075"/>
                  </a:lnTo>
                  <a:lnTo>
                    <a:pt x="821055" y="606425"/>
                  </a:lnTo>
                  <a:lnTo>
                    <a:pt x="823595" y="614680"/>
                  </a:lnTo>
                  <a:lnTo>
                    <a:pt x="827405" y="621030"/>
                  </a:lnTo>
                  <a:lnTo>
                    <a:pt x="829310" y="629285"/>
                  </a:lnTo>
                  <a:lnTo>
                    <a:pt x="833120" y="636905"/>
                  </a:lnTo>
                  <a:lnTo>
                    <a:pt x="835660" y="643890"/>
                  </a:lnTo>
                  <a:lnTo>
                    <a:pt x="838200" y="650240"/>
                  </a:lnTo>
                  <a:lnTo>
                    <a:pt x="840740" y="658495"/>
                  </a:lnTo>
                  <a:lnTo>
                    <a:pt x="843280" y="664845"/>
                  </a:lnTo>
                  <a:lnTo>
                    <a:pt x="845820" y="673100"/>
                  </a:lnTo>
                  <a:lnTo>
                    <a:pt x="847725" y="680720"/>
                  </a:lnTo>
                  <a:lnTo>
                    <a:pt x="850265" y="688340"/>
                  </a:lnTo>
                  <a:lnTo>
                    <a:pt x="852805" y="695325"/>
                  </a:lnTo>
                  <a:lnTo>
                    <a:pt x="855345" y="702945"/>
                  </a:lnTo>
                  <a:lnTo>
                    <a:pt x="856615" y="708660"/>
                  </a:lnTo>
                  <a:lnTo>
                    <a:pt x="859155" y="716280"/>
                  </a:lnTo>
                  <a:lnTo>
                    <a:pt x="860425" y="723265"/>
                  </a:lnTo>
                  <a:lnTo>
                    <a:pt x="862965" y="730885"/>
                  </a:lnTo>
                  <a:lnTo>
                    <a:pt x="863600" y="736600"/>
                  </a:lnTo>
                  <a:lnTo>
                    <a:pt x="866140" y="744220"/>
                  </a:lnTo>
                  <a:lnTo>
                    <a:pt x="867410" y="750570"/>
                  </a:lnTo>
                  <a:lnTo>
                    <a:pt x="869950" y="757555"/>
                  </a:lnTo>
                  <a:lnTo>
                    <a:pt x="871220" y="763905"/>
                  </a:lnTo>
                  <a:lnTo>
                    <a:pt x="873760" y="769620"/>
                  </a:lnTo>
                  <a:lnTo>
                    <a:pt x="875030" y="775970"/>
                  </a:lnTo>
                  <a:lnTo>
                    <a:pt x="876300" y="782320"/>
                  </a:lnTo>
                  <a:lnTo>
                    <a:pt x="877570" y="788035"/>
                  </a:lnTo>
                  <a:lnTo>
                    <a:pt x="878840" y="794385"/>
                  </a:lnTo>
                  <a:lnTo>
                    <a:pt x="880110" y="799465"/>
                  </a:lnTo>
                  <a:lnTo>
                    <a:pt x="880110" y="803910"/>
                  </a:lnTo>
                  <a:lnTo>
                    <a:pt x="880745" y="808990"/>
                  </a:lnTo>
                  <a:lnTo>
                    <a:pt x="882015" y="814070"/>
                  </a:lnTo>
                  <a:lnTo>
                    <a:pt x="883285" y="818515"/>
                  </a:lnTo>
                  <a:lnTo>
                    <a:pt x="883285" y="823595"/>
                  </a:lnTo>
                  <a:lnTo>
                    <a:pt x="884555" y="827405"/>
                  </a:lnTo>
                  <a:lnTo>
                    <a:pt x="885825" y="831215"/>
                  </a:lnTo>
                  <a:lnTo>
                    <a:pt x="885825" y="834390"/>
                  </a:lnTo>
                  <a:lnTo>
                    <a:pt x="885825" y="838200"/>
                  </a:lnTo>
                  <a:lnTo>
                    <a:pt x="887095" y="840740"/>
                  </a:lnTo>
                  <a:lnTo>
                    <a:pt x="887095" y="843280"/>
                  </a:lnTo>
                  <a:lnTo>
                    <a:pt x="887095" y="845820"/>
                  </a:lnTo>
                  <a:lnTo>
                    <a:pt x="887095" y="848360"/>
                  </a:lnTo>
                  <a:lnTo>
                    <a:pt x="887095" y="850265"/>
                  </a:lnTo>
                  <a:lnTo>
                    <a:pt x="888365" y="851535"/>
                  </a:lnTo>
                  <a:lnTo>
                    <a:pt x="887095" y="855345"/>
                  </a:lnTo>
                  <a:lnTo>
                    <a:pt x="885825" y="857885"/>
                  </a:lnTo>
                  <a:lnTo>
                    <a:pt x="884555" y="860425"/>
                  </a:lnTo>
                  <a:lnTo>
                    <a:pt x="884555" y="864235"/>
                  </a:lnTo>
                  <a:lnTo>
                    <a:pt x="883285" y="866140"/>
                  </a:lnTo>
                  <a:lnTo>
                    <a:pt x="882015" y="869950"/>
                  </a:lnTo>
                  <a:lnTo>
                    <a:pt x="880110" y="872490"/>
                  </a:lnTo>
                  <a:lnTo>
                    <a:pt x="878840" y="877570"/>
                  </a:lnTo>
                  <a:lnTo>
                    <a:pt x="876300" y="880110"/>
                  </a:lnTo>
                  <a:lnTo>
                    <a:pt x="873760" y="883285"/>
                  </a:lnTo>
                  <a:lnTo>
                    <a:pt x="872490" y="887095"/>
                  </a:lnTo>
                  <a:lnTo>
                    <a:pt x="869950" y="890905"/>
                  </a:lnTo>
                  <a:lnTo>
                    <a:pt x="867410" y="894715"/>
                  </a:lnTo>
                  <a:lnTo>
                    <a:pt x="864870" y="896620"/>
                  </a:lnTo>
                  <a:lnTo>
                    <a:pt x="862965" y="900430"/>
                  </a:lnTo>
                  <a:lnTo>
                    <a:pt x="861695" y="904240"/>
                  </a:lnTo>
                  <a:lnTo>
                    <a:pt x="857885" y="908050"/>
                  </a:lnTo>
                  <a:lnTo>
                    <a:pt x="856615" y="910590"/>
                  </a:lnTo>
                  <a:lnTo>
                    <a:pt x="854075" y="913765"/>
                  </a:lnTo>
                  <a:lnTo>
                    <a:pt x="851535" y="916305"/>
                  </a:lnTo>
                  <a:lnTo>
                    <a:pt x="848995" y="918845"/>
                  </a:lnTo>
                  <a:lnTo>
                    <a:pt x="847725" y="921385"/>
                  </a:lnTo>
                  <a:lnTo>
                    <a:pt x="845820" y="923925"/>
                  </a:lnTo>
                  <a:lnTo>
                    <a:pt x="844550" y="927735"/>
                  </a:lnTo>
                  <a:lnTo>
                    <a:pt x="840740" y="929640"/>
                  </a:lnTo>
                  <a:lnTo>
                    <a:pt x="838200" y="933450"/>
                  </a:lnTo>
                  <a:lnTo>
                    <a:pt x="836930" y="934720"/>
                  </a:lnTo>
                  <a:lnTo>
                    <a:pt x="836930" y="935990"/>
                  </a:lnTo>
                  <a:lnTo>
                    <a:pt x="839470" y="935990"/>
                  </a:lnTo>
                  <a:lnTo>
                    <a:pt x="840740" y="934720"/>
                  </a:lnTo>
                  <a:lnTo>
                    <a:pt x="843280" y="934720"/>
                  </a:lnTo>
                  <a:lnTo>
                    <a:pt x="845820" y="934720"/>
                  </a:lnTo>
                  <a:lnTo>
                    <a:pt x="847725" y="934720"/>
                  </a:lnTo>
                  <a:lnTo>
                    <a:pt x="850265" y="934720"/>
                  </a:lnTo>
                  <a:lnTo>
                    <a:pt x="854075" y="934720"/>
                  </a:lnTo>
                  <a:lnTo>
                    <a:pt x="856615" y="934720"/>
                  </a:lnTo>
                  <a:lnTo>
                    <a:pt x="860425" y="934720"/>
                  </a:lnTo>
                  <a:lnTo>
                    <a:pt x="863600" y="933450"/>
                  </a:lnTo>
                  <a:lnTo>
                    <a:pt x="868680" y="933450"/>
                  </a:lnTo>
                  <a:lnTo>
                    <a:pt x="872490" y="933450"/>
                  </a:lnTo>
                  <a:lnTo>
                    <a:pt x="877570" y="933450"/>
                  </a:lnTo>
                  <a:lnTo>
                    <a:pt x="882015" y="933450"/>
                  </a:lnTo>
                  <a:lnTo>
                    <a:pt x="887095" y="933450"/>
                  </a:lnTo>
                  <a:lnTo>
                    <a:pt x="892175" y="932180"/>
                  </a:lnTo>
                  <a:lnTo>
                    <a:pt x="896620" y="932180"/>
                  </a:lnTo>
                  <a:lnTo>
                    <a:pt x="902970" y="932180"/>
                  </a:lnTo>
                  <a:lnTo>
                    <a:pt x="908050" y="932180"/>
                  </a:lnTo>
                  <a:lnTo>
                    <a:pt x="913765" y="932180"/>
                  </a:lnTo>
                  <a:lnTo>
                    <a:pt x="920115" y="932180"/>
                  </a:lnTo>
                  <a:lnTo>
                    <a:pt x="925195" y="930910"/>
                  </a:lnTo>
                  <a:lnTo>
                    <a:pt x="930910" y="930910"/>
                  </a:lnTo>
                  <a:lnTo>
                    <a:pt x="937260" y="929640"/>
                  </a:lnTo>
                  <a:lnTo>
                    <a:pt x="943610" y="929640"/>
                  </a:lnTo>
                  <a:lnTo>
                    <a:pt x="949325" y="929640"/>
                  </a:lnTo>
                  <a:lnTo>
                    <a:pt x="955675" y="929640"/>
                  </a:lnTo>
                  <a:lnTo>
                    <a:pt x="962025" y="929640"/>
                  </a:lnTo>
                  <a:lnTo>
                    <a:pt x="969010" y="929640"/>
                  </a:lnTo>
                  <a:lnTo>
                    <a:pt x="975360" y="928370"/>
                  </a:lnTo>
                  <a:lnTo>
                    <a:pt x="981075" y="928370"/>
                  </a:lnTo>
                  <a:lnTo>
                    <a:pt x="987425" y="928370"/>
                  </a:lnTo>
                  <a:lnTo>
                    <a:pt x="993775" y="928370"/>
                  </a:lnTo>
                  <a:lnTo>
                    <a:pt x="999490" y="927735"/>
                  </a:lnTo>
                  <a:lnTo>
                    <a:pt x="1005840" y="927735"/>
                  </a:lnTo>
                  <a:lnTo>
                    <a:pt x="1012190" y="927735"/>
                  </a:lnTo>
                  <a:lnTo>
                    <a:pt x="1017905" y="927735"/>
                  </a:lnTo>
                  <a:lnTo>
                    <a:pt x="1024255" y="926465"/>
                  </a:lnTo>
                  <a:lnTo>
                    <a:pt x="1029335" y="926465"/>
                  </a:lnTo>
                  <a:lnTo>
                    <a:pt x="1035050" y="926465"/>
                  </a:lnTo>
                  <a:lnTo>
                    <a:pt x="1041400" y="926465"/>
                  </a:lnTo>
                  <a:lnTo>
                    <a:pt x="1046480" y="926465"/>
                  </a:lnTo>
                  <a:lnTo>
                    <a:pt x="1050925" y="926465"/>
                  </a:lnTo>
                  <a:lnTo>
                    <a:pt x="1057275" y="926465"/>
                  </a:lnTo>
                  <a:lnTo>
                    <a:pt x="1062355" y="926465"/>
                  </a:lnTo>
                  <a:lnTo>
                    <a:pt x="1066800" y="925195"/>
                  </a:lnTo>
                  <a:lnTo>
                    <a:pt x="1071880" y="925195"/>
                  </a:lnTo>
                  <a:lnTo>
                    <a:pt x="1075690" y="925195"/>
                  </a:lnTo>
                  <a:lnTo>
                    <a:pt x="1080770" y="925195"/>
                  </a:lnTo>
                  <a:lnTo>
                    <a:pt x="1083945" y="925195"/>
                  </a:lnTo>
                  <a:lnTo>
                    <a:pt x="1087755" y="925195"/>
                  </a:lnTo>
                  <a:lnTo>
                    <a:pt x="1091565" y="925195"/>
                  </a:lnTo>
                  <a:lnTo>
                    <a:pt x="1095375" y="925195"/>
                  </a:lnTo>
                  <a:lnTo>
                    <a:pt x="1097915" y="925195"/>
                  </a:lnTo>
                  <a:lnTo>
                    <a:pt x="1099820" y="925195"/>
                  </a:lnTo>
                  <a:lnTo>
                    <a:pt x="1102360" y="925195"/>
                  </a:lnTo>
                  <a:lnTo>
                    <a:pt x="1104900" y="925195"/>
                  </a:lnTo>
                  <a:lnTo>
                    <a:pt x="1107440" y="925195"/>
                  </a:lnTo>
                  <a:lnTo>
                    <a:pt x="1109980" y="926465"/>
                  </a:lnTo>
                  <a:lnTo>
                    <a:pt x="1111250" y="926465"/>
                  </a:lnTo>
                  <a:lnTo>
                    <a:pt x="1112520" y="927735"/>
                  </a:lnTo>
                  <a:lnTo>
                    <a:pt x="1114425" y="928370"/>
                  </a:lnTo>
                  <a:lnTo>
                    <a:pt x="1118235" y="932180"/>
                  </a:lnTo>
                  <a:lnTo>
                    <a:pt x="1120775" y="934720"/>
                  </a:lnTo>
                  <a:lnTo>
                    <a:pt x="1124585" y="937260"/>
                  </a:lnTo>
                  <a:lnTo>
                    <a:pt x="1128395" y="941070"/>
                  </a:lnTo>
                  <a:lnTo>
                    <a:pt x="1132840" y="945515"/>
                  </a:lnTo>
                  <a:lnTo>
                    <a:pt x="1136650" y="949325"/>
                  </a:lnTo>
                  <a:lnTo>
                    <a:pt x="1141730" y="954405"/>
                  </a:lnTo>
                  <a:lnTo>
                    <a:pt x="1144270" y="956945"/>
                  </a:lnTo>
                  <a:lnTo>
                    <a:pt x="1145540" y="959485"/>
                  </a:lnTo>
                  <a:lnTo>
                    <a:pt x="1148715" y="961390"/>
                  </a:lnTo>
                  <a:lnTo>
                    <a:pt x="1151255" y="965200"/>
                  </a:lnTo>
                  <a:lnTo>
                    <a:pt x="1152525" y="967740"/>
                  </a:lnTo>
                  <a:lnTo>
                    <a:pt x="1156335" y="970280"/>
                  </a:lnTo>
                  <a:lnTo>
                    <a:pt x="1158875" y="972820"/>
                  </a:lnTo>
                  <a:lnTo>
                    <a:pt x="1161415" y="975360"/>
                  </a:lnTo>
                  <a:lnTo>
                    <a:pt x="1163955" y="978535"/>
                  </a:lnTo>
                  <a:lnTo>
                    <a:pt x="1165860" y="981075"/>
                  </a:lnTo>
                  <a:lnTo>
                    <a:pt x="1168400" y="984885"/>
                  </a:lnTo>
                  <a:lnTo>
                    <a:pt x="1172210" y="987425"/>
                  </a:lnTo>
                  <a:lnTo>
                    <a:pt x="1173480" y="989965"/>
                  </a:lnTo>
                  <a:lnTo>
                    <a:pt x="1176020" y="993140"/>
                  </a:lnTo>
                  <a:lnTo>
                    <a:pt x="1178560" y="995680"/>
                  </a:lnTo>
                  <a:lnTo>
                    <a:pt x="1181100" y="999490"/>
                  </a:lnTo>
                  <a:lnTo>
                    <a:pt x="1183005" y="1002030"/>
                  </a:lnTo>
                  <a:lnTo>
                    <a:pt x="1185545" y="1004570"/>
                  </a:lnTo>
                  <a:lnTo>
                    <a:pt x="1189355" y="1008380"/>
                  </a:lnTo>
                  <a:lnTo>
                    <a:pt x="1191895" y="1010285"/>
                  </a:lnTo>
                  <a:lnTo>
                    <a:pt x="1193165" y="1012825"/>
                  </a:lnTo>
                  <a:lnTo>
                    <a:pt x="1195705" y="1016635"/>
                  </a:lnTo>
                  <a:lnTo>
                    <a:pt x="1198245" y="1019175"/>
                  </a:lnTo>
                  <a:lnTo>
                    <a:pt x="1200150" y="1021715"/>
                  </a:lnTo>
                  <a:lnTo>
                    <a:pt x="1201420" y="1024255"/>
                  </a:lnTo>
                  <a:lnTo>
                    <a:pt x="1203960" y="1027430"/>
                  </a:lnTo>
                  <a:lnTo>
                    <a:pt x="1206500" y="1029970"/>
                  </a:lnTo>
                  <a:lnTo>
                    <a:pt x="1209040" y="1033780"/>
                  </a:lnTo>
                  <a:lnTo>
                    <a:pt x="1210310" y="1035050"/>
                  </a:lnTo>
                  <a:lnTo>
                    <a:pt x="1211580" y="1038860"/>
                  </a:lnTo>
                  <a:lnTo>
                    <a:pt x="1214120" y="1040130"/>
                  </a:lnTo>
                  <a:lnTo>
                    <a:pt x="1214755" y="1043305"/>
                  </a:lnTo>
                  <a:lnTo>
                    <a:pt x="1217295" y="1047115"/>
                  </a:lnTo>
                  <a:lnTo>
                    <a:pt x="1219835" y="1052195"/>
                  </a:lnTo>
                  <a:lnTo>
                    <a:pt x="1222375" y="1056005"/>
                  </a:lnTo>
                  <a:lnTo>
                    <a:pt x="1223645" y="1059180"/>
                  </a:lnTo>
                  <a:lnTo>
                    <a:pt x="1224915" y="1061720"/>
                  </a:lnTo>
                  <a:lnTo>
                    <a:pt x="1224915" y="1065530"/>
                  </a:lnTo>
                  <a:lnTo>
                    <a:pt x="1224915" y="1069340"/>
                  </a:lnTo>
                  <a:lnTo>
                    <a:pt x="1222375" y="1073785"/>
                  </a:lnTo>
                  <a:lnTo>
                    <a:pt x="1219835" y="1077595"/>
                  </a:lnTo>
                  <a:lnTo>
                    <a:pt x="1217295" y="1082675"/>
                  </a:lnTo>
                  <a:lnTo>
                    <a:pt x="1212850" y="1087755"/>
                  </a:lnTo>
                  <a:lnTo>
                    <a:pt x="1209040" y="1092200"/>
                  </a:lnTo>
                  <a:lnTo>
                    <a:pt x="1206500" y="1094740"/>
                  </a:lnTo>
                  <a:lnTo>
                    <a:pt x="1203960" y="1097280"/>
                  </a:lnTo>
                  <a:lnTo>
                    <a:pt x="1201420" y="1098550"/>
                  </a:lnTo>
                  <a:lnTo>
                    <a:pt x="1198880" y="1102360"/>
                  </a:lnTo>
                  <a:lnTo>
                    <a:pt x="1196975" y="1103630"/>
                  </a:lnTo>
                  <a:lnTo>
                    <a:pt x="1193165" y="1104900"/>
                  </a:lnTo>
                  <a:lnTo>
                    <a:pt x="1191895" y="1106805"/>
                  </a:lnTo>
                  <a:lnTo>
                    <a:pt x="1189355" y="1109345"/>
                  </a:lnTo>
                  <a:lnTo>
                    <a:pt x="1184275" y="1113155"/>
                  </a:lnTo>
                  <a:lnTo>
                    <a:pt x="1181100" y="1115695"/>
                  </a:lnTo>
                  <a:lnTo>
                    <a:pt x="1177290" y="1118235"/>
                  </a:lnTo>
                  <a:lnTo>
                    <a:pt x="1174750" y="1119505"/>
                  </a:lnTo>
                  <a:lnTo>
                    <a:pt x="1173480" y="1120775"/>
                  </a:lnTo>
                  <a:lnTo>
                    <a:pt x="1173480" y="1121410"/>
                  </a:lnTo>
                  <a:lnTo>
                    <a:pt x="1174750" y="1121410"/>
                  </a:lnTo>
                  <a:lnTo>
                    <a:pt x="1176020" y="1123950"/>
                  </a:lnTo>
                  <a:lnTo>
                    <a:pt x="1178560" y="1125220"/>
                  </a:lnTo>
                  <a:lnTo>
                    <a:pt x="1181735" y="1127760"/>
                  </a:lnTo>
                  <a:lnTo>
                    <a:pt x="1185545" y="1131570"/>
                  </a:lnTo>
                  <a:lnTo>
                    <a:pt x="1186815" y="1132840"/>
                  </a:lnTo>
                  <a:lnTo>
                    <a:pt x="1189355" y="1135380"/>
                  </a:lnTo>
                  <a:lnTo>
                    <a:pt x="1191895" y="1136650"/>
                  </a:lnTo>
                  <a:lnTo>
                    <a:pt x="1195705" y="1139825"/>
                  </a:lnTo>
                  <a:lnTo>
                    <a:pt x="1196975" y="1141095"/>
                  </a:lnTo>
                  <a:lnTo>
                    <a:pt x="1200150" y="1143635"/>
                  </a:lnTo>
                  <a:lnTo>
                    <a:pt x="1202690" y="1146175"/>
                  </a:lnTo>
                  <a:lnTo>
                    <a:pt x="1205230" y="1148715"/>
                  </a:lnTo>
                  <a:lnTo>
                    <a:pt x="1207770" y="1149985"/>
                  </a:lnTo>
                  <a:lnTo>
                    <a:pt x="1211580" y="1153160"/>
                  </a:lnTo>
                  <a:lnTo>
                    <a:pt x="1214120" y="1155700"/>
                  </a:lnTo>
                  <a:lnTo>
                    <a:pt x="1217295" y="1158240"/>
                  </a:lnTo>
                  <a:lnTo>
                    <a:pt x="1219835" y="1160780"/>
                  </a:lnTo>
                  <a:lnTo>
                    <a:pt x="1223645" y="1164590"/>
                  </a:lnTo>
                  <a:lnTo>
                    <a:pt x="1226185" y="1167130"/>
                  </a:lnTo>
                  <a:lnTo>
                    <a:pt x="1229995" y="1169035"/>
                  </a:lnTo>
                  <a:lnTo>
                    <a:pt x="1231900" y="1172845"/>
                  </a:lnTo>
                  <a:lnTo>
                    <a:pt x="1235710" y="1175385"/>
                  </a:lnTo>
                  <a:lnTo>
                    <a:pt x="1239520" y="1179195"/>
                  </a:lnTo>
                  <a:lnTo>
                    <a:pt x="1242060" y="1183005"/>
                  </a:lnTo>
                  <a:lnTo>
                    <a:pt x="1245870" y="1184910"/>
                  </a:lnTo>
                  <a:lnTo>
                    <a:pt x="1248410" y="1188720"/>
                  </a:lnTo>
                  <a:lnTo>
                    <a:pt x="1251585" y="1191260"/>
                  </a:lnTo>
                  <a:lnTo>
                    <a:pt x="1254125" y="1195070"/>
                  </a:lnTo>
                  <a:lnTo>
                    <a:pt x="1256665" y="1198880"/>
                  </a:lnTo>
                  <a:lnTo>
                    <a:pt x="1260475" y="1202055"/>
                  </a:lnTo>
                  <a:lnTo>
                    <a:pt x="1263015" y="1204595"/>
                  </a:lnTo>
                  <a:lnTo>
                    <a:pt x="1266190" y="1208405"/>
                  </a:lnTo>
                  <a:lnTo>
                    <a:pt x="1268730" y="1210945"/>
                  </a:lnTo>
                  <a:lnTo>
                    <a:pt x="1271270" y="1214755"/>
                  </a:lnTo>
                  <a:lnTo>
                    <a:pt x="1273810" y="1217930"/>
                  </a:lnTo>
                  <a:lnTo>
                    <a:pt x="1276350" y="1221740"/>
                  </a:lnTo>
                  <a:lnTo>
                    <a:pt x="1278890" y="1224280"/>
                  </a:lnTo>
                  <a:lnTo>
                    <a:pt x="1281430" y="1228090"/>
                  </a:lnTo>
                  <a:lnTo>
                    <a:pt x="1283335" y="1231900"/>
                  </a:lnTo>
                  <a:lnTo>
                    <a:pt x="1285875" y="1235075"/>
                  </a:lnTo>
                  <a:lnTo>
                    <a:pt x="1287145" y="1237615"/>
                  </a:lnTo>
                  <a:lnTo>
                    <a:pt x="1289685" y="1241425"/>
                  </a:lnTo>
                  <a:lnTo>
                    <a:pt x="1290955" y="1243965"/>
                  </a:lnTo>
                  <a:lnTo>
                    <a:pt x="1292225" y="1247775"/>
                  </a:lnTo>
                  <a:lnTo>
                    <a:pt x="1294765" y="1249680"/>
                  </a:lnTo>
                  <a:lnTo>
                    <a:pt x="1296035" y="1252220"/>
                  </a:lnTo>
                  <a:lnTo>
                    <a:pt x="1296035" y="1256030"/>
                  </a:lnTo>
                  <a:lnTo>
                    <a:pt x="1297305" y="1258570"/>
                  </a:lnTo>
                  <a:lnTo>
                    <a:pt x="1298575" y="1262380"/>
                  </a:lnTo>
                  <a:lnTo>
                    <a:pt x="1298575" y="1264920"/>
                  </a:lnTo>
                  <a:lnTo>
                    <a:pt x="1298575" y="1266825"/>
                  </a:lnTo>
                  <a:lnTo>
                    <a:pt x="1299210" y="1269365"/>
                  </a:lnTo>
                  <a:lnTo>
                    <a:pt x="1298575" y="1271905"/>
                  </a:lnTo>
                  <a:lnTo>
                    <a:pt x="1298575" y="1274445"/>
                  </a:lnTo>
                  <a:lnTo>
                    <a:pt x="1298575" y="1276985"/>
                  </a:lnTo>
                  <a:lnTo>
                    <a:pt x="1298575" y="1279525"/>
                  </a:lnTo>
                  <a:lnTo>
                    <a:pt x="1296035" y="1283970"/>
                  </a:lnTo>
                  <a:lnTo>
                    <a:pt x="1293495" y="1289050"/>
                  </a:lnTo>
                  <a:lnTo>
                    <a:pt x="1289685" y="1292860"/>
                  </a:lnTo>
                  <a:lnTo>
                    <a:pt x="1287145" y="1297305"/>
                  </a:lnTo>
                  <a:lnTo>
                    <a:pt x="1284605" y="1299845"/>
                  </a:lnTo>
                  <a:lnTo>
                    <a:pt x="1283335" y="1302385"/>
                  </a:lnTo>
                  <a:lnTo>
                    <a:pt x="1281430" y="1304925"/>
                  </a:lnTo>
                  <a:lnTo>
                    <a:pt x="1280160" y="1307465"/>
                  </a:lnTo>
                  <a:lnTo>
                    <a:pt x="1277620" y="1311275"/>
                  </a:lnTo>
                  <a:lnTo>
                    <a:pt x="1275080" y="1313180"/>
                  </a:lnTo>
                  <a:lnTo>
                    <a:pt x="1272540" y="1315720"/>
                  </a:lnTo>
                  <a:lnTo>
                    <a:pt x="1271270" y="1318260"/>
                  </a:lnTo>
                  <a:lnTo>
                    <a:pt x="1268730" y="1320800"/>
                  </a:lnTo>
                  <a:lnTo>
                    <a:pt x="1265555" y="1323340"/>
                  </a:lnTo>
                  <a:lnTo>
                    <a:pt x="1263015" y="1325880"/>
                  </a:lnTo>
                  <a:lnTo>
                    <a:pt x="1261745" y="1328420"/>
                  </a:lnTo>
                  <a:lnTo>
                    <a:pt x="1257935" y="1331595"/>
                  </a:lnTo>
                  <a:lnTo>
                    <a:pt x="1255395" y="1334135"/>
                  </a:lnTo>
                  <a:lnTo>
                    <a:pt x="1252855" y="1336675"/>
                  </a:lnTo>
                  <a:lnTo>
                    <a:pt x="1250315" y="1339215"/>
                  </a:lnTo>
                  <a:lnTo>
                    <a:pt x="1247140" y="1341755"/>
                  </a:lnTo>
                  <a:lnTo>
                    <a:pt x="1244600" y="1344930"/>
                  </a:lnTo>
                  <a:lnTo>
                    <a:pt x="1240790" y="1347470"/>
                  </a:lnTo>
                  <a:lnTo>
                    <a:pt x="1238250" y="1350010"/>
                  </a:lnTo>
                  <a:lnTo>
                    <a:pt x="1234440" y="1352550"/>
                  </a:lnTo>
                  <a:lnTo>
                    <a:pt x="1231265" y="1355090"/>
                  </a:lnTo>
                  <a:lnTo>
                    <a:pt x="1228725" y="1357630"/>
                  </a:lnTo>
                  <a:lnTo>
                    <a:pt x="1224915" y="1360805"/>
                  </a:lnTo>
                  <a:lnTo>
                    <a:pt x="1221105" y="1363345"/>
                  </a:lnTo>
                  <a:lnTo>
                    <a:pt x="1217295" y="1365885"/>
                  </a:lnTo>
                  <a:lnTo>
                    <a:pt x="1214120" y="1368425"/>
                  </a:lnTo>
                  <a:lnTo>
                    <a:pt x="1210310" y="1370965"/>
                  </a:lnTo>
                  <a:lnTo>
                    <a:pt x="1206500" y="1373505"/>
                  </a:lnTo>
                  <a:lnTo>
                    <a:pt x="1202690" y="1376045"/>
                  </a:lnTo>
                  <a:lnTo>
                    <a:pt x="1198880" y="1377950"/>
                  </a:lnTo>
                  <a:lnTo>
                    <a:pt x="1195705" y="1380490"/>
                  </a:lnTo>
                  <a:lnTo>
                    <a:pt x="1190625" y="1383030"/>
                  </a:lnTo>
                  <a:lnTo>
                    <a:pt x="1186815" y="1385570"/>
                  </a:lnTo>
                  <a:lnTo>
                    <a:pt x="1183005" y="1388110"/>
                  </a:lnTo>
                  <a:lnTo>
                    <a:pt x="1179830" y="1390650"/>
                  </a:lnTo>
                  <a:lnTo>
                    <a:pt x="1174750" y="1392555"/>
                  </a:lnTo>
                  <a:lnTo>
                    <a:pt x="1170940" y="1395095"/>
                  </a:lnTo>
                  <a:lnTo>
                    <a:pt x="1167130" y="1397635"/>
                  </a:lnTo>
                  <a:lnTo>
                    <a:pt x="1162685" y="1400175"/>
                  </a:lnTo>
                  <a:lnTo>
                    <a:pt x="1158875" y="1401445"/>
                  </a:lnTo>
                  <a:lnTo>
                    <a:pt x="1153795" y="1403985"/>
                  </a:lnTo>
                  <a:lnTo>
                    <a:pt x="1149985" y="1406525"/>
                  </a:lnTo>
                  <a:lnTo>
                    <a:pt x="1145540" y="1407795"/>
                  </a:lnTo>
                  <a:lnTo>
                    <a:pt x="1140460" y="1409700"/>
                  </a:lnTo>
                  <a:lnTo>
                    <a:pt x="1136650" y="1410970"/>
                  </a:lnTo>
                  <a:lnTo>
                    <a:pt x="1131570" y="1413510"/>
                  </a:lnTo>
                  <a:lnTo>
                    <a:pt x="1128395" y="1416050"/>
                  </a:lnTo>
                  <a:lnTo>
                    <a:pt x="1123315" y="1417320"/>
                  </a:lnTo>
                  <a:lnTo>
                    <a:pt x="1118235" y="1418590"/>
                  </a:lnTo>
                  <a:lnTo>
                    <a:pt x="1113790" y="1421130"/>
                  </a:lnTo>
                  <a:lnTo>
                    <a:pt x="1108710" y="1422400"/>
                  </a:lnTo>
                  <a:lnTo>
                    <a:pt x="1103630" y="1423670"/>
                  </a:lnTo>
                  <a:lnTo>
                    <a:pt x="1099820" y="1424940"/>
                  </a:lnTo>
                  <a:lnTo>
                    <a:pt x="1095375" y="1425575"/>
                  </a:lnTo>
                  <a:lnTo>
                    <a:pt x="1091565" y="1428115"/>
                  </a:lnTo>
                  <a:lnTo>
                    <a:pt x="1085215" y="1428115"/>
                  </a:lnTo>
                  <a:lnTo>
                    <a:pt x="1080770" y="1429385"/>
                  </a:lnTo>
                  <a:lnTo>
                    <a:pt x="1076960" y="1430655"/>
                  </a:lnTo>
                  <a:lnTo>
                    <a:pt x="1071880" y="1431925"/>
                  </a:lnTo>
                  <a:lnTo>
                    <a:pt x="1065530" y="1433195"/>
                  </a:lnTo>
                  <a:lnTo>
                    <a:pt x="1061085" y="1433195"/>
                  </a:lnTo>
                  <a:lnTo>
                    <a:pt x="1056005" y="1434465"/>
                  </a:lnTo>
                  <a:lnTo>
                    <a:pt x="1050925" y="1435735"/>
                  </a:lnTo>
                  <a:lnTo>
                    <a:pt x="1046480" y="1437005"/>
                  </a:lnTo>
                  <a:lnTo>
                    <a:pt x="1041400" y="1438275"/>
                  </a:lnTo>
                  <a:lnTo>
                    <a:pt x="1035050" y="1438275"/>
                  </a:lnTo>
                  <a:lnTo>
                    <a:pt x="1030605" y="1439545"/>
                  </a:lnTo>
                  <a:lnTo>
                    <a:pt x="1025525" y="1439545"/>
                  </a:lnTo>
                  <a:lnTo>
                    <a:pt x="1019175" y="1440815"/>
                  </a:lnTo>
                  <a:lnTo>
                    <a:pt x="1014095" y="1441450"/>
                  </a:lnTo>
                  <a:lnTo>
                    <a:pt x="1009650" y="1442720"/>
                  </a:lnTo>
                  <a:lnTo>
                    <a:pt x="1003300" y="1442720"/>
                  </a:lnTo>
                  <a:lnTo>
                    <a:pt x="998220" y="1443990"/>
                  </a:lnTo>
                  <a:lnTo>
                    <a:pt x="992505" y="1443990"/>
                  </a:lnTo>
                  <a:lnTo>
                    <a:pt x="987425" y="1445260"/>
                  </a:lnTo>
                  <a:lnTo>
                    <a:pt x="981075" y="1445260"/>
                  </a:lnTo>
                  <a:lnTo>
                    <a:pt x="975360" y="1446530"/>
                  </a:lnTo>
                  <a:lnTo>
                    <a:pt x="969010" y="1446530"/>
                  </a:lnTo>
                  <a:lnTo>
                    <a:pt x="963930" y="1447800"/>
                  </a:lnTo>
                  <a:lnTo>
                    <a:pt x="958215" y="1447800"/>
                  </a:lnTo>
                  <a:lnTo>
                    <a:pt x="951865" y="1449070"/>
                  </a:lnTo>
                  <a:lnTo>
                    <a:pt x="946785" y="1449070"/>
                  </a:lnTo>
                  <a:lnTo>
                    <a:pt x="941070" y="1449070"/>
                  </a:lnTo>
                  <a:lnTo>
                    <a:pt x="934720" y="1450340"/>
                  </a:lnTo>
                  <a:lnTo>
                    <a:pt x="929005" y="1450340"/>
                  </a:lnTo>
                  <a:lnTo>
                    <a:pt x="923925" y="1450340"/>
                  </a:lnTo>
                  <a:lnTo>
                    <a:pt x="917575" y="1451610"/>
                  </a:lnTo>
                  <a:lnTo>
                    <a:pt x="911860" y="1451610"/>
                  </a:lnTo>
                  <a:lnTo>
                    <a:pt x="905510" y="1451610"/>
                  </a:lnTo>
                  <a:lnTo>
                    <a:pt x="899160" y="1452880"/>
                  </a:lnTo>
                  <a:lnTo>
                    <a:pt x="893445" y="1452880"/>
                  </a:lnTo>
                  <a:lnTo>
                    <a:pt x="885825" y="1452880"/>
                  </a:lnTo>
                  <a:lnTo>
                    <a:pt x="880745" y="1454150"/>
                  </a:lnTo>
                  <a:lnTo>
                    <a:pt x="873760" y="1454150"/>
                  </a:lnTo>
                  <a:lnTo>
                    <a:pt x="868680" y="1454150"/>
                  </a:lnTo>
                  <a:lnTo>
                    <a:pt x="861695" y="1454150"/>
                  </a:lnTo>
                  <a:lnTo>
                    <a:pt x="855345" y="1454150"/>
                  </a:lnTo>
                  <a:lnTo>
                    <a:pt x="848995" y="1454150"/>
                  </a:lnTo>
                  <a:lnTo>
                    <a:pt x="843280" y="1455420"/>
                  </a:lnTo>
                  <a:lnTo>
                    <a:pt x="836930" y="1455420"/>
                  </a:lnTo>
                  <a:lnTo>
                    <a:pt x="829310" y="1455420"/>
                  </a:lnTo>
                  <a:lnTo>
                    <a:pt x="823595" y="1455420"/>
                  </a:lnTo>
                  <a:lnTo>
                    <a:pt x="817245" y="1455420"/>
                  </a:lnTo>
                  <a:lnTo>
                    <a:pt x="811530" y="1455420"/>
                  </a:lnTo>
                  <a:lnTo>
                    <a:pt x="803910" y="1455420"/>
                  </a:lnTo>
                  <a:lnTo>
                    <a:pt x="797560" y="1455420"/>
                  </a:lnTo>
                  <a:lnTo>
                    <a:pt x="790575" y="1456690"/>
                  </a:lnTo>
                  <a:lnTo>
                    <a:pt x="784225" y="1456690"/>
                  </a:lnTo>
                  <a:lnTo>
                    <a:pt x="778510" y="1456690"/>
                  </a:lnTo>
                  <a:lnTo>
                    <a:pt x="770890" y="1456690"/>
                  </a:lnTo>
                  <a:lnTo>
                    <a:pt x="764540" y="1456690"/>
                  </a:lnTo>
                  <a:lnTo>
                    <a:pt x="757555" y="1456690"/>
                  </a:lnTo>
                  <a:lnTo>
                    <a:pt x="751205" y="1456690"/>
                  </a:lnTo>
                  <a:lnTo>
                    <a:pt x="744220" y="1456690"/>
                  </a:lnTo>
                  <a:lnTo>
                    <a:pt x="737870" y="1456690"/>
                  </a:lnTo>
                  <a:lnTo>
                    <a:pt x="730250" y="1456690"/>
                  </a:lnTo>
                  <a:lnTo>
                    <a:pt x="724535" y="1456690"/>
                  </a:lnTo>
                  <a:lnTo>
                    <a:pt x="716915" y="1456690"/>
                  </a:lnTo>
                  <a:lnTo>
                    <a:pt x="711200" y="1456690"/>
                  </a:lnTo>
                  <a:lnTo>
                    <a:pt x="703580" y="1456690"/>
                  </a:lnTo>
                  <a:lnTo>
                    <a:pt x="695325" y="1456690"/>
                  </a:lnTo>
                  <a:lnTo>
                    <a:pt x="687705" y="1456690"/>
                  </a:lnTo>
                  <a:lnTo>
                    <a:pt x="680085" y="1456690"/>
                  </a:lnTo>
                  <a:lnTo>
                    <a:pt x="673100" y="1456690"/>
                  </a:lnTo>
                  <a:lnTo>
                    <a:pt x="664210" y="1456690"/>
                  </a:lnTo>
                  <a:lnTo>
                    <a:pt x="655955" y="1456690"/>
                  </a:lnTo>
                  <a:lnTo>
                    <a:pt x="648335" y="1456690"/>
                  </a:lnTo>
                  <a:lnTo>
                    <a:pt x="640080" y="1456690"/>
                  </a:lnTo>
                  <a:lnTo>
                    <a:pt x="631190" y="1456690"/>
                  </a:lnTo>
                  <a:lnTo>
                    <a:pt x="621665" y="1456690"/>
                  </a:lnTo>
                  <a:lnTo>
                    <a:pt x="614045" y="1456690"/>
                  </a:lnTo>
                  <a:lnTo>
                    <a:pt x="604520" y="1456690"/>
                  </a:lnTo>
                  <a:lnTo>
                    <a:pt x="595630" y="1456690"/>
                  </a:lnTo>
                  <a:lnTo>
                    <a:pt x="587375" y="1456690"/>
                  </a:lnTo>
                  <a:lnTo>
                    <a:pt x="577850" y="1456690"/>
                  </a:lnTo>
                  <a:lnTo>
                    <a:pt x="567690" y="1456690"/>
                  </a:lnTo>
                  <a:lnTo>
                    <a:pt x="559435" y="1456690"/>
                  </a:lnTo>
                  <a:lnTo>
                    <a:pt x="549275" y="1456690"/>
                  </a:lnTo>
                  <a:lnTo>
                    <a:pt x="541020" y="1456690"/>
                  </a:lnTo>
                  <a:lnTo>
                    <a:pt x="530860" y="1456690"/>
                  </a:lnTo>
                  <a:lnTo>
                    <a:pt x="521335" y="1456690"/>
                  </a:lnTo>
                  <a:lnTo>
                    <a:pt x="512445" y="1456690"/>
                  </a:lnTo>
                  <a:lnTo>
                    <a:pt x="502920" y="1456690"/>
                  </a:lnTo>
                  <a:lnTo>
                    <a:pt x="493395" y="1456690"/>
                  </a:lnTo>
                  <a:lnTo>
                    <a:pt x="484505" y="1456690"/>
                  </a:lnTo>
                  <a:lnTo>
                    <a:pt x="474980" y="1455420"/>
                  </a:lnTo>
                  <a:lnTo>
                    <a:pt x="466090" y="1455420"/>
                  </a:lnTo>
                  <a:lnTo>
                    <a:pt x="456565" y="1455420"/>
                  </a:lnTo>
                  <a:lnTo>
                    <a:pt x="447675" y="1455420"/>
                  </a:lnTo>
                  <a:lnTo>
                    <a:pt x="438150" y="1455420"/>
                  </a:lnTo>
                  <a:lnTo>
                    <a:pt x="429260" y="1455420"/>
                  </a:lnTo>
                  <a:lnTo>
                    <a:pt x="421005" y="1455420"/>
                  </a:lnTo>
                  <a:lnTo>
                    <a:pt x="410845" y="1454150"/>
                  </a:lnTo>
                  <a:lnTo>
                    <a:pt x="402590" y="1454150"/>
                  </a:lnTo>
                  <a:lnTo>
                    <a:pt x="393700" y="1454150"/>
                  </a:lnTo>
                  <a:lnTo>
                    <a:pt x="386715" y="1452880"/>
                  </a:lnTo>
                  <a:lnTo>
                    <a:pt x="377825" y="1452880"/>
                  </a:lnTo>
                  <a:lnTo>
                    <a:pt x="369570" y="1451610"/>
                  </a:lnTo>
                  <a:lnTo>
                    <a:pt x="361950" y="1451610"/>
                  </a:lnTo>
                  <a:lnTo>
                    <a:pt x="353695" y="1451610"/>
                  </a:lnTo>
                  <a:lnTo>
                    <a:pt x="346075" y="1450340"/>
                  </a:lnTo>
                  <a:lnTo>
                    <a:pt x="339090" y="1450340"/>
                  </a:lnTo>
                  <a:lnTo>
                    <a:pt x="331470" y="1449070"/>
                  </a:lnTo>
                  <a:lnTo>
                    <a:pt x="324485" y="1449070"/>
                  </a:lnTo>
                  <a:lnTo>
                    <a:pt x="316865" y="1447800"/>
                  </a:lnTo>
                  <a:lnTo>
                    <a:pt x="310515" y="1447800"/>
                  </a:lnTo>
                  <a:lnTo>
                    <a:pt x="304800" y="1447800"/>
                  </a:lnTo>
                  <a:lnTo>
                    <a:pt x="298450" y="1445260"/>
                  </a:lnTo>
                  <a:lnTo>
                    <a:pt x="292735" y="1445260"/>
                  </a:lnTo>
                  <a:lnTo>
                    <a:pt x="286385" y="1443990"/>
                  </a:lnTo>
                  <a:lnTo>
                    <a:pt x="281305" y="1442720"/>
                  </a:lnTo>
                  <a:lnTo>
                    <a:pt x="276225" y="1441450"/>
                  </a:lnTo>
                  <a:lnTo>
                    <a:pt x="271780" y="1440815"/>
                  </a:lnTo>
                  <a:lnTo>
                    <a:pt x="266700" y="1440815"/>
                  </a:lnTo>
                  <a:lnTo>
                    <a:pt x="262890" y="1439545"/>
                  </a:lnTo>
                  <a:lnTo>
                    <a:pt x="258445" y="1438275"/>
                  </a:lnTo>
                  <a:lnTo>
                    <a:pt x="254635" y="1437005"/>
                  </a:lnTo>
                  <a:lnTo>
                    <a:pt x="252095" y="1435735"/>
                  </a:lnTo>
                  <a:lnTo>
                    <a:pt x="249555" y="1434465"/>
                  </a:lnTo>
                  <a:lnTo>
                    <a:pt x="247015" y="1433195"/>
                  </a:lnTo>
                  <a:lnTo>
                    <a:pt x="244475" y="1431925"/>
                  </a:lnTo>
                  <a:lnTo>
                    <a:pt x="242570" y="1430655"/>
                  </a:lnTo>
                  <a:lnTo>
                    <a:pt x="242570" y="1429385"/>
                  </a:lnTo>
                  <a:lnTo>
                    <a:pt x="238760" y="1425575"/>
                  </a:lnTo>
                  <a:lnTo>
                    <a:pt x="237490" y="1422400"/>
                  </a:lnTo>
                  <a:lnTo>
                    <a:pt x="234950" y="1419860"/>
                  </a:lnTo>
                  <a:lnTo>
                    <a:pt x="233680" y="1417320"/>
                  </a:lnTo>
                  <a:lnTo>
                    <a:pt x="232410" y="1413510"/>
                  </a:lnTo>
                  <a:lnTo>
                    <a:pt x="231140" y="1410970"/>
                  </a:lnTo>
                  <a:lnTo>
                    <a:pt x="229870" y="1409065"/>
                  </a:lnTo>
                  <a:lnTo>
                    <a:pt x="228600" y="1406525"/>
                  </a:lnTo>
                  <a:lnTo>
                    <a:pt x="227330" y="1402715"/>
                  </a:lnTo>
                  <a:lnTo>
                    <a:pt x="226060" y="1400175"/>
                  </a:lnTo>
                  <a:lnTo>
                    <a:pt x="226060" y="1397635"/>
                  </a:lnTo>
                  <a:lnTo>
                    <a:pt x="225425" y="1395095"/>
                  </a:lnTo>
                  <a:lnTo>
                    <a:pt x="225425" y="1391920"/>
                  </a:lnTo>
                  <a:lnTo>
                    <a:pt x="225425" y="1388110"/>
                  </a:lnTo>
                  <a:lnTo>
                    <a:pt x="224155" y="1384300"/>
                  </a:lnTo>
                  <a:lnTo>
                    <a:pt x="224155" y="1380490"/>
                  </a:lnTo>
                  <a:lnTo>
                    <a:pt x="225425" y="1377950"/>
                  </a:lnTo>
                  <a:lnTo>
                    <a:pt x="225425" y="1376045"/>
                  </a:lnTo>
                  <a:lnTo>
                    <a:pt x="225425" y="1372235"/>
                  </a:lnTo>
                  <a:lnTo>
                    <a:pt x="226060" y="1372235"/>
                  </a:lnTo>
                  <a:lnTo>
                    <a:pt x="216535" y="1369695"/>
                  </a:lnTo>
                  <a:lnTo>
                    <a:pt x="208280" y="1368425"/>
                  </a:lnTo>
                  <a:lnTo>
                    <a:pt x="198120" y="1367155"/>
                  </a:lnTo>
                  <a:lnTo>
                    <a:pt x="191135" y="1365885"/>
                  </a:lnTo>
                  <a:lnTo>
                    <a:pt x="182245" y="1364615"/>
                  </a:lnTo>
                  <a:lnTo>
                    <a:pt x="173990" y="1363345"/>
                  </a:lnTo>
                  <a:lnTo>
                    <a:pt x="166370" y="1360805"/>
                  </a:lnTo>
                  <a:lnTo>
                    <a:pt x="159385" y="1360170"/>
                  </a:lnTo>
                  <a:lnTo>
                    <a:pt x="150495" y="1357630"/>
                  </a:lnTo>
                  <a:lnTo>
                    <a:pt x="142875" y="1356360"/>
                  </a:lnTo>
                  <a:lnTo>
                    <a:pt x="137160" y="1355090"/>
                  </a:lnTo>
                  <a:lnTo>
                    <a:pt x="130810" y="1352550"/>
                  </a:lnTo>
                  <a:lnTo>
                    <a:pt x="123825" y="1350010"/>
                  </a:lnTo>
                  <a:lnTo>
                    <a:pt x="117475" y="1348740"/>
                  </a:lnTo>
                  <a:lnTo>
                    <a:pt x="111125" y="1346200"/>
                  </a:lnTo>
                  <a:lnTo>
                    <a:pt x="105410" y="1344930"/>
                  </a:lnTo>
                  <a:lnTo>
                    <a:pt x="99060" y="1341755"/>
                  </a:lnTo>
                  <a:lnTo>
                    <a:pt x="93980" y="1340485"/>
                  </a:lnTo>
                  <a:lnTo>
                    <a:pt x="89535" y="1337945"/>
                  </a:lnTo>
                  <a:lnTo>
                    <a:pt x="84455" y="1335405"/>
                  </a:lnTo>
                  <a:lnTo>
                    <a:pt x="78105" y="1332865"/>
                  </a:lnTo>
                  <a:lnTo>
                    <a:pt x="74930" y="1330325"/>
                  </a:lnTo>
                  <a:lnTo>
                    <a:pt x="69850" y="1328420"/>
                  </a:lnTo>
                  <a:lnTo>
                    <a:pt x="64770" y="1325880"/>
                  </a:lnTo>
                  <a:lnTo>
                    <a:pt x="60960" y="1322070"/>
                  </a:lnTo>
                  <a:lnTo>
                    <a:pt x="57785" y="1319530"/>
                  </a:lnTo>
                  <a:lnTo>
                    <a:pt x="52705" y="1316990"/>
                  </a:lnTo>
                  <a:lnTo>
                    <a:pt x="48895" y="1314450"/>
                  </a:lnTo>
                  <a:lnTo>
                    <a:pt x="45085" y="1312545"/>
                  </a:lnTo>
                  <a:lnTo>
                    <a:pt x="42545" y="1308735"/>
                  </a:lnTo>
                  <a:lnTo>
                    <a:pt x="39370" y="1306195"/>
                  </a:lnTo>
                  <a:lnTo>
                    <a:pt x="36830" y="1303655"/>
                  </a:lnTo>
                  <a:lnTo>
                    <a:pt x="33020" y="1301115"/>
                  </a:lnTo>
                  <a:lnTo>
                    <a:pt x="30480" y="1297305"/>
                  </a:lnTo>
                  <a:lnTo>
                    <a:pt x="27940" y="1295400"/>
                  </a:lnTo>
                  <a:lnTo>
                    <a:pt x="25400" y="1292860"/>
                  </a:lnTo>
                  <a:lnTo>
                    <a:pt x="22225" y="1289050"/>
                  </a:lnTo>
                  <a:lnTo>
                    <a:pt x="20955" y="1286510"/>
                  </a:lnTo>
                  <a:lnTo>
                    <a:pt x="18415" y="1283970"/>
                  </a:lnTo>
                  <a:lnTo>
                    <a:pt x="17145" y="1280795"/>
                  </a:lnTo>
                  <a:lnTo>
                    <a:pt x="14605" y="1278255"/>
                  </a:lnTo>
                  <a:lnTo>
                    <a:pt x="13335" y="1274445"/>
                  </a:lnTo>
                  <a:lnTo>
                    <a:pt x="10795" y="1271905"/>
                  </a:lnTo>
                  <a:lnTo>
                    <a:pt x="9525" y="1269365"/>
                  </a:lnTo>
                  <a:lnTo>
                    <a:pt x="8255" y="1266825"/>
                  </a:lnTo>
                  <a:lnTo>
                    <a:pt x="7620" y="1263650"/>
                  </a:lnTo>
                  <a:lnTo>
                    <a:pt x="6350" y="1261110"/>
                  </a:lnTo>
                  <a:lnTo>
                    <a:pt x="6350" y="1258570"/>
                  </a:lnTo>
                  <a:lnTo>
                    <a:pt x="3810" y="1256030"/>
                  </a:lnTo>
                  <a:lnTo>
                    <a:pt x="3810" y="1252220"/>
                  </a:lnTo>
                  <a:lnTo>
                    <a:pt x="2540" y="1249680"/>
                  </a:lnTo>
                  <a:lnTo>
                    <a:pt x="2540" y="1247775"/>
                  </a:lnTo>
                  <a:lnTo>
                    <a:pt x="1270" y="1245235"/>
                  </a:lnTo>
                  <a:lnTo>
                    <a:pt x="1270" y="1241425"/>
                  </a:lnTo>
                  <a:lnTo>
                    <a:pt x="0" y="1238885"/>
                  </a:lnTo>
                  <a:lnTo>
                    <a:pt x="0" y="1236345"/>
                  </a:lnTo>
                  <a:lnTo>
                    <a:pt x="0" y="1233805"/>
                  </a:lnTo>
                  <a:lnTo>
                    <a:pt x="0" y="1231900"/>
                  </a:lnTo>
                  <a:lnTo>
                    <a:pt x="0" y="1229360"/>
                  </a:lnTo>
                  <a:lnTo>
                    <a:pt x="0" y="1226820"/>
                  </a:lnTo>
                  <a:lnTo>
                    <a:pt x="0" y="1223010"/>
                  </a:lnTo>
                  <a:lnTo>
                    <a:pt x="0" y="1217930"/>
                  </a:lnTo>
                  <a:lnTo>
                    <a:pt x="0" y="1213485"/>
                  </a:lnTo>
                  <a:lnTo>
                    <a:pt x="1270" y="1209675"/>
                  </a:lnTo>
                  <a:lnTo>
                    <a:pt x="1270" y="1204595"/>
                  </a:lnTo>
                  <a:lnTo>
                    <a:pt x="2540" y="1200150"/>
                  </a:lnTo>
                  <a:lnTo>
                    <a:pt x="2540" y="1197610"/>
                  </a:lnTo>
                  <a:lnTo>
                    <a:pt x="3810" y="1195070"/>
                  </a:lnTo>
                  <a:lnTo>
                    <a:pt x="3810" y="1192530"/>
                  </a:lnTo>
                  <a:lnTo>
                    <a:pt x="5080" y="1188720"/>
                  </a:lnTo>
                  <a:lnTo>
                    <a:pt x="5080" y="1186180"/>
                  </a:lnTo>
                  <a:lnTo>
                    <a:pt x="6350" y="1184275"/>
                  </a:lnTo>
                  <a:lnTo>
                    <a:pt x="6350" y="1181735"/>
                  </a:lnTo>
                  <a:lnTo>
                    <a:pt x="7620" y="1179195"/>
                  </a:lnTo>
                  <a:lnTo>
                    <a:pt x="8255" y="1176655"/>
                  </a:lnTo>
                  <a:lnTo>
                    <a:pt x="8255" y="1174115"/>
                  </a:lnTo>
                  <a:lnTo>
                    <a:pt x="9525" y="1170305"/>
                  </a:lnTo>
                  <a:lnTo>
                    <a:pt x="9525" y="1168400"/>
                  </a:lnTo>
                  <a:lnTo>
                    <a:pt x="10795" y="1165860"/>
                  </a:lnTo>
                  <a:lnTo>
                    <a:pt x="12065" y="1163320"/>
                  </a:lnTo>
                  <a:lnTo>
                    <a:pt x="12065" y="1160780"/>
                  </a:lnTo>
                  <a:lnTo>
                    <a:pt x="13335" y="1158240"/>
                  </a:lnTo>
                  <a:lnTo>
                    <a:pt x="14605" y="1154430"/>
                  </a:lnTo>
                  <a:lnTo>
                    <a:pt x="15875" y="1152525"/>
                  </a:lnTo>
                  <a:lnTo>
                    <a:pt x="15875" y="1149985"/>
                  </a:lnTo>
                  <a:lnTo>
                    <a:pt x="17145" y="1147445"/>
                  </a:lnTo>
                  <a:lnTo>
                    <a:pt x="18415" y="1144905"/>
                  </a:lnTo>
                  <a:lnTo>
                    <a:pt x="19685" y="1142365"/>
                  </a:lnTo>
                  <a:lnTo>
                    <a:pt x="19685" y="1139825"/>
                  </a:lnTo>
                  <a:lnTo>
                    <a:pt x="20955" y="1136650"/>
                  </a:lnTo>
                  <a:lnTo>
                    <a:pt x="22225" y="1134110"/>
                  </a:lnTo>
                  <a:lnTo>
                    <a:pt x="22225" y="1131570"/>
                  </a:lnTo>
                  <a:lnTo>
                    <a:pt x="23495" y="1129030"/>
                  </a:lnTo>
                  <a:lnTo>
                    <a:pt x="24765" y="1126490"/>
                  </a:lnTo>
                  <a:lnTo>
                    <a:pt x="25400" y="1123950"/>
                  </a:lnTo>
                  <a:lnTo>
                    <a:pt x="25400" y="1120775"/>
                  </a:lnTo>
                  <a:lnTo>
                    <a:pt x="26670" y="1118235"/>
                  </a:lnTo>
                  <a:lnTo>
                    <a:pt x="27940" y="1115695"/>
                  </a:lnTo>
                  <a:lnTo>
                    <a:pt x="29210" y="1113155"/>
                  </a:lnTo>
                  <a:lnTo>
                    <a:pt x="30480" y="1110615"/>
                  </a:lnTo>
                  <a:lnTo>
                    <a:pt x="30480" y="1108075"/>
                  </a:lnTo>
                  <a:lnTo>
                    <a:pt x="31750" y="1106805"/>
                  </a:lnTo>
                  <a:lnTo>
                    <a:pt x="33020" y="1102360"/>
                  </a:lnTo>
                  <a:lnTo>
                    <a:pt x="35560" y="1098550"/>
                  </a:lnTo>
                  <a:lnTo>
                    <a:pt x="36830" y="1093470"/>
                  </a:lnTo>
                  <a:lnTo>
                    <a:pt x="38100" y="1089660"/>
                  </a:lnTo>
                  <a:lnTo>
                    <a:pt x="39370" y="1086485"/>
                  </a:lnTo>
                  <a:lnTo>
                    <a:pt x="41910" y="1082675"/>
                  </a:lnTo>
                  <a:lnTo>
                    <a:pt x="41910" y="1080135"/>
                  </a:lnTo>
                  <a:lnTo>
                    <a:pt x="42545" y="1077595"/>
                  </a:lnTo>
                  <a:lnTo>
                    <a:pt x="43815" y="1075055"/>
                  </a:lnTo>
                  <a:lnTo>
                    <a:pt x="45085" y="1072515"/>
                  </a:lnTo>
                  <a:lnTo>
                    <a:pt x="45085" y="1068070"/>
                  </a:lnTo>
                  <a:lnTo>
                    <a:pt x="46355" y="1064260"/>
                  </a:lnTo>
                  <a:lnTo>
                    <a:pt x="46355" y="1059180"/>
                  </a:lnTo>
                  <a:lnTo>
                    <a:pt x="47625" y="1054735"/>
                  </a:lnTo>
                  <a:lnTo>
                    <a:pt x="47625" y="1052195"/>
                  </a:lnTo>
                  <a:lnTo>
                    <a:pt x="47625" y="1049655"/>
                  </a:lnTo>
                  <a:lnTo>
                    <a:pt x="47625" y="1047115"/>
                  </a:lnTo>
                  <a:lnTo>
                    <a:pt x="47625" y="1044575"/>
                  </a:lnTo>
                  <a:lnTo>
                    <a:pt x="46355" y="1042035"/>
                  </a:lnTo>
                  <a:lnTo>
                    <a:pt x="46355" y="1040130"/>
                  </a:lnTo>
                  <a:lnTo>
                    <a:pt x="46355" y="1037590"/>
                  </a:lnTo>
                  <a:lnTo>
                    <a:pt x="46355" y="1035050"/>
                  </a:lnTo>
                  <a:lnTo>
                    <a:pt x="45085" y="1032510"/>
                  </a:lnTo>
                  <a:lnTo>
                    <a:pt x="45085" y="1029970"/>
                  </a:lnTo>
                  <a:lnTo>
                    <a:pt x="43815" y="1027430"/>
                  </a:lnTo>
                  <a:lnTo>
                    <a:pt x="43815" y="1024890"/>
                  </a:lnTo>
                  <a:lnTo>
                    <a:pt x="42545" y="1020445"/>
                  </a:lnTo>
                  <a:lnTo>
                    <a:pt x="42545" y="1016635"/>
                  </a:lnTo>
                  <a:lnTo>
                    <a:pt x="41910" y="1011555"/>
                  </a:lnTo>
                  <a:lnTo>
                    <a:pt x="40640" y="1007110"/>
                  </a:lnTo>
                  <a:lnTo>
                    <a:pt x="38100" y="1002030"/>
                  </a:lnTo>
                  <a:lnTo>
                    <a:pt x="36830" y="998220"/>
                  </a:lnTo>
                  <a:lnTo>
                    <a:pt x="35560" y="994410"/>
                  </a:lnTo>
                  <a:lnTo>
                    <a:pt x="34290" y="989965"/>
                  </a:lnTo>
                  <a:lnTo>
                    <a:pt x="34290" y="986155"/>
                  </a:lnTo>
                  <a:lnTo>
                    <a:pt x="34290" y="982345"/>
                  </a:lnTo>
                  <a:lnTo>
                    <a:pt x="34290" y="978535"/>
                  </a:lnTo>
                  <a:lnTo>
                    <a:pt x="35560" y="975360"/>
                  </a:lnTo>
                  <a:lnTo>
                    <a:pt x="36830" y="972820"/>
                  </a:lnTo>
                  <a:lnTo>
                    <a:pt x="38100" y="970280"/>
                  </a:lnTo>
                  <a:lnTo>
                    <a:pt x="39370" y="966470"/>
                  </a:lnTo>
                  <a:lnTo>
                    <a:pt x="40640" y="965200"/>
                  </a:lnTo>
                  <a:lnTo>
                    <a:pt x="41910" y="962660"/>
                  </a:lnTo>
                  <a:lnTo>
                    <a:pt x="43815" y="961390"/>
                  </a:lnTo>
                  <a:lnTo>
                    <a:pt x="47625" y="958215"/>
                  </a:lnTo>
                  <a:lnTo>
                    <a:pt x="52705" y="958215"/>
                  </a:lnTo>
                  <a:lnTo>
                    <a:pt x="53975" y="958215"/>
                  </a:lnTo>
                  <a:lnTo>
                    <a:pt x="55245" y="958215"/>
                  </a:lnTo>
                  <a:lnTo>
                    <a:pt x="57785" y="956945"/>
                  </a:lnTo>
                  <a:lnTo>
                    <a:pt x="59690" y="956945"/>
                  </a:lnTo>
                  <a:lnTo>
                    <a:pt x="63500" y="956945"/>
                  </a:lnTo>
                  <a:lnTo>
                    <a:pt x="67310" y="956945"/>
                  </a:lnTo>
                  <a:lnTo>
                    <a:pt x="71120" y="955675"/>
                  </a:lnTo>
                  <a:lnTo>
                    <a:pt x="74930" y="955675"/>
                  </a:lnTo>
                  <a:lnTo>
                    <a:pt x="79375" y="955675"/>
                  </a:lnTo>
                  <a:lnTo>
                    <a:pt x="83185" y="954405"/>
                  </a:lnTo>
                  <a:lnTo>
                    <a:pt x="85725" y="954405"/>
                  </a:lnTo>
                  <a:lnTo>
                    <a:pt x="88265" y="954405"/>
                  </a:lnTo>
                  <a:lnTo>
                    <a:pt x="90805" y="953135"/>
                  </a:lnTo>
                  <a:lnTo>
                    <a:pt x="92710" y="953135"/>
                  </a:lnTo>
                  <a:lnTo>
                    <a:pt x="95250" y="953135"/>
                  </a:lnTo>
                  <a:lnTo>
                    <a:pt x="97790" y="951865"/>
                  </a:lnTo>
                  <a:lnTo>
                    <a:pt x="100330" y="951865"/>
                  </a:lnTo>
                  <a:lnTo>
                    <a:pt x="102870" y="951865"/>
                  </a:lnTo>
                  <a:lnTo>
                    <a:pt x="105410" y="951865"/>
                  </a:lnTo>
                  <a:lnTo>
                    <a:pt x="107950" y="951865"/>
                  </a:lnTo>
                  <a:lnTo>
                    <a:pt x="109855" y="950595"/>
                  </a:lnTo>
                  <a:lnTo>
                    <a:pt x="113665" y="950595"/>
                  </a:lnTo>
                  <a:lnTo>
                    <a:pt x="114935" y="950595"/>
                  </a:lnTo>
                  <a:lnTo>
                    <a:pt x="118745" y="950595"/>
                  </a:lnTo>
                  <a:lnTo>
                    <a:pt x="120015" y="949325"/>
                  </a:lnTo>
                  <a:lnTo>
                    <a:pt x="123825" y="949325"/>
                  </a:lnTo>
                  <a:lnTo>
                    <a:pt x="125095" y="949325"/>
                  </a:lnTo>
                  <a:lnTo>
                    <a:pt x="127000" y="949325"/>
                  </a:lnTo>
                  <a:lnTo>
                    <a:pt x="129540" y="948055"/>
                  </a:lnTo>
                  <a:lnTo>
                    <a:pt x="132080" y="948055"/>
                  </a:lnTo>
                  <a:lnTo>
                    <a:pt x="137160" y="946785"/>
                  </a:lnTo>
                  <a:lnTo>
                    <a:pt x="142240" y="946785"/>
                  </a:lnTo>
                  <a:lnTo>
                    <a:pt x="145415" y="946785"/>
                  </a:lnTo>
                  <a:lnTo>
                    <a:pt x="149225" y="946785"/>
                  </a:lnTo>
                  <a:lnTo>
                    <a:pt x="153035" y="945515"/>
                  </a:lnTo>
                  <a:lnTo>
                    <a:pt x="156845" y="945515"/>
                  </a:lnTo>
                  <a:lnTo>
                    <a:pt x="159385" y="945515"/>
                  </a:lnTo>
                  <a:lnTo>
                    <a:pt x="161290" y="945515"/>
                  </a:lnTo>
                  <a:lnTo>
                    <a:pt x="165100" y="945515"/>
                  </a:lnTo>
                  <a:lnTo>
                    <a:pt x="166370" y="945515"/>
                  </a:lnTo>
                  <a:lnTo>
                    <a:pt x="166370" y="943610"/>
                  </a:lnTo>
                  <a:lnTo>
                    <a:pt x="166370" y="941070"/>
                  </a:lnTo>
                  <a:lnTo>
                    <a:pt x="166370" y="937260"/>
                  </a:lnTo>
                  <a:lnTo>
                    <a:pt x="166370" y="933450"/>
                  </a:lnTo>
                  <a:lnTo>
                    <a:pt x="167640" y="930910"/>
                  </a:lnTo>
                  <a:lnTo>
                    <a:pt x="168910" y="928370"/>
                  </a:lnTo>
                  <a:lnTo>
                    <a:pt x="170180" y="928370"/>
                  </a:lnTo>
                  <a:lnTo>
                    <a:pt x="168910" y="927735"/>
                  </a:lnTo>
                  <a:lnTo>
                    <a:pt x="165100" y="923925"/>
                  </a:lnTo>
                  <a:lnTo>
                    <a:pt x="163830" y="921385"/>
                  </a:lnTo>
                  <a:lnTo>
                    <a:pt x="161290" y="918845"/>
                  </a:lnTo>
                  <a:lnTo>
                    <a:pt x="159385" y="916305"/>
                  </a:lnTo>
                  <a:lnTo>
                    <a:pt x="158115" y="912495"/>
                  </a:lnTo>
                  <a:lnTo>
                    <a:pt x="154305" y="909320"/>
                  </a:lnTo>
                  <a:lnTo>
                    <a:pt x="153035" y="905510"/>
                  </a:lnTo>
                  <a:lnTo>
                    <a:pt x="150495" y="900430"/>
                  </a:lnTo>
                  <a:lnTo>
                    <a:pt x="149225" y="896620"/>
                  </a:lnTo>
                  <a:lnTo>
                    <a:pt x="147955" y="892175"/>
                  </a:lnTo>
                  <a:lnTo>
                    <a:pt x="146685" y="888365"/>
                  </a:lnTo>
                  <a:lnTo>
                    <a:pt x="146685" y="884555"/>
                  </a:lnTo>
                  <a:lnTo>
                    <a:pt x="146685" y="880110"/>
                  </a:lnTo>
                  <a:lnTo>
                    <a:pt x="146685" y="878840"/>
                  </a:lnTo>
                  <a:lnTo>
                    <a:pt x="146685" y="877570"/>
                  </a:lnTo>
                  <a:lnTo>
                    <a:pt x="146685" y="875030"/>
                  </a:lnTo>
                  <a:lnTo>
                    <a:pt x="147955" y="872490"/>
                  </a:lnTo>
                  <a:lnTo>
                    <a:pt x="147955" y="869950"/>
                  </a:lnTo>
                  <a:lnTo>
                    <a:pt x="147955" y="867410"/>
                  </a:lnTo>
                  <a:lnTo>
                    <a:pt x="149225" y="864235"/>
                  </a:lnTo>
                  <a:lnTo>
                    <a:pt x="149225" y="861695"/>
                  </a:lnTo>
                  <a:lnTo>
                    <a:pt x="150495" y="857885"/>
                  </a:lnTo>
                  <a:lnTo>
                    <a:pt x="151765" y="852805"/>
                  </a:lnTo>
                  <a:lnTo>
                    <a:pt x="151765" y="848995"/>
                  </a:lnTo>
                  <a:lnTo>
                    <a:pt x="153035" y="845820"/>
                  </a:lnTo>
                  <a:lnTo>
                    <a:pt x="153035" y="840740"/>
                  </a:lnTo>
                  <a:lnTo>
                    <a:pt x="154305" y="835660"/>
                  </a:lnTo>
                  <a:lnTo>
                    <a:pt x="155575" y="831215"/>
                  </a:lnTo>
                  <a:lnTo>
                    <a:pt x="156845" y="826135"/>
                  </a:lnTo>
                  <a:lnTo>
                    <a:pt x="158115" y="821055"/>
                  </a:lnTo>
                  <a:lnTo>
                    <a:pt x="159385" y="815340"/>
                  </a:lnTo>
                  <a:lnTo>
                    <a:pt x="160020" y="810260"/>
                  </a:lnTo>
                  <a:lnTo>
                    <a:pt x="161290" y="803910"/>
                  </a:lnTo>
                  <a:lnTo>
                    <a:pt x="162560" y="798195"/>
                  </a:lnTo>
                  <a:lnTo>
                    <a:pt x="163830" y="793115"/>
                  </a:lnTo>
                  <a:lnTo>
                    <a:pt x="165100" y="786765"/>
                  </a:lnTo>
                  <a:lnTo>
                    <a:pt x="166370" y="781050"/>
                  </a:lnTo>
                  <a:lnTo>
                    <a:pt x="167640" y="774700"/>
                  </a:lnTo>
                  <a:lnTo>
                    <a:pt x="168910" y="768350"/>
                  </a:lnTo>
                  <a:lnTo>
                    <a:pt x="171450" y="762635"/>
                  </a:lnTo>
                  <a:lnTo>
                    <a:pt x="172720" y="755015"/>
                  </a:lnTo>
                  <a:lnTo>
                    <a:pt x="173990" y="749300"/>
                  </a:lnTo>
                  <a:lnTo>
                    <a:pt x="175895" y="742950"/>
                  </a:lnTo>
                  <a:lnTo>
                    <a:pt x="177165" y="735965"/>
                  </a:lnTo>
                  <a:lnTo>
                    <a:pt x="179705" y="729615"/>
                  </a:lnTo>
                  <a:lnTo>
                    <a:pt x="180975" y="723265"/>
                  </a:lnTo>
                  <a:lnTo>
                    <a:pt x="182245" y="716280"/>
                  </a:lnTo>
                  <a:lnTo>
                    <a:pt x="183515" y="709930"/>
                  </a:lnTo>
                  <a:lnTo>
                    <a:pt x="186055" y="702945"/>
                  </a:lnTo>
                  <a:lnTo>
                    <a:pt x="187325" y="696595"/>
                  </a:lnTo>
                  <a:lnTo>
                    <a:pt x="188595" y="688975"/>
                  </a:lnTo>
                  <a:lnTo>
                    <a:pt x="191135" y="683260"/>
                  </a:lnTo>
                  <a:lnTo>
                    <a:pt x="192405" y="676910"/>
                  </a:lnTo>
                  <a:lnTo>
                    <a:pt x="193040" y="669925"/>
                  </a:lnTo>
                  <a:lnTo>
                    <a:pt x="194310" y="663575"/>
                  </a:lnTo>
                  <a:lnTo>
                    <a:pt x="196850" y="657225"/>
                  </a:lnTo>
                  <a:lnTo>
                    <a:pt x="198120" y="651510"/>
                  </a:lnTo>
                  <a:lnTo>
                    <a:pt x="199390" y="643890"/>
                  </a:lnTo>
                  <a:lnTo>
                    <a:pt x="201930" y="639445"/>
                  </a:lnTo>
                  <a:lnTo>
                    <a:pt x="203200" y="633095"/>
                  </a:lnTo>
                  <a:lnTo>
                    <a:pt x="205740" y="626745"/>
                  </a:lnTo>
                  <a:lnTo>
                    <a:pt x="207010" y="621030"/>
                  </a:lnTo>
                  <a:lnTo>
                    <a:pt x="209550" y="615950"/>
                  </a:lnTo>
                  <a:lnTo>
                    <a:pt x="210185" y="609600"/>
                  </a:lnTo>
                  <a:lnTo>
                    <a:pt x="211455" y="605155"/>
                  </a:lnTo>
                  <a:lnTo>
                    <a:pt x="212725" y="600075"/>
                  </a:lnTo>
                  <a:lnTo>
                    <a:pt x="215265" y="594995"/>
                  </a:lnTo>
                  <a:lnTo>
                    <a:pt x="216535" y="590550"/>
                  </a:lnTo>
                  <a:lnTo>
                    <a:pt x="217805" y="585470"/>
                  </a:lnTo>
                  <a:lnTo>
                    <a:pt x="219075" y="581660"/>
                  </a:lnTo>
                  <a:lnTo>
                    <a:pt x="220345" y="577850"/>
                  </a:lnTo>
                  <a:lnTo>
                    <a:pt x="221615" y="573405"/>
                  </a:lnTo>
                  <a:lnTo>
                    <a:pt x="224155" y="569595"/>
                  </a:lnTo>
                  <a:lnTo>
                    <a:pt x="225425" y="565785"/>
                  </a:lnTo>
                  <a:lnTo>
                    <a:pt x="226060" y="563245"/>
                  </a:lnTo>
                  <a:lnTo>
                    <a:pt x="227330" y="560705"/>
                  </a:lnTo>
                  <a:lnTo>
                    <a:pt x="228600" y="558800"/>
                  </a:lnTo>
                  <a:lnTo>
                    <a:pt x="229870" y="556260"/>
                  </a:lnTo>
                  <a:lnTo>
                    <a:pt x="231140" y="552450"/>
                  </a:lnTo>
                  <a:lnTo>
                    <a:pt x="231140" y="549910"/>
                  </a:lnTo>
                  <a:lnTo>
                    <a:pt x="232410" y="547370"/>
                  </a:lnTo>
                  <a:lnTo>
                    <a:pt x="234950" y="544830"/>
                  </a:lnTo>
                  <a:lnTo>
                    <a:pt x="236220" y="542925"/>
                  </a:lnTo>
                  <a:lnTo>
                    <a:pt x="237490" y="540385"/>
                  </a:lnTo>
                  <a:lnTo>
                    <a:pt x="238760" y="537845"/>
                  </a:lnTo>
                  <a:lnTo>
                    <a:pt x="238760" y="535305"/>
                  </a:lnTo>
                  <a:lnTo>
                    <a:pt x="241300" y="532765"/>
                  </a:lnTo>
                  <a:lnTo>
                    <a:pt x="242570" y="530225"/>
                  </a:lnTo>
                  <a:lnTo>
                    <a:pt x="243205" y="528320"/>
                  </a:lnTo>
                  <a:lnTo>
                    <a:pt x="245745" y="524510"/>
                  </a:lnTo>
                  <a:lnTo>
                    <a:pt x="248285" y="520700"/>
                  </a:lnTo>
                  <a:lnTo>
                    <a:pt x="250825" y="515620"/>
                  </a:lnTo>
                  <a:lnTo>
                    <a:pt x="254635" y="511175"/>
                  </a:lnTo>
                  <a:lnTo>
                    <a:pt x="257175" y="507365"/>
                  </a:lnTo>
                  <a:lnTo>
                    <a:pt x="259715" y="503555"/>
                  </a:lnTo>
                  <a:lnTo>
                    <a:pt x="261620" y="499745"/>
                  </a:lnTo>
                  <a:lnTo>
                    <a:pt x="265430" y="495935"/>
                  </a:lnTo>
                  <a:lnTo>
                    <a:pt x="267970" y="492760"/>
                  </a:lnTo>
                  <a:lnTo>
                    <a:pt x="270510" y="490220"/>
                  </a:lnTo>
                  <a:lnTo>
                    <a:pt x="273050" y="486410"/>
                  </a:lnTo>
                  <a:lnTo>
                    <a:pt x="275590" y="483870"/>
                  </a:lnTo>
                  <a:lnTo>
                    <a:pt x="277495" y="481330"/>
                  </a:lnTo>
                  <a:lnTo>
                    <a:pt x="280035" y="479425"/>
                  </a:lnTo>
                  <a:lnTo>
                    <a:pt x="283845" y="474345"/>
                  </a:lnTo>
                  <a:lnTo>
                    <a:pt x="287655" y="470535"/>
                  </a:lnTo>
                  <a:lnTo>
                    <a:pt x="291465" y="466725"/>
                  </a:lnTo>
                  <a:lnTo>
                    <a:pt x="293370" y="464185"/>
                  </a:lnTo>
                  <a:lnTo>
                    <a:pt x="294640" y="463550"/>
                  </a:lnTo>
                  <a:lnTo>
                    <a:pt x="295910" y="463550"/>
                  </a:lnTo>
                  <a:lnTo>
                    <a:pt x="273050" y="425450"/>
                  </a:lnTo>
                  <a:lnTo>
                    <a:pt x="270510" y="426720"/>
                  </a:lnTo>
                  <a:lnTo>
                    <a:pt x="266700" y="426720"/>
                  </a:lnTo>
                  <a:lnTo>
                    <a:pt x="262890" y="426720"/>
                  </a:lnTo>
                  <a:lnTo>
                    <a:pt x="260350" y="425450"/>
                  </a:lnTo>
                  <a:lnTo>
                    <a:pt x="258445" y="425450"/>
                  </a:lnTo>
                  <a:lnTo>
                    <a:pt x="254635" y="424180"/>
                  </a:lnTo>
                  <a:lnTo>
                    <a:pt x="250825" y="422910"/>
                  </a:lnTo>
                  <a:lnTo>
                    <a:pt x="248285" y="419100"/>
                  </a:lnTo>
                  <a:lnTo>
                    <a:pt x="244475" y="416560"/>
                  </a:lnTo>
                  <a:lnTo>
                    <a:pt x="241300" y="413385"/>
                  </a:lnTo>
                  <a:lnTo>
                    <a:pt x="237490" y="409575"/>
                  </a:lnTo>
                  <a:lnTo>
                    <a:pt x="236220" y="407035"/>
                  </a:lnTo>
                  <a:lnTo>
                    <a:pt x="233680" y="403225"/>
                  </a:lnTo>
                  <a:lnTo>
                    <a:pt x="232410" y="400685"/>
                  </a:lnTo>
                  <a:lnTo>
                    <a:pt x="231140" y="397510"/>
                  </a:lnTo>
                  <a:lnTo>
                    <a:pt x="229870" y="393700"/>
                  </a:lnTo>
                  <a:lnTo>
                    <a:pt x="228600" y="389890"/>
                  </a:lnTo>
                  <a:lnTo>
                    <a:pt x="226060" y="386080"/>
                  </a:lnTo>
                  <a:lnTo>
                    <a:pt x="226060" y="382905"/>
                  </a:lnTo>
                  <a:lnTo>
                    <a:pt x="225425" y="377825"/>
                  </a:lnTo>
                  <a:lnTo>
                    <a:pt x="224155" y="374015"/>
                  </a:lnTo>
                  <a:lnTo>
                    <a:pt x="222885" y="368935"/>
                  </a:lnTo>
                  <a:lnTo>
                    <a:pt x="222885" y="365760"/>
                  </a:lnTo>
                  <a:lnTo>
                    <a:pt x="221615" y="360680"/>
                  </a:lnTo>
                  <a:lnTo>
                    <a:pt x="220345" y="355600"/>
                  </a:lnTo>
                  <a:lnTo>
                    <a:pt x="220345" y="352425"/>
                  </a:lnTo>
                  <a:lnTo>
                    <a:pt x="220345" y="347345"/>
                  </a:lnTo>
                  <a:lnTo>
                    <a:pt x="220345" y="344805"/>
                  </a:lnTo>
                  <a:lnTo>
                    <a:pt x="219075" y="342265"/>
                  </a:lnTo>
                  <a:lnTo>
                    <a:pt x="219075" y="339725"/>
                  </a:lnTo>
                  <a:lnTo>
                    <a:pt x="219075" y="337185"/>
                  </a:lnTo>
                  <a:lnTo>
                    <a:pt x="219075" y="332740"/>
                  </a:lnTo>
                  <a:lnTo>
                    <a:pt x="219075" y="328930"/>
                  </a:lnTo>
                  <a:lnTo>
                    <a:pt x="219075" y="323850"/>
                  </a:lnTo>
                  <a:lnTo>
                    <a:pt x="219075" y="319405"/>
                  </a:lnTo>
                  <a:lnTo>
                    <a:pt x="219075" y="314325"/>
                  </a:lnTo>
                  <a:lnTo>
                    <a:pt x="220345" y="310515"/>
                  </a:lnTo>
                  <a:lnTo>
                    <a:pt x="220345" y="306705"/>
                  </a:lnTo>
                  <a:lnTo>
                    <a:pt x="220345" y="302260"/>
                  </a:lnTo>
                  <a:lnTo>
                    <a:pt x="220345" y="298450"/>
                  </a:lnTo>
                  <a:lnTo>
                    <a:pt x="221615" y="294640"/>
                  </a:lnTo>
                  <a:lnTo>
                    <a:pt x="221615" y="290830"/>
                  </a:lnTo>
                  <a:lnTo>
                    <a:pt x="222885" y="287655"/>
                  </a:lnTo>
                  <a:lnTo>
                    <a:pt x="224155" y="285115"/>
                  </a:lnTo>
                  <a:lnTo>
                    <a:pt x="225425" y="282575"/>
                  </a:lnTo>
                  <a:lnTo>
                    <a:pt x="225425" y="280035"/>
                  </a:lnTo>
                  <a:lnTo>
                    <a:pt x="226060" y="277495"/>
                  </a:lnTo>
                  <a:lnTo>
                    <a:pt x="227330" y="274955"/>
                  </a:lnTo>
                  <a:lnTo>
                    <a:pt x="228600" y="272415"/>
                  </a:lnTo>
                  <a:lnTo>
                    <a:pt x="231140" y="269240"/>
                  </a:lnTo>
                  <a:lnTo>
                    <a:pt x="233680" y="265430"/>
                  </a:lnTo>
                  <a:lnTo>
                    <a:pt x="236220" y="260350"/>
                  </a:lnTo>
                  <a:lnTo>
                    <a:pt x="238760" y="257810"/>
                  </a:lnTo>
                  <a:lnTo>
                    <a:pt x="242570" y="255905"/>
                  </a:lnTo>
                  <a:lnTo>
                    <a:pt x="244475" y="253365"/>
                  </a:lnTo>
                  <a:lnTo>
                    <a:pt x="247015" y="250825"/>
                  </a:lnTo>
                  <a:lnTo>
                    <a:pt x="249555" y="248285"/>
                  </a:lnTo>
                  <a:lnTo>
                    <a:pt x="252095" y="247015"/>
                  </a:lnTo>
                  <a:lnTo>
                    <a:pt x="254635" y="245745"/>
                  </a:lnTo>
                  <a:lnTo>
                    <a:pt x="258445" y="244475"/>
                  </a:lnTo>
                  <a:lnTo>
                    <a:pt x="259715" y="244475"/>
                  </a:lnTo>
                  <a:lnTo>
                    <a:pt x="258445" y="240665"/>
                  </a:lnTo>
                  <a:lnTo>
                    <a:pt x="258445" y="238760"/>
                  </a:lnTo>
                  <a:lnTo>
                    <a:pt x="258445" y="236220"/>
                  </a:lnTo>
                  <a:lnTo>
                    <a:pt x="258445" y="232410"/>
                  </a:lnTo>
                  <a:lnTo>
                    <a:pt x="257175" y="229870"/>
                  </a:lnTo>
                  <a:lnTo>
                    <a:pt x="257175" y="227330"/>
                  </a:lnTo>
                  <a:lnTo>
                    <a:pt x="255905" y="224155"/>
                  </a:lnTo>
                  <a:lnTo>
                    <a:pt x="255905" y="221615"/>
                  </a:lnTo>
                  <a:lnTo>
                    <a:pt x="255905" y="217805"/>
                  </a:lnTo>
                  <a:lnTo>
                    <a:pt x="255905" y="215265"/>
                  </a:lnTo>
                  <a:lnTo>
                    <a:pt x="254635" y="211455"/>
                  </a:lnTo>
                  <a:lnTo>
                    <a:pt x="254635" y="208915"/>
                  </a:lnTo>
                  <a:lnTo>
                    <a:pt x="254635" y="207010"/>
                  </a:lnTo>
                  <a:lnTo>
                    <a:pt x="254635" y="204470"/>
                  </a:lnTo>
                  <a:lnTo>
                    <a:pt x="254635" y="200660"/>
                  </a:lnTo>
                  <a:lnTo>
                    <a:pt x="254635" y="198120"/>
                  </a:lnTo>
                  <a:lnTo>
                    <a:pt x="254635" y="194310"/>
                  </a:lnTo>
                  <a:lnTo>
                    <a:pt x="254635" y="191135"/>
                  </a:lnTo>
                  <a:lnTo>
                    <a:pt x="253365" y="188595"/>
                  </a:lnTo>
                  <a:lnTo>
                    <a:pt x="253365" y="184785"/>
                  </a:lnTo>
                  <a:lnTo>
                    <a:pt x="253365" y="182245"/>
                  </a:lnTo>
                  <a:lnTo>
                    <a:pt x="253365" y="178435"/>
                  </a:lnTo>
                  <a:lnTo>
                    <a:pt x="253365" y="175895"/>
                  </a:lnTo>
                  <a:lnTo>
                    <a:pt x="253365" y="173990"/>
                  </a:lnTo>
                  <a:lnTo>
                    <a:pt x="253365" y="170180"/>
                  </a:lnTo>
                  <a:lnTo>
                    <a:pt x="253365" y="166370"/>
                  </a:lnTo>
                  <a:lnTo>
                    <a:pt x="253365" y="163830"/>
                  </a:lnTo>
                  <a:lnTo>
                    <a:pt x="253365" y="161290"/>
                  </a:lnTo>
                  <a:lnTo>
                    <a:pt x="253365" y="158115"/>
                  </a:lnTo>
                  <a:lnTo>
                    <a:pt x="254635" y="155575"/>
                  </a:lnTo>
                  <a:lnTo>
                    <a:pt x="254635" y="151765"/>
                  </a:lnTo>
                  <a:lnTo>
                    <a:pt x="254635" y="149225"/>
                  </a:lnTo>
                  <a:lnTo>
                    <a:pt x="254635" y="145415"/>
                  </a:lnTo>
                  <a:lnTo>
                    <a:pt x="254635" y="143510"/>
                  </a:lnTo>
                  <a:lnTo>
                    <a:pt x="254635" y="139700"/>
                  </a:lnTo>
                  <a:lnTo>
                    <a:pt x="255905" y="137160"/>
                  </a:lnTo>
                  <a:lnTo>
                    <a:pt x="255905" y="133350"/>
                  </a:lnTo>
                  <a:lnTo>
                    <a:pt x="255905" y="130810"/>
                  </a:lnTo>
                  <a:lnTo>
                    <a:pt x="255905" y="128270"/>
                  </a:lnTo>
                  <a:lnTo>
                    <a:pt x="257175" y="126365"/>
                  </a:lnTo>
                  <a:lnTo>
                    <a:pt x="257175" y="122555"/>
                  </a:lnTo>
                  <a:lnTo>
                    <a:pt x="258445" y="118745"/>
                  </a:lnTo>
                  <a:lnTo>
                    <a:pt x="258445" y="116205"/>
                  </a:lnTo>
                  <a:lnTo>
                    <a:pt x="259715" y="113665"/>
                  </a:lnTo>
                  <a:lnTo>
                    <a:pt x="259715" y="111760"/>
                  </a:lnTo>
                  <a:lnTo>
                    <a:pt x="260350" y="109220"/>
                  </a:lnTo>
                  <a:lnTo>
                    <a:pt x="260350" y="106680"/>
                  </a:lnTo>
                  <a:lnTo>
                    <a:pt x="261620" y="104140"/>
                  </a:lnTo>
                  <a:lnTo>
                    <a:pt x="261620" y="100330"/>
                  </a:lnTo>
                  <a:lnTo>
                    <a:pt x="262890" y="97790"/>
                  </a:lnTo>
                  <a:lnTo>
                    <a:pt x="264160" y="95885"/>
                  </a:lnTo>
                  <a:lnTo>
                    <a:pt x="264160" y="93345"/>
                  </a:lnTo>
                  <a:lnTo>
                    <a:pt x="266700" y="88265"/>
                  </a:lnTo>
                  <a:lnTo>
                    <a:pt x="269240" y="83185"/>
                  </a:lnTo>
                  <a:lnTo>
                    <a:pt x="270510" y="78740"/>
                  </a:lnTo>
                  <a:lnTo>
                    <a:pt x="273050" y="74930"/>
                  </a:lnTo>
                  <a:lnTo>
                    <a:pt x="275590" y="69850"/>
                  </a:lnTo>
                  <a:lnTo>
                    <a:pt x="278765" y="67310"/>
                  </a:lnTo>
                  <a:lnTo>
                    <a:pt x="281305" y="62865"/>
                  </a:lnTo>
                  <a:lnTo>
                    <a:pt x="285115" y="59055"/>
                  </a:lnTo>
                  <a:lnTo>
                    <a:pt x="287655" y="55245"/>
                  </a:lnTo>
                  <a:lnTo>
                    <a:pt x="291465" y="51435"/>
                  </a:lnTo>
                  <a:lnTo>
                    <a:pt x="294640" y="47625"/>
                  </a:lnTo>
                  <a:lnTo>
                    <a:pt x="299720" y="44450"/>
                  </a:lnTo>
                  <a:lnTo>
                    <a:pt x="302260" y="43180"/>
                  </a:lnTo>
                  <a:lnTo>
                    <a:pt x="303530" y="40640"/>
                  </a:lnTo>
                  <a:lnTo>
                    <a:pt x="307340" y="39370"/>
                  </a:lnTo>
                  <a:lnTo>
                    <a:pt x="309880" y="38100"/>
                  </a:lnTo>
                  <a:lnTo>
                    <a:pt x="310515" y="35560"/>
                  </a:lnTo>
                  <a:lnTo>
                    <a:pt x="314325" y="34290"/>
                  </a:lnTo>
                  <a:lnTo>
                    <a:pt x="316865" y="33020"/>
                  </a:lnTo>
                  <a:lnTo>
                    <a:pt x="319405" y="31115"/>
                  </a:lnTo>
                  <a:lnTo>
                    <a:pt x="321945" y="29845"/>
                  </a:lnTo>
                  <a:lnTo>
                    <a:pt x="325755" y="28575"/>
                  </a:lnTo>
                  <a:lnTo>
                    <a:pt x="327660" y="27305"/>
                  </a:lnTo>
                  <a:lnTo>
                    <a:pt x="331470" y="26035"/>
                  </a:lnTo>
                  <a:lnTo>
                    <a:pt x="334010" y="24765"/>
                  </a:lnTo>
                  <a:lnTo>
                    <a:pt x="337820" y="23495"/>
                  </a:lnTo>
                  <a:lnTo>
                    <a:pt x="341630" y="20955"/>
                  </a:lnTo>
                  <a:lnTo>
                    <a:pt x="344805" y="19685"/>
                  </a:lnTo>
                  <a:lnTo>
                    <a:pt x="348615" y="18415"/>
                  </a:lnTo>
                  <a:lnTo>
                    <a:pt x="352425" y="18415"/>
                  </a:lnTo>
                  <a:lnTo>
                    <a:pt x="356235" y="17145"/>
                  </a:lnTo>
                  <a:lnTo>
                    <a:pt x="360045" y="15875"/>
                  </a:lnTo>
                  <a:lnTo>
                    <a:pt x="363220" y="15240"/>
                  </a:lnTo>
                  <a:lnTo>
                    <a:pt x="367030" y="13970"/>
                  </a:lnTo>
                  <a:lnTo>
                    <a:pt x="372110" y="12700"/>
                  </a:lnTo>
                  <a:lnTo>
                    <a:pt x="375920" y="11430"/>
                  </a:lnTo>
                  <a:lnTo>
                    <a:pt x="380365" y="10160"/>
                  </a:lnTo>
                  <a:lnTo>
                    <a:pt x="385445" y="8890"/>
                  </a:lnTo>
                  <a:lnTo>
                    <a:pt x="389255" y="7620"/>
                  </a:lnTo>
                  <a:lnTo>
                    <a:pt x="393700" y="7620"/>
                  </a:lnTo>
                  <a:lnTo>
                    <a:pt x="398780" y="6350"/>
                  </a:lnTo>
                  <a:lnTo>
                    <a:pt x="403860" y="6350"/>
                  </a:lnTo>
                  <a:lnTo>
                    <a:pt x="408940" y="5080"/>
                  </a:lnTo>
                  <a:lnTo>
                    <a:pt x="414655" y="3810"/>
                  </a:lnTo>
                  <a:lnTo>
                    <a:pt x="419735" y="3810"/>
                  </a:lnTo>
                  <a:lnTo>
                    <a:pt x="424815" y="2540"/>
                  </a:lnTo>
                  <a:lnTo>
                    <a:pt x="430530" y="2540"/>
                  </a:lnTo>
                  <a:lnTo>
                    <a:pt x="436880" y="2540"/>
                  </a:lnTo>
                  <a:lnTo>
                    <a:pt x="441960" y="1270"/>
                  </a:lnTo>
                  <a:lnTo>
                    <a:pt x="447675" y="1270"/>
                  </a:lnTo>
                  <a:lnTo>
                    <a:pt x="454025" y="1270"/>
                  </a:lnTo>
                  <a:lnTo>
                    <a:pt x="460375" y="1270"/>
                  </a:lnTo>
                  <a:lnTo>
                    <a:pt x="466090" y="0"/>
                  </a:lnTo>
                  <a:close/>
                </a:path>
              </a:pathLst>
            </a:custGeom>
            <a:solidFill>
              <a:srgbClr val="F2CC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Shape 3055"/>
            <p:cNvSpPr>
              <a:spLocks/>
            </p:cNvSpPr>
            <p:nvPr/>
          </p:nvSpPr>
          <p:spPr bwMode="auto">
            <a:xfrm>
              <a:off x="2298" y="9347"/>
              <a:ext cx="616" cy="438"/>
            </a:xfrm>
            <a:custGeom>
              <a:avLst/>
              <a:gdLst>
                <a:gd name="T0" fmla="*/ 64 w 61595"/>
                <a:gd name="T1" fmla="*/ 0 h 43815"/>
                <a:gd name="T2" fmla="*/ 616 w 61595"/>
                <a:gd name="T3" fmla="*/ 438 h 43815"/>
                <a:gd name="T4" fmla="*/ 0 w 61595"/>
                <a:gd name="T5" fmla="*/ 406 h 43815"/>
                <a:gd name="T6" fmla="*/ 64 w 61595"/>
                <a:gd name="T7" fmla="*/ 0 h 43815"/>
                <a:gd name="T8" fmla="*/ 0 60000 65536"/>
                <a:gd name="T9" fmla="*/ 0 60000 65536"/>
                <a:gd name="T10" fmla="*/ 0 60000 65536"/>
                <a:gd name="T11" fmla="*/ 0 60000 65536"/>
                <a:gd name="T12" fmla="*/ 0 w 61595"/>
                <a:gd name="T13" fmla="*/ 0 h 43815"/>
                <a:gd name="T14" fmla="*/ 61595 w 61595"/>
                <a:gd name="T15" fmla="*/ 43815 h 43815"/>
              </a:gdLst>
              <a:ahLst/>
              <a:cxnLst>
                <a:cxn ang="T8">
                  <a:pos x="T0" y="T1"/>
                </a:cxn>
                <a:cxn ang="T9">
                  <a:pos x="T2" y="T3"/>
                </a:cxn>
                <a:cxn ang="T10">
                  <a:pos x="T4" y="T5"/>
                </a:cxn>
                <a:cxn ang="T11">
                  <a:pos x="T6" y="T7"/>
                </a:cxn>
              </a:cxnLst>
              <a:rect l="T12" t="T13" r="T14" b="T15"/>
              <a:pathLst>
                <a:path w="61595" h="43815">
                  <a:moveTo>
                    <a:pt x="6350" y="0"/>
                  </a:moveTo>
                  <a:lnTo>
                    <a:pt x="61595" y="43815"/>
                  </a:lnTo>
                  <a:lnTo>
                    <a:pt x="0" y="40640"/>
                  </a:lnTo>
                  <a:lnTo>
                    <a:pt x="6350" y="0"/>
                  </a:lnTo>
                  <a:close/>
                </a:path>
              </a:pathLst>
            </a:custGeom>
            <a:solidFill>
              <a:srgbClr val="FF4DB3"/>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Shape 3056"/>
            <p:cNvSpPr>
              <a:spLocks/>
            </p:cNvSpPr>
            <p:nvPr/>
          </p:nvSpPr>
          <p:spPr bwMode="auto">
            <a:xfrm>
              <a:off x="317" y="9544"/>
              <a:ext cx="12338" cy="4737"/>
            </a:xfrm>
            <a:custGeom>
              <a:avLst/>
              <a:gdLst>
                <a:gd name="T0" fmla="*/ 10757 w 1233805"/>
                <a:gd name="T1" fmla="*/ 146 h 473710"/>
                <a:gd name="T2" fmla="*/ 10992 w 1233805"/>
                <a:gd name="T3" fmla="*/ 343 h 473710"/>
                <a:gd name="T4" fmla="*/ 11208 w 1233805"/>
                <a:gd name="T5" fmla="*/ 546 h 473710"/>
                <a:gd name="T6" fmla="*/ 11430 w 1233805"/>
                <a:gd name="T7" fmla="*/ 806 h 473710"/>
                <a:gd name="T8" fmla="*/ 11525 w 1233805"/>
                <a:gd name="T9" fmla="*/ 1086 h 473710"/>
                <a:gd name="T10" fmla="*/ 11392 w 1233805"/>
                <a:gd name="T11" fmla="*/ 1270 h 473710"/>
                <a:gd name="T12" fmla="*/ 11151 w 1233805"/>
                <a:gd name="T13" fmla="*/ 1403 h 473710"/>
                <a:gd name="T14" fmla="*/ 10903 w 1233805"/>
                <a:gd name="T15" fmla="*/ 1505 h 473710"/>
                <a:gd name="T16" fmla="*/ 10706 w 1233805"/>
                <a:gd name="T17" fmla="*/ 1549 h 473710"/>
                <a:gd name="T18" fmla="*/ 10827 w 1233805"/>
                <a:gd name="T19" fmla="*/ 1664 h 473710"/>
                <a:gd name="T20" fmla="*/ 11036 w 1233805"/>
                <a:gd name="T21" fmla="*/ 1810 h 473710"/>
                <a:gd name="T22" fmla="*/ 11309 w 1233805"/>
                <a:gd name="T23" fmla="*/ 1981 h 473710"/>
                <a:gd name="T24" fmla="*/ 11601 w 1233805"/>
                <a:gd name="T25" fmla="*/ 2197 h 473710"/>
                <a:gd name="T26" fmla="*/ 11881 w 1233805"/>
                <a:gd name="T27" fmla="*/ 2419 h 473710"/>
                <a:gd name="T28" fmla="*/ 12116 w 1233805"/>
                <a:gd name="T29" fmla="*/ 2648 h 473710"/>
                <a:gd name="T30" fmla="*/ 12275 w 1233805"/>
                <a:gd name="T31" fmla="*/ 2883 h 473710"/>
                <a:gd name="T32" fmla="*/ 12338 w 1233805"/>
                <a:gd name="T33" fmla="*/ 3092 h 473710"/>
                <a:gd name="T34" fmla="*/ 12275 w 1233805"/>
                <a:gd name="T35" fmla="*/ 3264 h 473710"/>
                <a:gd name="T36" fmla="*/ 12116 w 1233805"/>
                <a:gd name="T37" fmla="*/ 3454 h 473710"/>
                <a:gd name="T38" fmla="*/ 11868 w 1233805"/>
                <a:gd name="T39" fmla="*/ 3677 h 473710"/>
                <a:gd name="T40" fmla="*/ 11551 w 1233805"/>
                <a:gd name="T41" fmla="*/ 3886 h 473710"/>
                <a:gd name="T42" fmla="*/ 11182 w 1233805"/>
                <a:gd name="T43" fmla="*/ 4102 h 473710"/>
                <a:gd name="T44" fmla="*/ 10757 w 1233805"/>
                <a:gd name="T45" fmla="*/ 4286 h 473710"/>
                <a:gd name="T46" fmla="*/ 10281 w 1233805"/>
                <a:gd name="T47" fmla="*/ 4458 h 473710"/>
                <a:gd name="T48" fmla="*/ 9779 w 1233805"/>
                <a:gd name="T49" fmla="*/ 4578 h 473710"/>
                <a:gd name="T50" fmla="*/ 9252 w 1233805"/>
                <a:gd name="T51" fmla="*/ 4667 h 473710"/>
                <a:gd name="T52" fmla="*/ 8699 w 1233805"/>
                <a:gd name="T53" fmla="*/ 4680 h 473710"/>
                <a:gd name="T54" fmla="*/ 7976 w 1233805"/>
                <a:gd name="T55" fmla="*/ 4693 h 473710"/>
                <a:gd name="T56" fmla="*/ 7125 w 1233805"/>
                <a:gd name="T57" fmla="*/ 4712 h 473710"/>
                <a:gd name="T58" fmla="*/ 6179 w 1233805"/>
                <a:gd name="T59" fmla="*/ 4724 h 473710"/>
                <a:gd name="T60" fmla="*/ 5213 w 1233805"/>
                <a:gd name="T61" fmla="*/ 4724 h 473710"/>
                <a:gd name="T62" fmla="*/ 4293 w 1233805"/>
                <a:gd name="T63" fmla="*/ 4724 h 473710"/>
                <a:gd name="T64" fmla="*/ 3486 w 1233805"/>
                <a:gd name="T65" fmla="*/ 4705 h 473710"/>
                <a:gd name="T66" fmla="*/ 2838 w 1233805"/>
                <a:gd name="T67" fmla="*/ 4667 h 473710"/>
                <a:gd name="T68" fmla="*/ 2426 w 1233805"/>
                <a:gd name="T69" fmla="*/ 4591 h 473710"/>
                <a:gd name="T70" fmla="*/ 2267 w 1233805"/>
                <a:gd name="T71" fmla="*/ 4483 h 473710"/>
                <a:gd name="T72" fmla="*/ 2254 w 1233805"/>
                <a:gd name="T73" fmla="*/ 4299 h 473710"/>
                <a:gd name="T74" fmla="*/ 2400 w 1233805"/>
                <a:gd name="T75" fmla="*/ 4089 h 473710"/>
                <a:gd name="T76" fmla="*/ 2483 w 1233805"/>
                <a:gd name="T77" fmla="*/ 3994 h 473710"/>
                <a:gd name="T78" fmla="*/ 2267 w 1233805"/>
                <a:gd name="T79" fmla="*/ 3969 h 473710"/>
                <a:gd name="T80" fmla="*/ 2070 w 1233805"/>
                <a:gd name="T81" fmla="*/ 3943 h 473710"/>
                <a:gd name="T82" fmla="*/ 1848 w 1233805"/>
                <a:gd name="T83" fmla="*/ 3905 h 473710"/>
                <a:gd name="T84" fmla="*/ 1613 w 1233805"/>
                <a:gd name="T85" fmla="*/ 3873 h 473710"/>
                <a:gd name="T86" fmla="*/ 1372 w 1233805"/>
                <a:gd name="T87" fmla="*/ 3810 h 473710"/>
                <a:gd name="T88" fmla="*/ 1149 w 1233805"/>
                <a:gd name="T89" fmla="*/ 3746 h 473710"/>
                <a:gd name="T90" fmla="*/ 965 w 1233805"/>
                <a:gd name="T91" fmla="*/ 3677 h 473710"/>
                <a:gd name="T92" fmla="*/ 724 w 1233805"/>
                <a:gd name="T93" fmla="*/ 3543 h 473710"/>
                <a:gd name="T94" fmla="*/ 419 w 1233805"/>
                <a:gd name="T95" fmla="*/ 3296 h 473710"/>
                <a:gd name="T96" fmla="*/ 171 w 1233805"/>
                <a:gd name="T97" fmla="*/ 3016 h 473710"/>
                <a:gd name="T98" fmla="*/ 25 w 1233805"/>
                <a:gd name="T99" fmla="*/ 2724 h 473710"/>
                <a:gd name="T100" fmla="*/ 0 w 1233805"/>
                <a:gd name="T101" fmla="*/ 2553 h 473710"/>
                <a:gd name="T102" fmla="*/ 13 w 1233805"/>
                <a:gd name="T103" fmla="*/ 2381 h 473710"/>
                <a:gd name="T104" fmla="*/ 63 w 1233805"/>
                <a:gd name="T105" fmla="*/ 2159 h 473710"/>
                <a:gd name="T106" fmla="*/ 171 w 1233805"/>
                <a:gd name="T107" fmla="*/ 1854 h 473710"/>
                <a:gd name="T108" fmla="*/ 305 w 1233805"/>
                <a:gd name="T109" fmla="*/ 1587 h 473710"/>
                <a:gd name="T110" fmla="*/ 419 w 1233805"/>
                <a:gd name="T111" fmla="*/ 1340 h 473710"/>
                <a:gd name="T112" fmla="*/ 489 w 1233805"/>
                <a:gd name="T113" fmla="*/ 1124 h 473710"/>
                <a:gd name="T114" fmla="*/ 489 w 1233805"/>
                <a:gd name="T115" fmla="*/ 876 h 473710"/>
                <a:gd name="T116" fmla="*/ 476 w 1233805"/>
                <a:gd name="T117" fmla="*/ 660 h 473710"/>
                <a:gd name="T118" fmla="*/ 451 w 1233805"/>
                <a:gd name="T119" fmla="*/ 438 h 473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3805"/>
                <a:gd name="T181" fmla="*/ 0 h 473710"/>
                <a:gd name="T182" fmla="*/ 1233805 w 1233805"/>
                <a:gd name="T183" fmla="*/ 473710 h 473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3805" h="473710">
                  <a:moveTo>
                    <a:pt x="1056005" y="0"/>
                  </a:moveTo>
                  <a:lnTo>
                    <a:pt x="1059815" y="2539"/>
                  </a:lnTo>
                  <a:lnTo>
                    <a:pt x="1062355" y="3810"/>
                  </a:lnTo>
                  <a:lnTo>
                    <a:pt x="1064895" y="6985"/>
                  </a:lnTo>
                  <a:lnTo>
                    <a:pt x="1068070" y="9525"/>
                  </a:lnTo>
                  <a:lnTo>
                    <a:pt x="1071880" y="12064"/>
                  </a:lnTo>
                  <a:lnTo>
                    <a:pt x="1075690" y="14605"/>
                  </a:lnTo>
                  <a:lnTo>
                    <a:pt x="1080770" y="18414"/>
                  </a:lnTo>
                  <a:lnTo>
                    <a:pt x="1083945" y="22225"/>
                  </a:lnTo>
                  <a:lnTo>
                    <a:pt x="1089025" y="25400"/>
                  </a:lnTo>
                  <a:lnTo>
                    <a:pt x="1091565" y="27939"/>
                  </a:lnTo>
                  <a:lnTo>
                    <a:pt x="1094105" y="30480"/>
                  </a:lnTo>
                  <a:lnTo>
                    <a:pt x="1096645" y="31750"/>
                  </a:lnTo>
                  <a:lnTo>
                    <a:pt x="1099185" y="34289"/>
                  </a:lnTo>
                  <a:lnTo>
                    <a:pt x="1101090" y="36830"/>
                  </a:lnTo>
                  <a:lnTo>
                    <a:pt x="1103630" y="38735"/>
                  </a:lnTo>
                  <a:lnTo>
                    <a:pt x="1106170" y="41275"/>
                  </a:lnTo>
                  <a:lnTo>
                    <a:pt x="1108710" y="43814"/>
                  </a:lnTo>
                  <a:lnTo>
                    <a:pt x="1113790" y="47625"/>
                  </a:lnTo>
                  <a:lnTo>
                    <a:pt x="1118235" y="52705"/>
                  </a:lnTo>
                  <a:lnTo>
                    <a:pt x="1120775" y="54610"/>
                  </a:lnTo>
                  <a:lnTo>
                    <a:pt x="1123315" y="57150"/>
                  </a:lnTo>
                  <a:lnTo>
                    <a:pt x="1124585" y="59689"/>
                  </a:lnTo>
                  <a:lnTo>
                    <a:pt x="1128395" y="62230"/>
                  </a:lnTo>
                  <a:lnTo>
                    <a:pt x="1132205" y="67310"/>
                  </a:lnTo>
                  <a:lnTo>
                    <a:pt x="1135380" y="71755"/>
                  </a:lnTo>
                  <a:lnTo>
                    <a:pt x="1139190" y="75564"/>
                  </a:lnTo>
                  <a:lnTo>
                    <a:pt x="1143000" y="80645"/>
                  </a:lnTo>
                  <a:lnTo>
                    <a:pt x="1145540" y="85725"/>
                  </a:lnTo>
                  <a:lnTo>
                    <a:pt x="1148080" y="88900"/>
                  </a:lnTo>
                  <a:lnTo>
                    <a:pt x="1149985" y="93980"/>
                  </a:lnTo>
                  <a:lnTo>
                    <a:pt x="1152525" y="97789"/>
                  </a:lnTo>
                  <a:lnTo>
                    <a:pt x="1152525" y="101600"/>
                  </a:lnTo>
                  <a:lnTo>
                    <a:pt x="1153795" y="104775"/>
                  </a:lnTo>
                  <a:lnTo>
                    <a:pt x="1152525" y="108585"/>
                  </a:lnTo>
                  <a:lnTo>
                    <a:pt x="1152525" y="112395"/>
                  </a:lnTo>
                  <a:lnTo>
                    <a:pt x="1149985" y="114935"/>
                  </a:lnTo>
                  <a:lnTo>
                    <a:pt x="1149350" y="117475"/>
                  </a:lnTo>
                  <a:lnTo>
                    <a:pt x="1146810" y="119380"/>
                  </a:lnTo>
                  <a:lnTo>
                    <a:pt x="1144270" y="121920"/>
                  </a:lnTo>
                  <a:lnTo>
                    <a:pt x="1141730" y="124460"/>
                  </a:lnTo>
                  <a:lnTo>
                    <a:pt x="1139190" y="127000"/>
                  </a:lnTo>
                  <a:lnTo>
                    <a:pt x="1136650" y="129539"/>
                  </a:lnTo>
                  <a:lnTo>
                    <a:pt x="1132840" y="132080"/>
                  </a:lnTo>
                  <a:lnTo>
                    <a:pt x="1129665" y="133350"/>
                  </a:lnTo>
                  <a:lnTo>
                    <a:pt x="1125855" y="135255"/>
                  </a:lnTo>
                  <a:lnTo>
                    <a:pt x="1123315" y="136525"/>
                  </a:lnTo>
                  <a:lnTo>
                    <a:pt x="1119505" y="139064"/>
                  </a:lnTo>
                  <a:lnTo>
                    <a:pt x="1115060" y="140335"/>
                  </a:lnTo>
                  <a:lnTo>
                    <a:pt x="1112520" y="142875"/>
                  </a:lnTo>
                  <a:lnTo>
                    <a:pt x="1108710" y="144145"/>
                  </a:lnTo>
                  <a:lnTo>
                    <a:pt x="1104900" y="145414"/>
                  </a:lnTo>
                  <a:lnTo>
                    <a:pt x="1101090" y="146685"/>
                  </a:lnTo>
                  <a:lnTo>
                    <a:pt x="1096645" y="147955"/>
                  </a:lnTo>
                  <a:lnTo>
                    <a:pt x="1092835" y="149225"/>
                  </a:lnTo>
                  <a:lnTo>
                    <a:pt x="1090295" y="150495"/>
                  </a:lnTo>
                  <a:lnTo>
                    <a:pt x="1086485" y="151130"/>
                  </a:lnTo>
                  <a:lnTo>
                    <a:pt x="1082675" y="152400"/>
                  </a:lnTo>
                  <a:lnTo>
                    <a:pt x="1080770" y="152400"/>
                  </a:lnTo>
                  <a:lnTo>
                    <a:pt x="1078230" y="153670"/>
                  </a:lnTo>
                  <a:lnTo>
                    <a:pt x="1075690" y="153670"/>
                  </a:lnTo>
                  <a:lnTo>
                    <a:pt x="1073150" y="154939"/>
                  </a:lnTo>
                  <a:lnTo>
                    <a:pt x="1070610" y="154939"/>
                  </a:lnTo>
                  <a:lnTo>
                    <a:pt x="1069340" y="156210"/>
                  </a:lnTo>
                  <a:lnTo>
                    <a:pt x="1066800" y="156210"/>
                  </a:lnTo>
                  <a:lnTo>
                    <a:pt x="1068070" y="157480"/>
                  </a:lnTo>
                  <a:lnTo>
                    <a:pt x="1070610" y="158750"/>
                  </a:lnTo>
                  <a:lnTo>
                    <a:pt x="1074420" y="161289"/>
                  </a:lnTo>
                  <a:lnTo>
                    <a:pt x="1078230" y="163830"/>
                  </a:lnTo>
                  <a:lnTo>
                    <a:pt x="1082675" y="166370"/>
                  </a:lnTo>
                  <a:lnTo>
                    <a:pt x="1085215" y="167005"/>
                  </a:lnTo>
                  <a:lnTo>
                    <a:pt x="1087755" y="169545"/>
                  </a:lnTo>
                  <a:lnTo>
                    <a:pt x="1091565" y="172085"/>
                  </a:lnTo>
                  <a:lnTo>
                    <a:pt x="1095375" y="174625"/>
                  </a:lnTo>
                  <a:lnTo>
                    <a:pt x="1097915" y="175895"/>
                  </a:lnTo>
                  <a:lnTo>
                    <a:pt x="1101090" y="178435"/>
                  </a:lnTo>
                  <a:lnTo>
                    <a:pt x="1103630" y="180975"/>
                  </a:lnTo>
                  <a:lnTo>
                    <a:pt x="1108710" y="182880"/>
                  </a:lnTo>
                  <a:lnTo>
                    <a:pt x="1112520" y="185420"/>
                  </a:lnTo>
                  <a:lnTo>
                    <a:pt x="1116330" y="187960"/>
                  </a:lnTo>
                  <a:lnTo>
                    <a:pt x="1119505" y="190500"/>
                  </a:lnTo>
                  <a:lnTo>
                    <a:pt x="1123315" y="193039"/>
                  </a:lnTo>
                  <a:lnTo>
                    <a:pt x="1127125" y="195580"/>
                  </a:lnTo>
                  <a:lnTo>
                    <a:pt x="1130935" y="198120"/>
                  </a:lnTo>
                  <a:lnTo>
                    <a:pt x="1135380" y="201295"/>
                  </a:lnTo>
                  <a:lnTo>
                    <a:pt x="1139190" y="203835"/>
                  </a:lnTo>
                  <a:lnTo>
                    <a:pt x="1143000" y="206375"/>
                  </a:lnTo>
                  <a:lnTo>
                    <a:pt x="1148080" y="210185"/>
                  </a:lnTo>
                  <a:lnTo>
                    <a:pt x="1151255" y="212725"/>
                  </a:lnTo>
                  <a:lnTo>
                    <a:pt x="1156335" y="215900"/>
                  </a:lnTo>
                  <a:lnTo>
                    <a:pt x="1160145" y="219710"/>
                  </a:lnTo>
                  <a:lnTo>
                    <a:pt x="1163955" y="222250"/>
                  </a:lnTo>
                  <a:lnTo>
                    <a:pt x="1168400" y="226060"/>
                  </a:lnTo>
                  <a:lnTo>
                    <a:pt x="1172210" y="228600"/>
                  </a:lnTo>
                  <a:lnTo>
                    <a:pt x="1176020" y="231775"/>
                  </a:lnTo>
                  <a:lnTo>
                    <a:pt x="1179830" y="235585"/>
                  </a:lnTo>
                  <a:lnTo>
                    <a:pt x="1184275" y="238125"/>
                  </a:lnTo>
                  <a:lnTo>
                    <a:pt x="1188085" y="241935"/>
                  </a:lnTo>
                  <a:lnTo>
                    <a:pt x="1190625" y="245745"/>
                  </a:lnTo>
                  <a:lnTo>
                    <a:pt x="1194435" y="248920"/>
                  </a:lnTo>
                  <a:lnTo>
                    <a:pt x="1198245" y="251460"/>
                  </a:lnTo>
                  <a:lnTo>
                    <a:pt x="1201420" y="255270"/>
                  </a:lnTo>
                  <a:lnTo>
                    <a:pt x="1203960" y="259080"/>
                  </a:lnTo>
                  <a:lnTo>
                    <a:pt x="1207770" y="261620"/>
                  </a:lnTo>
                  <a:lnTo>
                    <a:pt x="1211580" y="264795"/>
                  </a:lnTo>
                  <a:lnTo>
                    <a:pt x="1214120" y="268605"/>
                  </a:lnTo>
                  <a:lnTo>
                    <a:pt x="1216660" y="272414"/>
                  </a:lnTo>
                  <a:lnTo>
                    <a:pt x="1218565" y="274955"/>
                  </a:lnTo>
                  <a:lnTo>
                    <a:pt x="1221105" y="278130"/>
                  </a:lnTo>
                  <a:lnTo>
                    <a:pt x="1223645" y="281939"/>
                  </a:lnTo>
                  <a:lnTo>
                    <a:pt x="1224915" y="284480"/>
                  </a:lnTo>
                  <a:lnTo>
                    <a:pt x="1227455" y="288289"/>
                  </a:lnTo>
                  <a:lnTo>
                    <a:pt x="1228725" y="290830"/>
                  </a:lnTo>
                  <a:lnTo>
                    <a:pt x="1231265" y="294005"/>
                  </a:lnTo>
                  <a:lnTo>
                    <a:pt x="1231265" y="296545"/>
                  </a:lnTo>
                  <a:lnTo>
                    <a:pt x="1232535" y="299085"/>
                  </a:lnTo>
                  <a:lnTo>
                    <a:pt x="1232535" y="302895"/>
                  </a:lnTo>
                  <a:lnTo>
                    <a:pt x="1233805" y="305435"/>
                  </a:lnTo>
                  <a:lnTo>
                    <a:pt x="1233805" y="309245"/>
                  </a:lnTo>
                  <a:lnTo>
                    <a:pt x="1233805" y="311150"/>
                  </a:lnTo>
                  <a:lnTo>
                    <a:pt x="1233805" y="313689"/>
                  </a:lnTo>
                  <a:lnTo>
                    <a:pt x="1232535" y="316230"/>
                  </a:lnTo>
                  <a:lnTo>
                    <a:pt x="1231265" y="318770"/>
                  </a:lnTo>
                  <a:lnTo>
                    <a:pt x="1229995" y="321310"/>
                  </a:lnTo>
                  <a:lnTo>
                    <a:pt x="1228725" y="323850"/>
                  </a:lnTo>
                  <a:lnTo>
                    <a:pt x="1227455" y="326389"/>
                  </a:lnTo>
                  <a:lnTo>
                    <a:pt x="1224915" y="328295"/>
                  </a:lnTo>
                  <a:lnTo>
                    <a:pt x="1223645" y="330835"/>
                  </a:lnTo>
                  <a:lnTo>
                    <a:pt x="1221105" y="334645"/>
                  </a:lnTo>
                  <a:lnTo>
                    <a:pt x="1219835" y="337185"/>
                  </a:lnTo>
                  <a:lnTo>
                    <a:pt x="1216660" y="340995"/>
                  </a:lnTo>
                  <a:lnTo>
                    <a:pt x="1214120" y="342900"/>
                  </a:lnTo>
                  <a:lnTo>
                    <a:pt x="1211580" y="345439"/>
                  </a:lnTo>
                  <a:lnTo>
                    <a:pt x="1209040" y="349250"/>
                  </a:lnTo>
                  <a:lnTo>
                    <a:pt x="1205230" y="351789"/>
                  </a:lnTo>
                  <a:lnTo>
                    <a:pt x="1201420" y="354330"/>
                  </a:lnTo>
                  <a:lnTo>
                    <a:pt x="1198245" y="358139"/>
                  </a:lnTo>
                  <a:lnTo>
                    <a:pt x="1195705" y="361314"/>
                  </a:lnTo>
                  <a:lnTo>
                    <a:pt x="1190625" y="363855"/>
                  </a:lnTo>
                  <a:lnTo>
                    <a:pt x="1186815" y="367664"/>
                  </a:lnTo>
                  <a:lnTo>
                    <a:pt x="1183005" y="370205"/>
                  </a:lnTo>
                  <a:lnTo>
                    <a:pt x="1179830" y="374014"/>
                  </a:lnTo>
                  <a:lnTo>
                    <a:pt x="1174750" y="375920"/>
                  </a:lnTo>
                  <a:lnTo>
                    <a:pt x="1169670" y="379730"/>
                  </a:lnTo>
                  <a:lnTo>
                    <a:pt x="1165225" y="382270"/>
                  </a:lnTo>
                  <a:lnTo>
                    <a:pt x="1161415" y="386080"/>
                  </a:lnTo>
                  <a:lnTo>
                    <a:pt x="1155065" y="388620"/>
                  </a:lnTo>
                  <a:lnTo>
                    <a:pt x="1149985" y="391795"/>
                  </a:lnTo>
                  <a:lnTo>
                    <a:pt x="1145540" y="394335"/>
                  </a:lnTo>
                  <a:lnTo>
                    <a:pt x="1140460" y="398145"/>
                  </a:lnTo>
                  <a:lnTo>
                    <a:pt x="1135380" y="400685"/>
                  </a:lnTo>
                  <a:lnTo>
                    <a:pt x="1129665" y="404495"/>
                  </a:lnTo>
                  <a:lnTo>
                    <a:pt x="1124585" y="406400"/>
                  </a:lnTo>
                  <a:lnTo>
                    <a:pt x="1118235" y="410210"/>
                  </a:lnTo>
                  <a:lnTo>
                    <a:pt x="1112520" y="412750"/>
                  </a:lnTo>
                  <a:lnTo>
                    <a:pt x="1106170" y="415289"/>
                  </a:lnTo>
                  <a:lnTo>
                    <a:pt x="1099820" y="417830"/>
                  </a:lnTo>
                  <a:lnTo>
                    <a:pt x="1094105" y="421639"/>
                  </a:lnTo>
                  <a:lnTo>
                    <a:pt x="1087755" y="423545"/>
                  </a:lnTo>
                  <a:lnTo>
                    <a:pt x="1082040" y="426085"/>
                  </a:lnTo>
                  <a:lnTo>
                    <a:pt x="1075690" y="428625"/>
                  </a:lnTo>
                  <a:lnTo>
                    <a:pt x="1069340" y="431164"/>
                  </a:lnTo>
                  <a:lnTo>
                    <a:pt x="1062355" y="433705"/>
                  </a:lnTo>
                  <a:lnTo>
                    <a:pt x="1056005" y="436245"/>
                  </a:lnTo>
                  <a:lnTo>
                    <a:pt x="1049020" y="438150"/>
                  </a:lnTo>
                  <a:lnTo>
                    <a:pt x="1042670" y="440689"/>
                  </a:lnTo>
                  <a:lnTo>
                    <a:pt x="1035050" y="443230"/>
                  </a:lnTo>
                  <a:lnTo>
                    <a:pt x="1028065" y="445770"/>
                  </a:lnTo>
                  <a:lnTo>
                    <a:pt x="1020445" y="447039"/>
                  </a:lnTo>
                  <a:lnTo>
                    <a:pt x="1014730" y="449580"/>
                  </a:lnTo>
                  <a:lnTo>
                    <a:pt x="1007110" y="452120"/>
                  </a:lnTo>
                  <a:lnTo>
                    <a:pt x="999490" y="453389"/>
                  </a:lnTo>
                  <a:lnTo>
                    <a:pt x="992505" y="454660"/>
                  </a:lnTo>
                  <a:lnTo>
                    <a:pt x="984885" y="456564"/>
                  </a:lnTo>
                  <a:lnTo>
                    <a:pt x="977900" y="457835"/>
                  </a:lnTo>
                  <a:lnTo>
                    <a:pt x="970280" y="459105"/>
                  </a:lnTo>
                  <a:lnTo>
                    <a:pt x="963295" y="460375"/>
                  </a:lnTo>
                  <a:lnTo>
                    <a:pt x="955675" y="461645"/>
                  </a:lnTo>
                  <a:lnTo>
                    <a:pt x="948690" y="462914"/>
                  </a:lnTo>
                  <a:lnTo>
                    <a:pt x="941070" y="464185"/>
                  </a:lnTo>
                  <a:lnTo>
                    <a:pt x="932180" y="465455"/>
                  </a:lnTo>
                  <a:lnTo>
                    <a:pt x="925195" y="466725"/>
                  </a:lnTo>
                  <a:lnTo>
                    <a:pt x="917575" y="466725"/>
                  </a:lnTo>
                  <a:lnTo>
                    <a:pt x="910590" y="466725"/>
                  </a:lnTo>
                  <a:lnTo>
                    <a:pt x="902970" y="467995"/>
                  </a:lnTo>
                  <a:lnTo>
                    <a:pt x="895985" y="467995"/>
                  </a:lnTo>
                  <a:lnTo>
                    <a:pt x="887095" y="467995"/>
                  </a:lnTo>
                  <a:lnTo>
                    <a:pt x="878840" y="467995"/>
                  </a:lnTo>
                  <a:lnTo>
                    <a:pt x="869950" y="467995"/>
                  </a:lnTo>
                  <a:lnTo>
                    <a:pt x="861695" y="469264"/>
                  </a:lnTo>
                  <a:lnTo>
                    <a:pt x="851535" y="469264"/>
                  </a:lnTo>
                  <a:lnTo>
                    <a:pt x="840740" y="469264"/>
                  </a:lnTo>
                  <a:lnTo>
                    <a:pt x="831215" y="469264"/>
                  </a:lnTo>
                  <a:lnTo>
                    <a:pt x="819785" y="469264"/>
                  </a:lnTo>
                  <a:lnTo>
                    <a:pt x="808990" y="469264"/>
                  </a:lnTo>
                  <a:lnTo>
                    <a:pt x="797560" y="469264"/>
                  </a:lnTo>
                  <a:lnTo>
                    <a:pt x="785495" y="470535"/>
                  </a:lnTo>
                  <a:lnTo>
                    <a:pt x="774700" y="470535"/>
                  </a:lnTo>
                  <a:lnTo>
                    <a:pt x="762635" y="470535"/>
                  </a:lnTo>
                  <a:lnTo>
                    <a:pt x="749935" y="470535"/>
                  </a:lnTo>
                  <a:lnTo>
                    <a:pt x="737870" y="471170"/>
                  </a:lnTo>
                  <a:lnTo>
                    <a:pt x="724535" y="471170"/>
                  </a:lnTo>
                  <a:lnTo>
                    <a:pt x="712470" y="471170"/>
                  </a:lnTo>
                  <a:lnTo>
                    <a:pt x="698500" y="471170"/>
                  </a:lnTo>
                  <a:lnTo>
                    <a:pt x="685165" y="471170"/>
                  </a:lnTo>
                  <a:lnTo>
                    <a:pt x="671830" y="471170"/>
                  </a:lnTo>
                  <a:lnTo>
                    <a:pt x="658495" y="471170"/>
                  </a:lnTo>
                  <a:lnTo>
                    <a:pt x="645160" y="472439"/>
                  </a:lnTo>
                  <a:lnTo>
                    <a:pt x="630555" y="472439"/>
                  </a:lnTo>
                  <a:lnTo>
                    <a:pt x="617855" y="472439"/>
                  </a:lnTo>
                  <a:lnTo>
                    <a:pt x="603250" y="472439"/>
                  </a:lnTo>
                  <a:lnTo>
                    <a:pt x="589915" y="472439"/>
                  </a:lnTo>
                  <a:lnTo>
                    <a:pt x="576580" y="472439"/>
                  </a:lnTo>
                  <a:lnTo>
                    <a:pt x="563245" y="472439"/>
                  </a:lnTo>
                  <a:lnTo>
                    <a:pt x="548005" y="472439"/>
                  </a:lnTo>
                  <a:lnTo>
                    <a:pt x="534670" y="472439"/>
                  </a:lnTo>
                  <a:lnTo>
                    <a:pt x="521335" y="472439"/>
                  </a:lnTo>
                  <a:lnTo>
                    <a:pt x="508000" y="473710"/>
                  </a:lnTo>
                  <a:lnTo>
                    <a:pt x="494665" y="472439"/>
                  </a:lnTo>
                  <a:lnTo>
                    <a:pt x="480695" y="472439"/>
                  </a:lnTo>
                  <a:lnTo>
                    <a:pt x="467360" y="472439"/>
                  </a:lnTo>
                  <a:lnTo>
                    <a:pt x="455295" y="472439"/>
                  </a:lnTo>
                  <a:lnTo>
                    <a:pt x="441960" y="472439"/>
                  </a:lnTo>
                  <a:lnTo>
                    <a:pt x="429260" y="472439"/>
                  </a:lnTo>
                  <a:lnTo>
                    <a:pt x="417195" y="471170"/>
                  </a:lnTo>
                  <a:lnTo>
                    <a:pt x="405130" y="471170"/>
                  </a:lnTo>
                  <a:lnTo>
                    <a:pt x="393065" y="471170"/>
                  </a:lnTo>
                  <a:lnTo>
                    <a:pt x="381635" y="471170"/>
                  </a:lnTo>
                  <a:lnTo>
                    <a:pt x="369570" y="470535"/>
                  </a:lnTo>
                  <a:lnTo>
                    <a:pt x="360045" y="470535"/>
                  </a:lnTo>
                  <a:lnTo>
                    <a:pt x="348615" y="470535"/>
                  </a:lnTo>
                  <a:lnTo>
                    <a:pt x="339090" y="469264"/>
                  </a:lnTo>
                  <a:lnTo>
                    <a:pt x="328295" y="469264"/>
                  </a:lnTo>
                  <a:lnTo>
                    <a:pt x="319405" y="469264"/>
                  </a:lnTo>
                  <a:lnTo>
                    <a:pt x="309880" y="467995"/>
                  </a:lnTo>
                  <a:lnTo>
                    <a:pt x="300990" y="467995"/>
                  </a:lnTo>
                  <a:lnTo>
                    <a:pt x="291465" y="466725"/>
                  </a:lnTo>
                  <a:lnTo>
                    <a:pt x="283845" y="466725"/>
                  </a:lnTo>
                  <a:lnTo>
                    <a:pt x="276860" y="465455"/>
                  </a:lnTo>
                  <a:lnTo>
                    <a:pt x="269240" y="464185"/>
                  </a:lnTo>
                  <a:lnTo>
                    <a:pt x="262890" y="462914"/>
                  </a:lnTo>
                  <a:lnTo>
                    <a:pt x="257175" y="462914"/>
                  </a:lnTo>
                  <a:lnTo>
                    <a:pt x="252095" y="461645"/>
                  </a:lnTo>
                  <a:lnTo>
                    <a:pt x="245745" y="460375"/>
                  </a:lnTo>
                  <a:lnTo>
                    <a:pt x="242570" y="459105"/>
                  </a:lnTo>
                  <a:lnTo>
                    <a:pt x="238760" y="457835"/>
                  </a:lnTo>
                  <a:lnTo>
                    <a:pt x="234950" y="456564"/>
                  </a:lnTo>
                  <a:lnTo>
                    <a:pt x="232410" y="456564"/>
                  </a:lnTo>
                  <a:lnTo>
                    <a:pt x="231140" y="455295"/>
                  </a:lnTo>
                  <a:lnTo>
                    <a:pt x="229870" y="454660"/>
                  </a:lnTo>
                  <a:lnTo>
                    <a:pt x="227965" y="450850"/>
                  </a:lnTo>
                  <a:lnTo>
                    <a:pt x="226695" y="448310"/>
                  </a:lnTo>
                  <a:lnTo>
                    <a:pt x="225425" y="445770"/>
                  </a:lnTo>
                  <a:lnTo>
                    <a:pt x="225425" y="443230"/>
                  </a:lnTo>
                  <a:lnTo>
                    <a:pt x="224155" y="440689"/>
                  </a:lnTo>
                  <a:lnTo>
                    <a:pt x="224155" y="437514"/>
                  </a:lnTo>
                  <a:lnTo>
                    <a:pt x="224155" y="434975"/>
                  </a:lnTo>
                  <a:lnTo>
                    <a:pt x="225425" y="433705"/>
                  </a:lnTo>
                  <a:lnTo>
                    <a:pt x="225425" y="429895"/>
                  </a:lnTo>
                  <a:lnTo>
                    <a:pt x="226695" y="427355"/>
                  </a:lnTo>
                  <a:lnTo>
                    <a:pt x="226695" y="424814"/>
                  </a:lnTo>
                  <a:lnTo>
                    <a:pt x="227965" y="423545"/>
                  </a:lnTo>
                  <a:lnTo>
                    <a:pt x="229870" y="419100"/>
                  </a:lnTo>
                  <a:lnTo>
                    <a:pt x="233680" y="415289"/>
                  </a:lnTo>
                  <a:lnTo>
                    <a:pt x="236220" y="411480"/>
                  </a:lnTo>
                  <a:lnTo>
                    <a:pt x="240030" y="408939"/>
                  </a:lnTo>
                  <a:lnTo>
                    <a:pt x="243840" y="406400"/>
                  </a:lnTo>
                  <a:lnTo>
                    <a:pt x="245745" y="404495"/>
                  </a:lnTo>
                  <a:lnTo>
                    <a:pt x="248285" y="401955"/>
                  </a:lnTo>
                  <a:lnTo>
                    <a:pt x="250825" y="401955"/>
                  </a:lnTo>
                  <a:lnTo>
                    <a:pt x="252095" y="400685"/>
                  </a:lnTo>
                  <a:lnTo>
                    <a:pt x="250825" y="400685"/>
                  </a:lnTo>
                  <a:lnTo>
                    <a:pt x="248285" y="399414"/>
                  </a:lnTo>
                  <a:lnTo>
                    <a:pt x="244475" y="399414"/>
                  </a:lnTo>
                  <a:lnTo>
                    <a:pt x="241300" y="398145"/>
                  </a:lnTo>
                  <a:lnTo>
                    <a:pt x="237490" y="398145"/>
                  </a:lnTo>
                  <a:lnTo>
                    <a:pt x="233680" y="398145"/>
                  </a:lnTo>
                  <a:lnTo>
                    <a:pt x="231140" y="398145"/>
                  </a:lnTo>
                  <a:lnTo>
                    <a:pt x="228600" y="396875"/>
                  </a:lnTo>
                  <a:lnTo>
                    <a:pt x="226695" y="396875"/>
                  </a:lnTo>
                  <a:lnTo>
                    <a:pt x="224155" y="396875"/>
                  </a:lnTo>
                  <a:lnTo>
                    <a:pt x="221615" y="396875"/>
                  </a:lnTo>
                  <a:lnTo>
                    <a:pt x="217805" y="395605"/>
                  </a:lnTo>
                  <a:lnTo>
                    <a:pt x="215265" y="395605"/>
                  </a:lnTo>
                  <a:lnTo>
                    <a:pt x="212725" y="395605"/>
                  </a:lnTo>
                  <a:lnTo>
                    <a:pt x="210820" y="394335"/>
                  </a:lnTo>
                  <a:lnTo>
                    <a:pt x="207010" y="394335"/>
                  </a:lnTo>
                  <a:lnTo>
                    <a:pt x="204470" y="394335"/>
                  </a:lnTo>
                  <a:lnTo>
                    <a:pt x="200660" y="394335"/>
                  </a:lnTo>
                  <a:lnTo>
                    <a:pt x="198120" y="393064"/>
                  </a:lnTo>
                  <a:lnTo>
                    <a:pt x="194310" y="391795"/>
                  </a:lnTo>
                  <a:lnTo>
                    <a:pt x="192405" y="391795"/>
                  </a:lnTo>
                  <a:lnTo>
                    <a:pt x="188595" y="391795"/>
                  </a:lnTo>
                  <a:lnTo>
                    <a:pt x="184785" y="390525"/>
                  </a:lnTo>
                  <a:lnTo>
                    <a:pt x="180975" y="390525"/>
                  </a:lnTo>
                  <a:lnTo>
                    <a:pt x="177800" y="389889"/>
                  </a:lnTo>
                  <a:lnTo>
                    <a:pt x="175260" y="389889"/>
                  </a:lnTo>
                  <a:lnTo>
                    <a:pt x="171450" y="388620"/>
                  </a:lnTo>
                  <a:lnTo>
                    <a:pt x="167640" y="388620"/>
                  </a:lnTo>
                  <a:lnTo>
                    <a:pt x="163830" y="387350"/>
                  </a:lnTo>
                  <a:lnTo>
                    <a:pt x="161290" y="387350"/>
                  </a:lnTo>
                  <a:lnTo>
                    <a:pt x="156845" y="386080"/>
                  </a:lnTo>
                  <a:lnTo>
                    <a:pt x="154305" y="384810"/>
                  </a:lnTo>
                  <a:lnTo>
                    <a:pt x="150495" y="384810"/>
                  </a:lnTo>
                  <a:lnTo>
                    <a:pt x="147955" y="383539"/>
                  </a:lnTo>
                  <a:lnTo>
                    <a:pt x="144145" y="383539"/>
                  </a:lnTo>
                  <a:lnTo>
                    <a:pt x="140970" y="382270"/>
                  </a:lnTo>
                  <a:lnTo>
                    <a:pt x="137160" y="381000"/>
                  </a:lnTo>
                  <a:lnTo>
                    <a:pt x="134620" y="381000"/>
                  </a:lnTo>
                  <a:lnTo>
                    <a:pt x="130810" y="379730"/>
                  </a:lnTo>
                  <a:lnTo>
                    <a:pt x="127635" y="378460"/>
                  </a:lnTo>
                  <a:lnTo>
                    <a:pt x="125095" y="378460"/>
                  </a:lnTo>
                  <a:lnTo>
                    <a:pt x="121285" y="377189"/>
                  </a:lnTo>
                  <a:lnTo>
                    <a:pt x="117475" y="375920"/>
                  </a:lnTo>
                  <a:lnTo>
                    <a:pt x="114935" y="374650"/>
                  </a:lnTo>
                  <a:lnTo>
                    <a:pt x="112395" y="374014"/>
                  </a:lnTo>
                  <a:lnTo>
                    <a:pt x="110490" y="374014"/>
                  </a:lnTo>
                  <a:lnTo>
                    <a:pt x="106680" y="372745"/>
                  </a:lnTo>
                  <a:lnTo>
                    <a:pt x="104140" y="371475"/>
                  </a:lnTo>
                  <a:lnTo>
                    <a:pt x="101600" y="370205"/>
                  </a:lnTo>
                  <a:lnTo>
                    <a:pt x="99060" y="368935"/>
                  </a:lnTo>
                  <a:lnTo>
                    <a:pt x="96520" y="367664"/>
                  </a:lnTo>
                  <a:lnTo>
                    <a:pt x="93980" y="366395"/>
                  </a:lnTo>
                  <a:lnTo>
                    <a:pt x="92075" y="366395"/>
                  </a:lnTo>
                  <a:lnTo>
                    <a:pt x="89535" y="365125"/>
                  </a:lnTo>
                  <a:lnTo>
                    <a:pt x="84455" y="361314"/>
                  </a:lnTo>
                  <a:lnTo>
                    <a:pt x="80645" y="358775"/>
                  </a:lnTo>
                  <a:lnTo>
                    <a:pt x="76200" y="356870"/>
                  </a:lnTo>
                  <a:lnTo>
                    <a:pt x="72390" y="354330"/>
                  </a:lnTo>
                  <a:lnTo>
                    <a:pt x="67310" y="350520"/>
                  </a:lnTo>
                  <a:lnTo>
                    <a:pt x="62230" y="346710"/>
                  </a:lnTo>
                  <a:lnTo>
                    <a:pt x="59055" y="344170"/>
                  </a:lnTo>
                  <a:lnTo>
                    <a:pt x="53975" y="340995"/>
                  </a:lnTo>
                  <a:lnTo>
                    <a:pt x="50165" y="337185"/>
                  </a:lnTo>
                  <a:lnTo>
                    <a:pt x="46355" y="334645"/>
                  </a:lnTo>
                  <a:lnTo>
                    <a:pt x="41910" y="329564"/>
                  </a:lnTo>
                  <a:lnTo>
                    <a:pt x="38100" y="326389"/>
                  </a:lnTo>
                  <a:lnTo>
                    <a:pt x="34290" y="322580"/>
                  </a:lnTo>
                  <a:lnTo>
                    <a:pt x="30480" y="318770"/>
                  </a:lnTo>
                  <a:lnTo>
                    <a:pt x="26670" y="314960"/>
                  </a:lnTo>
                  <a:lnTo>
                    <a:pt x="24765" y="310514"/>
                  </a:lnTo>
                  <a:lnTo>
                    <a:pt x="20955" y="305435"/>
                  </a:lnTo>
                  <a:lnTo>
                    <a:pt x="17145" y="301625"/>
                  </a:lnTo>
                  <a:lnTo>
                    <a:pt x="14605" y="296545"/>
                  </a:lnTo>
                  <a:lnTo>
                    <a:pt x="12065" y="293370"/>
                  </a:lnTo>
                  <a:lnTo>
                    <a:pt x="10160" y="288289"/>
                  </a:lnTo>
                  <a:lnTo>
                    <a:pt x="7620" y="283210"/>
                  </a:lnTo>
                  <a:lnTo>
                    <a:pt x="5080" y="279400"/>
                  </a:lnTo>
                  <a:lnTo>
                    <a:pt x="3810" y="274955"/>
                  </a:lnTo>
                  <a:lnTo>
                    <a:pt x="2540" y="272414"/>
                  </a:lnTo>
                  <a:lnTo>
                    <a:pt x="2540" y="269875"/>
                  </a:lnTo>
                  <a:lnTo>
                    <a:pt x="1270" y="267335"/>
                  </a:lnTo>
                  <a:lnTo>
                    <a:pt x="1270" y="264795"/>
                  </a:lnTo>
                  <a:lnTo>
                    <a:pt x="0" y="262255"/>
                  </a:lnTo>
                  <a:lnTo>
                    <a:pt x="0" y="260350"/>
                  </a:lnTo>
                  <a:lnTo>
                    <a:pt x="0" y="257810"/>
                  </a:lnTo>
                  <a:lnTo>
                    <a:pt x="0" y="255270"/>
                  </a:lnTo>
                  <a:lnTo>
                    <a:pt x="0" y="252730"/>
                  </a:lnTo>
                  <a:lnTo>
                    <a:pt x="0" y="250189"/>
                  </a:lnTo>
                  <a:lnTo>
                    <a:pt x="0" y="247650"/>
                  </a:lnTo>
                  <a:lnTo>
                    <a:pt x="0" y="245745"/>
                  </a:lnTo>
                  <a:lnTo>
                    <a:pt x="0" y="243205"/>
                  </a:lnTo>
                  <a:lnTo>
                    <a:pt x="0" y="240664"/>
                  </a:lnTo>
                  <a:lnTo>
                    <a:pt x="1270" y="238125"/>
                  </a:lnTo>
                  <a:lnTo>
                    <a:pt x="1270" y="235585"/>
                  </a:lnTo>
                  <a:lnTo>
                    <a:pt x="1270" y="233045"/>
                  </a:lnTo>
                  <a:lnTo>
                    <a:pt x="2540" y="230505"/>
                  </a:lnTo>
                  <a:lnTo>
                    <a:pt x="2540" y="228600"/>
                  </a:lnTo>
                  <a:lnTo>
                    <a:pt x="3810" y="226060"/>
                  </a:lnTo>
                  <a:lnTo>
                    <a:pt x="5080" y="220980"/>
                  </a:lnTo>
                  <a:lnTo>
                    <a:pt x="6350" y="215900"/>
                  </a:lnTo>
                  <a:lnTo>
                    <a:pt x="8890" y="211455"/>
                  </a:lnTo>
                  <a:lnTo>
                    <a:pt x="10160" y="207645"/>
                  </a:lnTo>
                  <a:lnTo>
                    <a:pt x="10795" y="202564"/>
                  </a:lnTo>
                  <a:lnTo>
                    <a:pt x="12065" y="198755"/>
                  </a:lnTo>
                  <a:lnTo>
                    <a:pt x="14605" y="194310"/>
                  </a:lnTo>
                  <a:lnTo>
                    <a:pt x="15875" y="190500"/>
                  </a:lnTo>
                  <a:lnTo>
                    <a:pt x="17145" y="185420"/>
                  </a:lnTo>
                  <a:lnTo>
                    <a:pt x="19685" y="182245"/>
                  </a:lnTo>
                  <a:lnTo>
                    <a:pt x="20955" y="178435"/>
                  </a:lnTo>
                  <a:lnTo>
                    <a:pt x="23495" y="174625"/>
                  </a:lnTo>
                  <a:lnTo>
                    <a:pt x="26035" y="169545"/>
                  </a:lnTo>
                  <a:lnTo>
                    <a:pt x="26670" y="166370"/>
                  </a:lnTo>
                  <a:lnTo>
                    <a:pt x="27940" y="162560"/>
                  </a:lnTo>
                  <a:lnTo>
                    <a:pt x="30480" y="158750"/>
                  </a:lnTo>
                  <a:lnTo>
                    <a:pt x="31750" y="154939"/>
                  </a:lnTo>
                  <a:lnTo>
                    <a:pt x="34290" y="151130"/>
                  </a:lnTo>
                  <a:lnTo>
                    <a:pt x="35560" y="147955"/>
                  </a:lnTo>
                  <a:lnTo>
                    <a:pt x="36830" y="144145"/>
                  </a:lnTo>
                  <a:lnTo>
                    <a:pt x="39370" y="140335"/>
                  </a:lnTo>
                  <a:lnTo>
                    <a:pt x="40640" y="137795"/>
                  </a:lnTo>
                  <a:lnTo>
                    <a:pt x="41910" y="133985"/>
                  </a:lnTo>
                  <a:lnTo>
                    <a:pt x="43180" y="130810"/>
                  </a:lnTo>
                  <a:lnTo>
                    <a:pt x="43815" y="127000"/>
                  </a:lnTo>
                  <a:lnTo>
                    <a:pt x="45085" y="124460"/>
                  </a:lnTo>
                  <a:lnTo>
                    <a:pt x="46355" y="120650"/>
                  </a:lnTo>
                  <a:lnTo>
                    <a:pt x="47625" y="118110"/>
                  </a:lnTo>
                  <a:lnTo>
                    <a:pt x="47625" y="114935"/>
                  </a:lnTo>
                  <a:lnTo>
                    <a:pt x="48895" y="112395"/>
                  </a:lnTo>
                  <a:lnTo>
                    <a:pt x="48895" y="108585"/>
                  </a:lnTo>
                  <a:lnTo>
                    <a:pt x="48895" y="104775"/>
                  </a:lnTo>
                  <a:lnTo>
                    <a:pt x="48895" y="101600"/>
                  </a:lnTo>
                  <a:lnTo>
                    <a:pt x="48895" y="99060"/>
                  </a:lnTo>
                  <a:lnTo>
                    <a:pt x="48895" y="95250"/>
                  </a:lnTo>
                  <a:lnTo>
                    <a:pt x="48895" y="91439"/>
                  </a:lnTo>
                  <a:lnTo>
                    <a:pt x="48895" y="87630"/>
                  </a:lnTo>
                  <a:lnTo>
                    <a:pt x="48895" y="85725"/>
                  </a:lnTo>
                  <a:lnTo>
                    <a:pt x="48895" y="81914"/>
                  </a:lnTo>
                  <a:lnTo>
                    <a:pt x="48895" y="78105"/>
                  </a:lnTo>
                  <a:lnTo>
                    <a:pt x="48895" y="74295"/>
                  </a:lnTo>
                  <a:lnTo>
                    <a:pt x="48895" y="71755"/>
                  </a:lnTo>
                  <a:lnTo>
                    <a:pt x="47625" y="68580"/>
                  </a:lnTo>
                  <a:lnTo>
                    <a:pt x="47625" y="66039"/>
                  </a:lnTo>
                  <a:lnTo>
                    <a:pt x="47625" y="62230"/>
                  </a:lnTo>
                  <a:lnTo>
                    <a:pt x="47625" y="59689"/>
                  </a:lnTo>
                  <a:lnTo>
                    <a:pt x="46355" y="55880"/>
                  </a:lnTo>
                  <a:lnTo>
                    <a:pt x="46355" y="53975"/>
                  </a:lnTo>
                  <a:lnTo>
                    <a:pt x="46355" y="51435"/>
                  </a:lnTo>
                  <a:lnTo>
                    <a:pt x="46355" y="48895"/>
                  </a:lnTo>
                  <a:lnTo>
                    <a:pt x="45085" y="43814"/>
                  </a:lnTo>
                  <a:lnTo>
                    <a:pt x="45085" y="40005"/>
                  </a:lnTo>
                  <a:lnTo>
                    <a:pt x="43815" y="36830"/>
                  </a:lnTo>
                  <a:lnTo>
                    <a:pt x="43815" y="34289"/>
                  </a:lnTo>
                  <a:lnTo>
                    <a:pt x="43815" y="33020"/>
                  </a:lnTo>
                  <a:lnTo>
                    <a:pt x="1056005" y="0"/>
                  </a:lnTo>
                  <a:close/>
                </a:path>
              </a:pathLst>
            </a:custGeom>
            <a:solidFill>
              <a:srgbClr val="A1B0F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Shape 3057"/>
            <p:cNvSpPr>
              <a:spLocks/>
            </p:cNvSpPr>
            <p:nvPr/>
          </p:nvSpPr>
          <p:spPr bwMode="auto">
            <a:xfrm>
              <a:off x="8845" y="12426"/>
              <a:ext cx="1676" cy="1112"/>
            </a:xfrm>
            <a:custGeom>
              <a:avLst/>
              <a:gdLst>
                <a:gd name="T0" fmla="*/ 578 w 167640"/>
                <a:gd name="T1" fmla="*/ 0 h 111125"/>
                <a:gd name="T2" fmla="*/ 1676 w 167640"/>
                <a:gd name="T3" fmla="*/ 966 h 111125"/>
                <a:gd name="T4" fmla="*/ 673 w 167640"/>
                <a:gd name="T5" fmla="*/ 1112 h 111125"/>
                <a:gd name="T6" fmla="*/ 616 w 167640"/>
                <a:gd name="T7" fmla="*/ 623 h 111125"/>
                <a:gd name="T8" fmla="*/ 286 w 167640"/>
                <a:gd name="T9" fmla="*/ 699 h 111125"/>
                <a:gd name="T10" fmla="*/ 89 w 167640"/>
                <a:gd name="T11" fmla="*/ 559 h 111125"/>
                <a:gd name="T12" fmla="*/ 0 w 167640"/>
                <a:gd name="T13" fmla="*/ 330 h 111125"/>
                <a:gd name="T14" fmla="*/ 76 w 167640"/>
                <a:gd name="T15" fmla="*/ 133 h 111125"/>
                <a:gd name="T16" fmla="*/ 578 w 167640"/>
                <a:gd name="T17" fmla="*/ 0 h 111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640"/>
                <a:gd name="T28" fmla="*/ 0 h 111125"/>
                <a:gd name="T29" fmla="*/ 167640 w 167640"/>
                <a:gd name="T30" fmla="*/ 111125 h 111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640" h="111125">
                  <a:moveTo>
                    <a:pt x="57785" y="0"/>
                  </a:moveTo>
                  <a:lnTo>
                    <a:pt x="167640" y="96520"/>
                  </a:lnTo>
                  <a:lnTo>
                    <a:pt x="67310" y="111125"/>
                  </a:lnTo>
                  <a:lnTo>
                    <a:pt x="61595" y="62230"/>
                  </a:lnTo>
                  <a:lnTo>
                    <a:pt x="28575" y="69850"/>
                  </a:lnTo>
                  <a:lnTo>
                    <a:pt x="8890" y="55880"/>
                  </a:lnTo>
                  <a:lnTo>
                    <a:pt x="0" y="33020"/>
                  </a:lnTo>
                  <a:lnTo>
                    <a:pt x="7620" y="13336"/>
                  </a:lnTo>
                  <a:lnTo>
                    <a:pt x="5778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Shape 3058"/>
            <p:cNvSpPr>
              <a:spLocks/>
            </p:cNvSpPr>
            <p:nvPr/>
          </p:nvSpPr>
          <p:spPr bwMode="auto">
            <a:xfrm>
              <a:off x="7829" y="10242"/>
              <a:ext cx="2337" cy="1289"/>
            </a:xfrm>
            <a:custGeom>
              <a:avLst/>
              <a:gdLst>
                <a:gd name="T0" fmla="*/ 2204 w 233680"/>
                <a:gd name="T1" fmla="*/ 0 h 128905"/>
                <a:gd name="T2" fmla="*/ 2337 w 233680"/>
                <a:gd name="T3" fmla="*/ 254 h 128905"/>
                <a:gd name="T4" fmla="*/ 1518 w 233680"/>
                <a:gd name="T5" fmla="*/ 1289 h 128905"/>
                <a:gd name="T6" fmla="*/ 1016 w 233680"/>
                <a:gd name="T7" fmla="*/ 1270 h 128905"/>
                <a:gd name="T8" fmla="*/ 0 w 233680"/>
                <a:gd name="T9" fmla="*/ 44 h 128905"/>
                <a:gd name="T10" fmla="*/ 2204 w 233680"/>
                <a:gd name="T11" fmla="*/ 0 h 128905"/>
                <a:gd name="T12" fmla="*/ 0 60000 65536"/>
                <a:gd name="T13" fmla="*/ 0 60000 65536"/>
                <a:gd name="T14" fmla="*/ 0 60000 65536"/>
                <a:gd name="T15" fmla="*/ 0 60000 65536"/>
                <a:gd name="T16" fmla="*/ 0 60000 65536"/>
                <a:gd name="T17" fmla="*/ 0 60000 65536"/>
                <a:gd name="T18" fmla="*/ 0 w 233680"/>
                <a:gd name="T19" fmla="*/ 0 h 128905"/>
                <a:gd name="T20" fmla="*/ 233680 w 233680"/>
                <a:gd name="T21" fmla="*/ 128905 h 128905"/>
              </a:gdLst>
              <a:ahLst/>
              <a:cxnLst>
                <a:cxn ang="T12">
                  <a:pos x="T0" y="T1"/>
                </a:cxn>
                <a:cxn ang="T13">
                  <a:pos x="T2" y="T3"/>
                </a:cxn>
                <a:cxn ang="T14">
                  <a:pos x="T4" y="T5"/>
                </a:cxn>
                <a:cxn ang="T15">
                  <a:pos x="T6" y="T7"/>
                </a:cxn>
                <a:cxn ang="T16">
                  <a:pos x="T8" y="T9"/>
                </a:cxn>
                <a:cxn ang="T17">
                  <a:pos x="T10" y="T11"/>
                </a:cxn>
              </a:cxnLst>
              <a:rect l="T18" t="T19" r="T20" b="T21"/>
              <a:pathLst>
                <a:path w="233680" h="128905">
                  <a:moveTo>
                    <a:pt x="220345" y="0"/>
                  </a:moveTo>
                  <a:lnTo>
                    <a:pt x="233680" y="25400"/>
                  </a:lnTo>
                  <a:lnTo>
                    <a:pt x="151765" y="128905"/>
                  </a:lnTo>
                  <a:lnTo>
                    <a:pt x="101600" y="127000"/>
                  </a:lnTo>
                  <a:lnTo>
                    <a:pt x="0" y="4445"/>
                  </a:lnTo>
                  <a:lnTo>
                    <a:pt x="22034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Shape 3059"/>
            <p:cNvSpPr>
              <a:spLocks/>
            </p:cNvSpPr>
            <p:nvPr/>
          </p:nvSpPr>
          <p:spPr bwMode="auto">
            <a:xfrm>
              <a:off x="2311" y="10274"/>
              <a:ext cx="4820" cy="3581"/>
            </a:xfrm>
            <a:custGeom>
              <a:avLst/>
              <a:gdLst>
                <a:gd name="T0" fmla="*/ 946 w 481965"/>
                <a:gd name="T1" fmla="*/ 0 h 358139"/>
                <a:gd name="T2" fmla="*/ 2007 w 481965"/>
                <a:gd name="T3" fmla="*/ 343 h 358139"/>
                <a:gd name="T4" fmla="*/ 2324 w 481965"/>
                <a:gd name="T5" fmla="*/ 1505 h 358139"/>
                <a:gd name="T6" fmla="*/ 2127 w 481965"/>
                <a:gd name="T7" fmla="*/ 1543 h 358139"/>
                <a:gd name="T8" fmla="*/ 1924 w 481965"/>
                <a:gd name="T9" fmla="*/ 1638 h 358139"/>
                <a:gd name="T10" fmla="*/ 1924 w 481965"/>
                <a:gd name="T11" fmla="*/ 1860 h 358139"/>
                <a:gd name="T12" fmla="*/ 2121 w 481965"/>
                <a:gd name="T13" fmla="*/ 1956 h 358139"/>
                <a:gd name="T14" fmla="*/ 2496 w 481965"/>
                <a:gd name="T15" fmla="*/ 1810 h 358139"/>
                <a:gd name="T16" fmla="*/ 2642 w 481965"/>
                <a:gd name="T17" fmla="*/ 2235 h 358139"/>
                <a:gd name="T18" fmla="*/ 3207 w 481965"/>
                <a:gd name="T19" fmla="*/ 2203 h 358139"/>
                <a:gd name="T20" fmla="*/ 3194 w 481965"/>
                <a:gd name="T21" fmla="*/ 2737 h 358139"/>
                <a:gd name="T22" fmla="*/ 3785 w 481965"/>
                <a:gd name="T23" fmla="*/ 2813 h 358139"/>
                <a:gd name="T24" fmla="*/ 3988 w 481965"/>
                <a:gd name="T25" fmla="*/ 2698 h 358139"/>
                <a:gd name="T26" fmla="*/ 4725 w 481965"/>
                <a:gd name="T27" fmla="*/ 3041 h 358139"/>
                <a:gd name="T28" fmla="*/ 4820 w 481965"/>
                <a:gd name="T29" fmla="*/ 3422 h 358139"/>
                <a:gd name="T30" fmla="*/ 3550 w 481965"/>
                <a:gd name="T31" fmla="*/ 3581 h 358139"/>
                <a:gd name="T32" fmla="*/ 775 w 481965"/>
                <a:gd name="T33" fmla="*/ 1930 h 358139"/>
                <a:gd name="T34" fmla="*/ 0 w 481965"/>
                <a:gd name="T35" fmla="*/ 63 h 358139"/>
                <a:gd name="T36" fmla="*/ 946 w 481965"/>
                <a:gd name="T37" fmla="*/ 0 h 358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965"/>
                <a:gd name="T58" fmla="*/ 0 h 358139"/>
                <a:gd name="T59" fmla="*/ 481965 w 481965"/>
                <a:gd name="T60" fmla="*/ 358139 h 358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965" h="358139">
                  <a:moveTo>
                    <a:pt x="94615" y="0"/>
                  </a:moveTo>
                  <a:lnTo>
                    <a:pt x="200660" y="34289"/>
                  </a:lnTo>
                  <a:lnTo>
                    <a:pt x="232410" y="150495"/>
                  </a:lnTo>
                  <a:lnTo>
                    <a:pt x="212725" y="154305"/>
                  </a:lnTo>
                  <a:lnTo>
                    <a:pt x="192405" y="163830"/>
                  </a:lnTo>
                  <a:lnTo>
                    <a:pt x="192405" y="186055"/>
                  </a:lnTo>
                  <a:lnTo>
                    <a:pt x="212090" y="195580"/>
                  </a:lnTo>
                  <a:lnTo>
                    <a:pt x="249555" y="180975"/>
                  </a:lnTo>
                  <a:lnTo>
                    <a:pt x="264160" y="223520"/>
                  </a:lnTo>
                  <a:lnTo>
                    <a:pt x="320675" y="220345"/>
                  </a:lnTo>
                  <a:lnTo>
                    <a:pt x="319405" y="273685"/>
                  </a:lnTo>
                  <a:lnTo>
                    <a:pt x="378460" y="281305"/>
                  </a:lnTo>
                  <a:lnTo>
                    <a:pt x="398780" y="269875"/>
                  </a:lnTo>
                  <a:lnTo>
                    <a:pt x="472440" y="304164"/>
                  </a:lnTo>
                  <a:lnTo>
                    <a:pt x="481965" y="342264"/>
                  </a:lnTo>
                  <a:lnTo>
                    <a:pt x="354965" y="358139"/>
                  </a:lnTo>
                  <a:lnTo>
                    <a:pt x="77470" y="193039"/>
                  </a:lnTo>
                  <a:lnTo>
                    <a:pt x="0" y="6350"/>
                  </a:lnTo>
                  <a:lnTo>
                    <a:pt x="9461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Shape 3060"/>
            <p:cNvSpPr>
              <a:spLocks/>
            </p:cNvSpPr>
            <p:nvPr/>
          </p:nvSpPr>
          <p:spPr bwMode="auto">
            <a:xfrm>
              <a:off x="635" y="11512"/>
              <a:ext cx="1397" cy="1340"/>
            </a:xfrm>
            <a:custGeom>
              <a:avLst/>
              <a:gdLst>
                <a:gd name="T0" fmla="*/ 616 w 139700"/>
                <a:gd name="T1" fmla="*/ 0 h 133985"/>
                <a:gd name="T2" fmla="*/ 1397 w 139700"/>
                <a:gd name="T3" fmla="*/ 489 h 133985"/>
                <a:gd name="T4" fmla="*/ 1092 w 139700"/>
                <a:gd name="T5" fmla="*/ 807 h 133985"/>
                <a:gd name="T6" fmla="*/ 1105 w 139700"/>
                <a:gd name="T7" fmla="*/ 984 h 133985"/>
                <a:gd name="T8" fmla="*/ 1251 w 139700"/>
                <a:gd name="T9" fmla="*/ 1207 h 133985"/>
                <a:gd name="T10" fmla="*/ 1251 w 139700"/>
                <a:gd name="T11" fmla="*/ 1296 h 133985"/>
                <a:gd name="T12" fmla="*/ 660 w 139700"/>
                <a:gd name="T13" fmla="*/ 1340 h 133985"/>
                <a:gd name="T14" fmla="*/ 578 w 139700"/>
                <a:gd name="T15" fmla="*/ 826 h 133985"/>
                <a:gd name="T16" fmla="*/ 343 w 139700"/>
                <a:gd name="T17" fmla="*/ 997 h 133985"/>
                <a:gd name="T18" fmla="*/ 102 w 139700"/>
                <a:gd name="T19" fmla="*/ 940 h 133985"/>
                <a:gd name="T20" fmla="*/ 0 w 139700"/>
                <a:gd name="T21" fmla="*/ 648 h 133985"/>
                <a:gd name="T22" fmla="*/ 133 w 139700"/>
                <a:gd name="T23" fmla="*/ 337 h 133985"/>
                <a:gd name="T24" fmla="*/ 286 w 139700"/>
                <a:gd name="T25" fmla="*/ 241 h 133985"/>
                <a:gd name="T26" fmla="*/ 540 w 139700"/>
                <a:gd name="T27" fmla="*/ 413 h 133985"/>
                <a:gd name="T28" fmla="*/ 622 w 139700"/>
                <a:gd name="T29" fmla="*/ 425 h 133985"/>
                <a:gd name="T30" fmla="*/ 616 w 139700"/>
                <a:gd name="T31" fmla="*/ 0 h 1339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700"/>
                <a:gd name="T49" fmla="*/ 0 h 133985"/>
                <a:gd name="T50" fmla="*/ 139700 w 139700"/>
                <a:gd name="T51" fmla="*/ 133985 h 1339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700" h="133985">
                  <a:moveTo>
                    <a:pt x="61595" y="0"/>
                  </a:moveTo>
                  <a:lnTo>
                    <a:pt x="139700" y="48895"/>
                  </a:lnTo>
                  <a:lnTo>
                    <a:pt x="109220" y="80645"/>
                  </a:lnTo>
                  <a:lnTo>
                    <a:pt x="110490" y="98425"/>
                  </a:lnTo>
                  <a:lnTo>
                    <a:pt x="125095" y="120650"/>
                  </a:lnTo>
                  <a:lnTo>
                    <a:pt x="125095" y="129539"/>
                  </a:lnTo>
                  <a:lnTo>
                    <a:pt x="66040" y="133985"/>
                  </a:lnTo>
                  <a:lnTo>
                    <a:pt x="57785" y="82550"/>
                  </a:lnTo>
                  <a:lnTo>
                    <a:pt x="34290" y="99695"/>
                  </a:lnTo>
                  <a:lnTo>
                    <a:pt x="10160" y="93980"/>
                  </a:lnTo>
                  <a:lnTo>
                    <a:pt x="0" y="64770"/>
                  </a:lnTo>
                  <a:lnTo>
                    <a:pt x="13335" y="33655"/>
                  </a:lnTo>
                  <a:lnTo>
                    <a:pt x="28575" y="24130"/>
                  </a:lnTo>
                  <a:lnTo>
                    <a:pt x="53975" y="41275"/>
                  </a:lnTo>
                  <a:lnTo>
                    <a:pt x="62230" y="42545"/>
                  </a:lnTo>
                  <a:lnTo>
                    <a:pt x="61595" y="0"/>
                  </a:lnTo>
                  <a:close/>
                </a:path>
              </a:pathLst>
            </a:custGeom>
            <a:solidFill>
              <a:srgbClr val="E6E6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Shape 3061"/>
            <p:cNvSpPr>
              <a:spLocks/>
            </p:cNvSpPr>
            <p:nvPr/>
          </p:nvSpPr>
          <p:spPr bwMode="auto">
            <a:xfrm>
              <a:off x="1270" y="10826"/>
              <a:ext cx="1435" cy="1981"/>
            </a:xfrm>
            <a:custGeom>
              <a:avLst/>
              <a:gdLst>
                <a:gd name="T0" fmla="*/ 394 w 143510"/>
                <a:gd name="T1" fmla="*/ 0 h 198120"/>
                <a:gd name="T2" fmla="*/ 711 w 143510"/>
                <a:gd name="T3" fmla="*/ 13 h 198120"/>
                <a:gd name="T4" fmla="*/ 883 w 143510"/>
                <a:gd name="T5" fmla="*/ 387 h 198120"/>
                <a:gd name="T6" fmla="*/ 825 w 143510"/>
                <a:gd name="T7" fmla="*/ 610 h 198120"/>
                <a:gd name="T8" fmla="*/ 1314 w 143510"/>
                <a:gd name="T9" fmla="*/ 610 h 198120"/>
                <a:gd name="T10" fmla="*/ 1435 w 143510"/>
                <a:gd name="T11" fmla="*/ 1943 h 198120"/>
                <a:gd name="T12" fmla="*/ 870 w 143510"/>
                <a:gd name="T13" fmla="*/ 1981 h 198120"/>
                <a:gd name="T14" fmla="*/ 870 w 143510"/>
                <a:gd name="T15" fmla="*/ 1841 h 198120"/>
                <a:gd name="T16" fmla="*/ 984 w 143510"/>
                <a:gd name="T17" fmla="*/ 1625 h 198120"/>
                <a:gd name="T18" fmla="*/ 971 w 143510"/>
                <a:gd name="T19" fmla="*/ 1498 h 198120"/>
                <a:gd name="T20" fmla="*/ 857 w 143510"/>
                <a:gd name="T21" fmla="*/ 1403 h 198120"/>
                <a:gd name="T22" fmla="*/ 591 w 143510"/>
                <a:gd name="T23" fmla="*/ 1321 h 198120"/>
                <a:gd name="T24" fmla="*/ 0 w 143510"/>
                <a:gd name="T25" fmla="*/ 705 h 198120"/>
                <a:gd name="T26" fmla="*/ 356 w 143510"/>
                <a:gd name="T27" fmla="*/ 635 h 198120"/>
                <a:gd name="T28" fmla="*/ 184 w 143510"/>
                <a:gd name="T29" fmla="*/ 451 h 198120"/>
                <a:gd name="T30" fmla="*/ 140 w 143510"/>
                <a:gd name="T31" fmla="*/ 159 h 198120"/>
                <a:gd name="T32" fmla="*/ 394 w 143510"/>
                <a:gd name="T33" fmla="*/ 0 h 198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510"/>
                <a:gd name="T52" fmla="*/ 0 h 198120"/>
                <a:gd name="T53" fmla="*/ 143510 w 143510"/>
                <a:gd name="T54" fmla="*/ 198120 h 198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510" h="198120">
                  <a:moveTo>
                    <a:pt x="39370" y="0"/>
                  </a:moveTo>
                  <a:lnTo>
                    <a:pt x="71120" y="1270"/>
                  </a:lnTo>
                  <a:lnTo>
                    <a:pt x="88265" y="38735"/>
                  </a:lnTo>
                  <a:lnTo>
                    <a:pt x="82550" y="60960"/>
                  </a:lnTo>
                  <a:lnTo>
                    <a:pt x="131445" y="60960"/>
                  </a:lnTo>
                  <a:lnTo>
                    <a:pt x="143510" y="194310"/>
                  </a:lnTo>
                  <a:lnTo>
                    <a:pt x="86995" y="198120"/>
                  </a:lnTo>
                  <a:lnTo>
                    <a:pt x="86995" y="184150"/>
                  </a:lnTo>
                  <a:lnTo>
                    <a:pt x="98425" y="162560"/>
                  </a:lnTo>
                  <a:lnTo>
                    <a:pt x="97155" y="149860"/>
                  </a:lnTo>
                  <a:lnTo>
                    <a:pt x="85725" y="140335"/>
                  </a:lnTo>
                  <a:lnTo>
                    <a:pt x="59055" y="132080"/>
                  </a:lnTo>
                  <a:lnTo>
                    <a:pt x="0" y="70485"/>
                  </a:lnTo>
                  <a:lnTo>
                    <a:pt x="35560" y="63500"/>
                  </a:lnTo>
                  <a:lnTo>
                    <a:pt x="18415" y="45085"/>
                  </a:lnTo>
                  <a:lnTo>
                    <a:pt x="13970" y="15875"/>
                  </a:lnTo>
                  <a:lnTo>
                    <a:pt x="3937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Shape 3062"/>
            <p:cNvSpPr>
              <a:spLocks/>
            </p:cNvSpPr>
            <p:nvPr/>
          </p:nvSpPr>
          <p:spPr bwMode="auto">
            <a:xfrm>
              <a:off x="9385" y="12109"/>
              <a:ext cx="1886" cy="1270"/>
            </a:xfrm>
            <a:custGeom>
              <a:avLst/>
              <a:gdLst>
                <a:gd name="T0" fmla="*/ 1359 w 188595"/>
                <a:gd name="T1" fmla="*/ 0 h 127000"/>
                <a:gd name="T2" fmla="*/ 1886 w 188595"/>
                <a:gd name="T3" fmla="*/ 1149 h 127000"/>
                <a:gd name="T4" fmla="*/ 1111 w 188595"/>
                <a:gd name="T5" fmla="*/ 1270 h 127000"/>
                <a:gd name="T6" fmla="*/ 1080 w 188595"/>
                <a:gd name="T7" fmla="*/ 1245 h 127000"/>
                <a:gd name="T8" fmla="*/ 1041 w 188595"/>
                <a:gd name="T9" fmla="*/ 1219 h 127000"/>
                <a:gd name="T10" fmla="*/ 1003 w 188595"/>
                <a:gd name="T11" fmla="*/ 1207 h 127000"/>
                <a:gd name="T12" fmla="*/ 965 w 188595"/>
                <a:gd name="T13" fmla="*/ 1181 h 127000"/>
                <a:gd name="T14" fmla="*/ 921 w 188595"/>
                <a:gd name="T15" fmla="*/ 1175 h 127000"/>
                <a:gd name="T16" fmla="*/ 895 w 188595"/>
                <a:gd name="T17" fmla="*/ 1162 h 127000"/>
                <a:gd name="T18" fmla="*/ 857 w 188595"/>
                <a:gd name="T19" fmla="*/ 1137 h 127000"/>
                <a:gd name="T20" fmla="*/ 832 w 188595"/>
                <a:gd name="T21" fmla="*/ 1124 h 127000"/>
                <a:gd name="T22" fmla="*/ 794 w 188595"/>
                <a:gd name="T23" fmla="*/ 1099 h 127000"/>
                <a:gd name="T24" fmla="*/ 756 w 188595"/>
                <a:gd name="T25" fmla="*/ 1073 h 127000"/>
                <a:gd name="T26" fmla="*/ 737 w 188595"/>
                <a:gd name="T27" fmla="*/ 1060 h 127000"/>
                <a:gd name="T28" fmla="*/ 699 w 188595"/>
                <a:gd name="T29" fmla="*/ 1035 h 127000"/>
                <a:gd name="T30" fmla="*/ 673 w 188595"/>
                <a:gd name="T31" fmla="*/ 1016 h 127000"/>
                <a:gd name="T32" fmla="*/ 648 w 188595"/>
                <a:gd name="T33" fmla="*/ 1003 h 127000"/>
                <a:gd name="T34" fmla="*/ 622 w 188595"/>
                <a:gd name="T35" fmla="*/ 978 h 127000"/>
                <a:gd name="T36" fmla="*/ 597 w 188595"/>
                <a:gd name="T37" fmla="*/ 965 h 127000"/>
                <a:gd name="T38" fmla="*/ 578 w 188595"/>
                <a:gd name="T39" fmla="*/ 940 h 127000"/>
                <a:gd name="T40" fmla="*/ 552 w 188595"/>
                <a:gd name="T41" fmla="*/ 927 h 127000"/>
                <a:gd name="T42" fmla="*/ 514 w 188595"/>
                <a:gd name="T43" fmla="*/ 902 h 127000"/>
                <a:gd name="T44" fmla="*/ 502 w 188595"/>
                <a:gd name="T45" fmla="*/ 889 h 127000"/>
                <a:gd name="T46" fmla="*/ 451 w 188595"/>
                <a:gd name="T47" fmla="*/ 845 h 127000"/>
                <a:gd name="T48" fmla="*/ 419 w 188595"/>
                <a:gd name="T49" fmla="*/ 806 h 127000"/>
                <a:gd name="T50" fmla="*/ 368 w 188595"/>
                <a:gd name="T51" fmla="*/ 768 h 127000"/>
                <a:gd name="T52" fmla="*/ 343 w 188595"/>
                <a:gd name="T53" fmla="*/ 730 h 127000"/>
                <a:gd name="T54" fmla="*/ 305 w 188595"/>
                <a:gd name="T55" fmla="*/ 699 h 127000"/>
                <a:gd name="T56" fmla="*/ 279 w 188595"/>
                <a:gd name="T57" fmla="*/ 660 h 127000"/>
                <a:gd name="T58" fmla="*/ 248 w 188595"/>
                <a:gd name="T59" fmla="*/ 622 h 127000"/>
                <a:gd name="T60" fmla="*/ 222 w 188595"/>
                <a:gd name="T61" fmla="*/ 584 h 127000"/>
                <a:gd name="T62" fmla="*/ 197 w 188595"/>
                <a:gd name="T63" fmla="*/ 546 h 127000"/>
                <a:gd name="T64" fmla="*/ 184 w 188595"/>
                <a:gd name="T65" fmla="*/ 527 h 127000"/>
                <a:gd name="T66" fmla="*/ 159 w 188595"/>
                <a:gd name="T67" fmla="*/ 489 h 127000"/>
                <a:gd name="T68" fmla="*/ 146 w 188595"/>
                <a:gd name="T69" fmla="*/ 464 h 127000"/>
                <a:gd name="T70" fmla="*/ 133 w 188595"/>
                <a:gd name="T71" fmla="*/ 438 h 127000"/>
                <a:gd name="T72" fmla="*/ 121 w 188595"/>
                <a:gd name="T73" fmla="*/ 425 h 127000"/>
                <a:gd name="T74" fmla="*/ 95 w 188595"/>
                <a:gd name="T75" fmla="*/ 375 h 127000"/>
                <a:gd name="T76" fmla="*/ 83 w 188595"/>
                <a:gd name="T77" fmla="*/ 356 h 127000"/>
                <a:gd name="T78" fmla="*/ 83 w 188595"/>
                <a:gd name="T79" fmla="*/ 343 h 127000"/>
                <a:gd name="T80" fmla="*/ 83 w 188595"/>
                <a:gd name="T81" fmla="*/ 330 h 127000"/>
                <a:gd name="T82" fmla="*/ 0 w 188595"/>
                <a:gd name="T83" fmla="*/ 70 h 127000"/>
                <a:gd name="T84" fmla="*/ 489 w 188595"/>
                <a:gd name="T85" fmla="*/ 83 h 127000"/>
                <a:gd name="T86" fmla="*/ 514 w 188595"/>
                <a:gd name="T87" fmla="*/ 451 h 127000"/>
                <a:gd name="T88" fmla="*/ 724 w 188595"/>
                <a:gd name="T89" fmla="*/ 610 h 127000"/>
                <a:gd name="T90" fmla="*/ 978 w 188595"/>
                <a:gd name="T91" fmla="*/ 546 h 127000"/>
                <a:gd name="T92" fmla="*/ 1092 w 188595"/>
                <a:gd name="T93" fmla="*/ 451 h 127000"/>
                <a:gd name="T94" fmla="*/ 1080 w 188595"/>
                <a:gd name="T95" fmla="*/ 267 h 127000"/>
                <a:gd name="T96" fmla="*/ 895 w 188595"/>
                <a:gd name="T97" fmla="*/ 184 h 127000"/>
                <a:gd name="T98" fmla="*/ 965 w 188595"/>
                <a:gd name="T99" fmla="*/ 38 h 127000"/>
                <a:gd name="T100" fmla="*/ 1359 w 188595"/>
                <a:gd name="T101" fmla="*/ 0 h 127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595"/>
                <a:gd name="T154" fmla="*/ 0 h 127000"/>
                <a:gd name="T155" fmla="*/ 188595 w 188595"/>
                <a:gd name="T156" fmla="*/ 127000 h 127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595" h="127000">
                  <a:moveTo>
                    <a:pt x="135890" y="0"/>
                  </a:moveTo>
                  <a:lnTo>
                    <a:pt x="188595" y="114936"/>
                  </a:lnTo>
                  <a:lnTo>
                    <a:pt x="111125" y="127000"/>
                  </a:lnTo>
                  <a:lnTo>
                    <a:pt x="107950" y="124461"/>
                  </a:lnTo>
                  <a:lnTo>
                    <a:pt x="104140" y="121920"/>
                  </a:lnTo>
                  <a:lnTo>
                    <a:pt x="100330" y="120650"/>
                  </a:lnTo>
                  <a:lnTo>
                    <a:pt x="96520" y="118111"/>
                  </a:lnTo>
                  <a:lnTo>
                    <a:pt x="92075" y="117475"/>
                  </a:lnTo>
                  <a:lnTo>
                    <a:pt x="89535" y="116205"/>
                  </a:lnTo>
                  <a:lnTo>
                    <a:pt x="85725" y="113665"/>
                  </a:lnTo>
                  <a:lnTo>
                    <a:pt x="83185" y="112395"/>
                  </a:lnTo>
                  <a:lnTo>
                    <a:pt x="79375" y="109855"/>
                  </a:lnTo>
                  <a:lnTo>
                    <a:pt x="75565" y="107315"/>
                  </a:lnTo>
                  <a:lnTo>
                    <a:pt x="73660" y="106045"/>
                  </a:lnTo>
                  <a:lnTo>
                    <a:pt x="69850" y="103505"/>
                  </a:lnTo>
                  <a:lnTo>
                    <a:pt x="67310" y="101600"/>
                  </a:lnTo>
                  <a:lnTo>
                    <a:pt x="64770" y="100330"/>
                  </a:lnTo>
                  <a:lnTo>
                    <a:pt x="62230" y="97790"/>
                  </a:lnTo>
                  <a:lnTo>
                    <a:pt x="59690" y="96520"/>
                  </a:lnTo>
                  <a:lnTo>
                    <a:pt x="57785" y="93980"/>
                  </a:lnTo>
                  <a:lnTo>
                    <a:pt x="55245" y="92711"/>
                  </a:lnTo>
                  <a:lnTo>
                    <a:pt x="51435" y="90170"/>
                  </a:lnTo>
                  <a:lnTo>
                    <a:pt x="50165" y="88900"/>
                  </a:lnTo>
                  <a:lnTo>
                    <a:pt x="45085" y="84455"/>
                  </a:lnTo>
                  <a:lnTo>
                    <a:pt x="41910" y="80645"/>
                  </a:lnTo>
                  <a:lnTo>
                    <a:pt x="36830" y="76836"/>
                  </a:lnTo>
                  <a:lnTo>
                    <a:pt x="34290" y="73025"/>
                  </a:lnTo>
                  <a:lnTo>
                    <a:pt x="30480" y="69850"/>
                  </a:lnTo>
                  <a:lnTo>
                    <a:pt x="27940" y="66040"/>
                  </a:lnTo>
                  <a:lnTo>
                    <a:pt x="24765" y="62230"/>
                  </a:lnTo>
                  <a:lnTo>
                    <a:pt x="22225" y="58420"/>
                  </a:lnTo>
                  <a:lnTo>
                    <a:pt x="19685" y="54611"/>
                  </a:lnTo>
                  <a:lnTo>
                    <a:pt x="18415" y="52705"/>
                  </a:lnTo>
                  <a:lnTo>
                    <a:pt x="15875" y="48895"/>
                  </a:lnTo>
                  <a:lnTo>
                    <a:pt x="14605" y="46355"/>
                  </a:lnTo>
                  <a:lnTo>
                    <a:pt x="13335" y="43815"/>
                  </a:lnTo>
                  <a:lnTo>
                    <a:pt x="12065" y="42545"/>
                  </a:lnTo>
                  <a:lnTo>
                    <a:pt x="9525" y="37465"/>
                  </a:lnTo>
                  <a:lnTo>
                    <a:pt x="8255" y="35561"/>
                  </a:lnTo>
                  <a:lnTo>
                    <a:pt x="8255" y="34290"/>
                  </a:lnTo>
                  <a:lnTo>
                    <a:pt x="8255" y="33020"/>
                  </a:lnTo>
                  <a:lnTo>
                    <a:pt x="0" y="6986"/>
                  </a:lnTo>
                  <a:lnTo>
                    <a:pt x="48895" y="8255"/>
                  </a:lnTo>
                  <a:lnTo>
                    <a:pt x="51435" y="45086"/>
                  </a:lnTo>
                  <a:lnTo>
                    <a:pt x="72390" y="60961"/>
                  </a:lnTo>
                  <a:lnTo>
                    <a:pt x="97790" y="54611"/>
                  </a:lnTo>
                  <a:lnTo>
                    <a:pt x="109220" y="45086"/>
                  </a:lnTo>
                  <a:lnTo>
                    <a:pt x="107950" y="26670"/>
                  </a:lnTo>
                  <a:lnTo>
                    <a:pt x="89535" y="18415"/>
                  </a:lnTo>
                  <a:lnTo>
                    <a:pt x="96520" y="3811"/>
                  </a:lnTo>
                  <a:lnTo>
                    <a:pt x="13589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Shape 3063"/>
            <p:cNvSpPr>
              <a:spLocks/>
            </p:cNvSpPr>
            <p:nvPr/>
          </p:nvSpPr>
          <p:spPr bwMode="auto">
            <a:xfrm>
              <a:off x="9347" y="10496"/>
              <a:ext cx="1174" cy="1073"/>
            </a:xfrm>
            <a:custGeom>
              <a:avLst/>
              <a:gdLst>
                <a:gd name="T0" fmla="*/ 787 w 117475"/>
                <a:gd name="T1" fmla="*/ 0 h 107314"/>
                <a:gd name="T2" fmla="*/ 793 w 117475"/>
                <a:gd name="T3" fmla="*/ 0 h 107314"/>
                <a:gd name="T4" fmla="*/ 1174 w 117475"/>
                <a:gd name="T5" fmla="*/ 1029 h 107314"/>
                <a:gd name="T6" fmla="*/ 603 w 117475"/>
                <a:gd name="T7" fmla="*/ 1060 h 107314"/>
                <a:gd name="T8" fmla="*/ 590 w 117475"/>
                <a:gd name="T9" fmla="*/ 940 h 107314"/>
                <a:gd name="T10" fmla="*/ 711 w 117475"/>
                <a:gd name="T11" fmla="*/ 844 h 107314"/>
                <a:gd name="T12" fmla="*/ 711 w 117475"/>
                <a:gd name="T13" fmla="*/ 660 h 107314"/>
                <a:gd name="T14" fmla="*/ 590 w 117475"/>
                <a:gd name="T15" fmla="*/ 502 h 107314"/>
                <a:gd name="T16" fmla="*/ 343 w 117475"/>
                <a:gd name="T17" fmla="*/ 571 h 107314"/>
                <a:gd name="T18" fmla="*/ 235 w 117475"/>
                <a:gd name="T19" fmla="*/ 743 h 107314"/>
                <a:gd name="T20" fmla="*/ 273 w 117475"/>
                <a:gd name="T21" fmla="*/ 876 h 107314"/>
                <a:gd name="T22" fmla="*/ 305 w 117475"/>
                <a:gd name="T23" fmla="*/ 1073 h 107314"/>
                <a:gd name="T24" fmla="*/ 0 w 117475"/>
                <a:gd name="T25" fmla="*/ 1035 h 107314"/>
                <a:gd name="T26" fmla="*/ 13 w 117475"/>
                <a:gd name="T27" fmla="*/ 1003 h 107314"/>
                <a:gd name="T28" fmla="*/ 13 w 117475"/>
                <a:gd name="T29" fmla="*/ 965 h 107314"/>
                <a:gd name="T30" fmla="*/ 25 w 117475"/>
                <a:gd name="T31" fmla="*/ 927 h 107314"/>
                <a:gd name="T32" fmla="*/ 38 w 117475"/>
                <a:gd name="T33" fmla="*/ 889 h 107314"/>
                <a:gd name="T34" fmla="*/ 38 w 117475"/>
                <a:gd name="T35" fmla="*/ 857 h 107314"/>
                <a:gd name="T36" fmla="*/ 51 w 117475"/>
                <a:gd name="T37" fmla="*/ 819 h 107314"/>
                <a:gd name="T38" fmla="*/ 63 w 117475"/>
                <a:gd name="T39" fmla="*/ 794 h 107314"/>
                <a:gd name="T40" fmla="*/ 76 w 117475"/>
                <a:gd name="T41" fmla="*/ 756 h 107314"/>
                <a:gd name="T42" fmla="*/ 89 w 117475"/>
                <a:gd name="T43" fmla="*/ 717 h 107314"/>
                <a:gd name="T44" fmla="*/ 102 w 117475"/>
                <a:gd name="T45" fmla="*/ 698 h 107314"/>
                <a:gd name="T46" fmla="*/ 114 w 117475"/>
                <a:gd name="T47" fmla="*/ 660 h 107314"/>
                <a:gd name="T48" fmla="*/ 121 w 117475"/>
                <a:gd name="T49" fmla="*/ 635 h 107314"/>
                <a:gd name="T50" fmla="*/ 133 w 117475"/>
                <a:gd name="T51" fmla="*/ 610 h 107314"/>
                <a:gd name="T52" fmla="*/ 159 w 117475"/>
                <a:gd name="T53" fmla="*/ 584 h 107314"/>
                <a:gd name="T54" fmla="*/ 171 w 117475"/>
                <a:gd name="T55" fmla="*/ 552 h 107314"/>
                <a:gd name="T56" fmla="*/ 184 w 117475"/>
                <a:gd name="T57" fmla="*/ 540 h 107314"/>
                <a:gd name="T58" fmla="*/ 197 w 117475"/>
                <a:gd name="T59" fmla="*/ 502 h 107314"/>
                <a:gd name="T60" fmla="*/ 209 w 117475"/>
                <a:gd name="T61" fmla="*/ 476 h 107314"/>
                <a:gd name="T62" fmla="*/ 235 w 117475"/>
                <a:gd name="T63" fmla="*/ 451 h 107314"/>
                <a:gd name="T64" fmla="*/ 247 w 117475"/>
                <a:gd name="T65" fmla="*/ 438 h 107314"/>
                <a:gd name="T66" fmla="*/ 286 w 117475"/>
                <a:gd name="T67" fmla="*/ 387 h 107314"/>
                <a:gd name="T68" fmla="*/ 317 w 117475"/>
                <a:gd name="T69" fmla="*/ 356 h 107314"/>
                <a:gd name="T70" fmla="*/ 343 w 117475"/>
                <a:gd name="T71" fmla="*/ 317 h 107314"/>
                <a:gd name="T72" fmla="*/ 381 w 117475"/>
                <a:gd name="T73" fmla="*/ 279 h 107314"/>
                <a:gd name="T74" fmla="*/ 419 w 117475"/>
                <a:gd name="T75" fmla="*/ 241 h 107314"/>
                <a:gd name="T76" fmla="*/ 457 w 117475"/>
                <a:gd name="T77" fmla="*/ 222 h 107314"/>
                <a:gd name="T78" fmla="*/ 489 w 117475"/>
                <a:gd name="T79" fmla="*/ 184 h 107314"/>
                <a:gd name="T80" fmla="*/ 514 w 117475"/>
                <a:gd name="T81" fmla="*/ 159 h 107314"/>
                <a:gd name="T82" fmla="*/ 552 w 117475"/>
                <a:gd name="T83" fmla="*/ 133 h 107314"/>
                <a:gd name="T84" fmla="*/ 590 w 117475"/>
                <a:gd name="T85" fmla="*/ 108 h 107314"/>
                <a:gd name="T86" fmla="*/ 616 w 117475"/>
                <a:gd name="T87" fmla="*/ 95 h 107314"/>
                <a:gd name="T88" fmla="*/ 635 w 117475"/>
                <a:gd name="T89" fmla="*/ 70 h 107314"/>
                <a:gd name="T90" fmla="*/ 660 w 117475"/>
                <a:gd name="T91" fmla="*/ 63 h 107314"/>
                <a:gd name="T92" fmla="*/ 698 w 117475"/>
                <a:gd name="T93" fmla="*/ 51 h 107314"/>
                <a:gd name="T94" fmla="*/ 736 w 117475"/>
                <a:gd name="T95" fmla="*/ 25 h 107314"/>
                <a:gd name="T96" fmla="*/ 774 w 117475"/>
                <a:gd name="T97" fmla="*/ 13 h 107314"/>
                <a:gd name="T98" fmla="*/ 787 w 117475"/>
                <a:gd name="T99" fmla="*/ 0 h 107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7475"/>
                <a:gd name="T151" fmla="*/ 0 h 107314"/>
                <a:gd name="T152" fmla="*/ 117475 w 117475"/>
                <a:gd name="T153" fmla="*/ 107314 h 1073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7475" h="107314">
                  <a:moveTo>
                    <a:pt x="78740" y="0"/>
                  </a:moveTo>
                  <a:lnTo>
                    <a:pt x="79375" y="0"/>
                  </a:lnTo>
                  <a:lnTo>
                    <a:pt x="117475" y="102870"/>
                  </a:lnTo>
                  <a:lnTo>
                    <a:pt x="60325" y="106045"/>
                  </a:lnTo>
                  <a:lnTo>
                    <a:pt x="59055" y="93980"/>
                  </a:lnTo>
                  <a:lnTo>
                    <a:pt x="71120" y="84455"/>
                  </a:lnTo>
                  <a:lnTo>
                    <a:pt x="71120" y="66039"/>
                  </a:lnTo>
                  <a:lnTo>
                    <a:pt x="59055" y="50164"/>
                  </a:lnTo>
                  <a:lnTo>
                    <a:pt x="34290" y="57150"/>
                  </a:lnTo>
                  <a:lnTo>
                    <a:pt x="23495" y="74295"/>
                  </a:lnTo>
                  <a:lnTo>
                    <a:pt x="27305" y="87630"/>
                  </a:lnTo>
                  <a:lnTo>
                    <a:pt x="30480" y="107314"/>
                  </a:lnTo>
                  <a:lnTo>
                    <a:pt x="0" y="103505"/>
                  </a:lnTo>
                  <a:lnTo>
                    <a:pt x="1270" y="100330"/>
                  </a:lnTo>
                  <a:lnTo>
                    <a:pt x="1270" y="96520"/>
                  </a:lnTo>
                  <a:lnTo>
                    <a:pt x="2540" y="92710"/>
                  </a:lnTo>
                  <a:lnTo>
                    <a:pt x="3810" y="88900"/>
                  </a:lnTo>
                  <a:lnTo>
                    <a:pt x="3810" y="85725"/>
                  </a:lnTo>
                  <a:lnTo>
                    <a:pt x="5080" y="81914"/>
                  </a:lnTo>
                  <a:lnTo>
                    <a:pt x="6350" y="79375"/>
                  </a:lnTo>
                  <a:lnTo>
                    <a:pt x="7620" y="75564"/>
                  </a:lnTo>
                  <a:lnTo>
                    <a:pt x="8890" y="71755"/>
                  </a:lnTo>
                  <a:lnTo>
                    <a:pt x="10160" y="69850"/>
                  </a:lnTo>
                  <a:lnTo>
                    <a:pt x="11430" y="66039"/>
                  </a:lnTo>
                  <a:lnTo>
                    <a:pt x="12065" y="63500"/>
                  </a:lnTo>
                  <a:lnTo>
                    <a:pt x="13335" y="60960"/>
                  </a:lnTo>
                  <a:lnTo>
                    <a:pt x="15875" y="58420"/>
                  </a:lnTo>
                  <a:lnTo>
                    <a:pt x="17145" y="55245"/>
                  </a:lnTo>
                  <a:lnTo>
                    <a:pt x="18415" y="53975"/>
                  </a:lnTo>
                  <a:lnTo>
                    <a:pt x="19685" y="50164"/>
                  </a:lnTo>
                  <a:lnTo>
                    <a:pt x="20955" y="47625"/>
                  </a:lnTo>
                  <a:lnTo>
                    <a:pt x="23495" y="45085"/>
                  </a:lnTo>
                  <a:lnTo>
                    <a:pt x="24765" y="43814"/>
                  </a:lnTo>
                  <a:lnTo>
                    <a:pt x="28575" y="38735"/>
                  </a:lnTo>
                  <a:lnTo>
                    <a:pt x="31750" y="35560"/>
                  </a:lnTo>
                  <a:lnTo>
                    <a:pt x="34290" y="31750"/>
                  </a:lnTo>
                  <a:lnTo>
                    <a:pt x="38100" y="27939"/>
                  </a:lnTo>
                  <a:lnTo>
                    <a:pt x="41910" y="24130"/>
                  </a:lnTo>
                  <a:lnTo>
                    <a:pt x="45720" y="22225"/>
                  </a:lnTo>
                  <a:lnTo>
                    <a:pt x="48895" y="18414"/>
                  </a:lnTo>
                  <a:lnTo>
                    <a:pt x="51435" y="15875"/>
                  </a:lnTo>
                  <a:lnTo>
                    <a:pt x="55245" y="13335"/>
                  </a:lnTo>
                  <a:lnTo>
                    <a:pt x="59055" y="10795"/>
                  </a:lnTo>
                  <a:lnTo>
                    <a:pt x="61595" y="9525"/>
                  </a:lnTo>
                  <a:lnTo>
                    <a:pt x="63500" y="6985"/>
                  </a:lnTo>
                  <a:lnTo>
                    <a:pt x="66040" y="6350"/>
                  </a:lnTo>
                  <a:lnTo>
                    <a:pt x="69850" y="5080"/>
                  </a:lnTo>
                  <a:lnTo>
                    <a:pt x="73660" y="2539"/>
                  </a:lnTo>
                  <a:lnTo>
                    <a:pt x="77470" y="1270"/>
                  </a:lnTo>
                  <a:lnTo>
                    <a:pt x="78740"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Shape 3064"/>
            <p:cNvSpPr>
              <a:spLocks/>
            </p:cNvSpPr>
            <p:nvPr/>
          </p:nvSpPr>
          <p:spPr bwMode="auto">
            <a:xfrm>
              <a:off x="3086" y="12071"/>
              <a:ext cx="2946" cy="1981"/>
            </a:xfrm>
            <a:custGeom>
              <a:avLst/>
              <a:gdLst>
                <a:gd name="T0" fmla="*/ 19 w 294640"/>
                <a:gd name="T1" fmla="*/ 0 h 198120"/>
                <a:gd name="T2" fmla="*/ 57 w 294640"/>
                <a:gd name="T3" fmla="*/ 0 h 198120"/>
                <a:gd name="T4" fmla="*/ 108 w 294640"/>
                <a:gd name="T5" fmla="*/ 13 h 198120"/>
                <a:gd name="T6" fmla="*/ 171 w 294640"/>
                <a:gd name="T7" fmla="*/ 13 h 198120"/>
                <a:gd name="T8" fmla="*/ 229 w 294640"/>
                <a:gd name="T9" fmla="*/ 13 h 198120"/>
                <a:gd name="T10" fmla="*/ 317 w 294640"/>
                <a:gd name="T11" fmla="*/ 13 h 198120"/>
                <a:gd name="T12" fmla="*/ 400 w 294640"/>
                <a:gd name="T13" fmla="*/ 25 h 198120"/>
                <a:gd name="T14" fmla="*/ 489 w 294640"/>
                <a:gd name="T15" fmla="*/ 38 h 198120"/>
                <a:gd name="T16" fmla="*/ 597 w 294640"/>
                <a:gd name="T17" fmla="*/ 51 h 198120"/>
                <a:gd name="T18" fmla="*/ 692 w 294640"/>
                <a:gd name="T19" fmla="*/ 63 h 198120"/>
                <a:gd name="T20" fmla="*/ 819 w 294640"/>
                <a:gd name="T21" fmla="*/ 89 h 198120"/>
                <a:gd name="T22" fmla="*/ 927 w 294640"/>
                <a:gd name="T23" fmla="*/ 108 h 198120"/>
                <a:gd name="T24" fmla="*/ 1048 w 294640"/>
                <a:gd name="T25" fmla="*/ 133 h 198120"/>
                <a:gd name="T26" fmla="*/ 1175 w 294640"/>
                <a:gd name="T27" fmla="*/ 171 h 198120"/>
                <a:gd name="T28" fmla="*/ 1308 w 294640"/>
                <a:gd name="T29" fmla="*/ 210 h 198120"/>
                <a:gd name="T30" fmla="*/ 1429 w 294640"/>
                <a:gd name="T31" fmla="*/ 248 h 198120"/>
                <a:gd name="T32" fmla="*/ 1549 w 294640"/>
                <a:gd name="T33" fmla="*/ 292 h 198120"/>
                <a:gd name="T34" fmla="*/ 1689 w 294640"/>
                <a:gd name="T35" fmla="*/ 356 h 198120"/>
                <a:gd name="T36" fmla="*/ 1810 w 294640"/>
                <a:gd name="T37" fmla="*/ 413 h 198120"/>
                <a:gd name="T38" fmla="*/ 1930 w 294640"/>
                <a:gd name="T39" fmla="*/ 476 h 198120"/>
                <a:gd name="T40" fmla="*/ 2051 w 294640"/>
                <a:gd name="T41" fmla="*/ 552 h 198120"/>
                <a:gd name="T42" fmla="*/ 2178 w 294640"/>
                <a:gd name="T43" fmla="*/ 622 h 198120"/>
                <a:gd name="T44" fmla="*/ 2286 w 294640"/>
                <a:gd name="T45" fmla="*/ 724 h 198120"/>
                <a:gd name="T46" fmla="*/ 2394 w 294640"/>
                <a:gd name="T47" fmla="*/ 806 h 198120"/>
                <a:gd name="T48" fmla="*/ 2495 w 294640"/>
                <a:gd name="T49" fmla="*/ 914 h 198120"/>
                <a:gd name="T50" fmla="*/ 2590 w 294640"/>
                <a:gd name="T51" fmla="*/ 1029 h 198120"/>
                <a:gd name="T52" fmla="*/ 2679 w 294640"/>
                <a:gd name="T53" fmla="*/ 1149 h 198120"/>
                <a:gd name="T54" fmla="*/ 2762 w 294640"/>
                <a:gd name="T55" fmla="*/ 1283 h 198120"/>
                <a:gd name="T56" fmla="*/ 2838 w 294640"/>
                <a:gd name="T57" fmla="*/ 1416 h 198120"/>
                <a:gd name="T58" fmla="*/ 2895 w 294640"/>
                <a:gd name="T59" fmla="*/ 1562 h 198120"/>
                <a:gd name="T60" fmla="*/ 2946 w 294640"/>
                <a:gd name="T61" fmla="*/ 1733 h 198120"/>
                <a:gd name="T62" fmla="*/ 0 w 294640"/>
                <a:gd name="T63" fmla="*/ 13 h 198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640"/>
                <a:gd name="T97" fmla="*/ 0 h 198120"/>
                <a:gd name="T98" fmla="*/ 294640 w 294640"/>
                <a:gd name="T99" fmla="*/ 198120 h 198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640" h="198120">
                  <a:moveTo>
                    <a:pt x="1270" y="0"/>
                  </a:moveTo>
                  <a:lnTo>
                    <a:pt x="1905" y="0"/>
                  </a:lnTo>
                  <a:lnTo>
                    <a:pt x="4445" y="0"/>
                  </a:lnTo>
                  <a:lnTo>
                    <a:pt x="5715" y="0"/>
                  </a:lnTo>
                  <a:lnTo>
                    <a:pt x="8255" y="0"/>
                  </a:lnTo>
                  <a:lnTo>
                    <a:pt x="10795" y="1270"/>
                  </a:lnTo>
                  <a:lnTo>
                    <a:pt x="13335" y="1270"/>
                  </a:lnTo>
                  <a:lnTo>
                    <a:pt x="17145" y="1270"/>
                  </a:lnTo>
                  <a:lnTo>
                    <a:pt x="19050" y="1270"/>
                  </a:lnTo>
                  <a:lnTo>
                    <a:pt x="22860" y="1270"/>
                  </a:lnTo>
                  <a:lnTo>
                    <a:pt x="27940" y="1270"/>
                  </a:lnTo>
                  <a:lnTo>
                    <a:pt x="31750" y="1270"/>
                  </a:lnTo>
                  <a:lnTo>
                    <a:pt x="34925" y="2540"/>
                  </a:lnTo>
                  <a:lnTo>
                    <a:pt x="40005" y="2540"/>
                  </a:lnTo>
                  <a:lnTo>
                    <a:pt x="43815" y="2540"/>
                  </a:lnTo>
                  <a:lnTo>
                    <a:pt x="48895" y="3810"/>
                  </a:lnTo>
                  <a:lnTo>
                    <a:pt x="54610" y="3810"/>
                  </a:lnTo>
                  <a:lnTo>
                    <a:pt x="59690" y="5080"/>
                  </a:lnTo>
                  <a:lnTo>
                    <a:pt x="64770" y="5080"/>
                  </a:lnTo>
                  <a:lnTo>
                    <a:pt x="69215" y="6350"/>
                  </a:lnTo>
                  <a:lnTo>
                    <a:pt x="75565" y="7620"/>
                  </a:lnTo>
                  <a:lnTo>
                    <a:pt x="81915" y="8890"/>
                  </a:lnTo>
                  <a:lnTo>
                    <a:pt x="86360" y="9525"/>
                  </a:lnTo>
                  <a:lnTo>
                    <a:pt x="92710" y="10795"/>
                  </a:lnTo>
                  <a:lnTo>
                    <a:pt x="99060" y="12065"/>
                  </a:lnTo>
                  <a:lnTo>
                    <a:pt x="104775" y="13335"/>
                  </a:lnTo>
                  <a:lnTo>
                    <a:pt x="111125" y="15875"/>
                  </a:lnTo>
                  <a:lnTo>
                    <a:pt x="117475" y="17145"/>
                  </a:lnTo>
                  <a:lnTo>
                    <a:pt x="123190" y="18415"/>
                  </a:lnTo>
                  <a:lnTo>
                    <a:pt x="130810" y="20955"/>
                  </a:lnTo>
                  <a:lnTo>
                    <a:pt x="136525" y="23495"/>
                  </a:lnTo>
                  <a:lnTo>
                    <a:pt x="142875" y="24765"/>
                  </a:lnTo>
                  <a:lnTo>
                    <a:pt x="149225" y="26670"/>
                  </a:lnTo>
                  <a:lnTo>
                    <a:pt x="154940" y="29210"/>
                  </a:lnTo>
                  <a:lnTo>
                    <a:pt x="161290" y="33020"/>
                  </a:lnTo>
                  <a:lnTo>
                    <a:pt x="168910" y="35560"/>
                  </a:lnTo>
                  <a:lnTo>
                    <a:pt x="174625" y="38100"/>
                  </a:lnTo>
                  <a:lnTo>
                    <a:pt x="180975" y="41275"/>
                  </a:lnTo>
                  <a:lnTo>
                    <a:pt x="186690" y="43815"/>
                  </a:lnTo>
                  <a:lnTo>
                    <a:pt x="193040" y="47625"/>
                  </a:lnTo>
                  <a:lnTo>
                    <a:pt x="199390" y="51435"/>
                  </a:lnTo>
                  <a:lnTo>
                    <a:pt x="205105" y="55245"/>
                  </a:lnTo>
                  <a:lnTo>
                    <a:pt x="211455" y="58420"/>
                  </a:lnTo>
                  <a:lnTo>
                    <a:pt x="217805" y="62230"/>
                  </a:lnTo>
                  <a:lnTo>
                    <a:pt x="222250" y="67310"/>
                  </a:lnTo>
                  <a:lnTo>
                    <a:pt x="228600" y="72390"/>
                  </a:lnTo>
                  <a:lnTo>
                    <a:pt x="233680" y="75565"/>
                  </a:lnTo>
                  <a:lnTo>
                    <a:pt x="239395" y="80645"/>
                  </a:lnTo>
                  <a:lnTo>
                    <a:pt x="244475" y="86995"/>
                  </a:lnTo>
                  <a:lnTo>
                    <a:pt x="249555" y="91440"/>
                  </a:lnTo>
                  <a:lnTo>
                    <a:pt x="254000" y="96520"/>
                  </a:lnTo>
                  <a:lnTo>
                    <a:pt x="259080" y="102870"/>
                  </a:lnTo>
                  <a:lnTo>
                    <a:pt x="262890" y="108585"/>
                  </a:lnTo>
                  <a:lnTo>
                    <a:pt x="267970" y="114935"/>
                  </a:lnTo>
                  <a:lnTo>
                    <a:pt x="272415" y="121285"/>
                  </a:lnTo>
                  <a:lnTo>
                    <a:pt x="276225" y="128270"/>
                  </a:lnTo>
                  <a:lnTo>
                    <a:pt x="280035" y="134620"/>
                  </a:lnTo>
                  <a:lnTo>
                    <a:pt x="283845" y="141605"/>
                  </a:lnTo>
                  <a:lnTo>
                    <a:pt x="286385" y="149225"/>
                  </a:lnTo>
                  <a:lnTo>
                    <a:pt x="289560" y="156210"/>
                  </a:lnTo>
                  <a:lnTo>
                    <a:pt x="292100" y="165100"/>
                  </a:lnTo>
                  <a:lnTo>
                    <a:pt x="294640" y="173355"/>
                  </a:lnTo>
                  <a:lnTo>
                    <a:pt x="70485" y="198120"/>
                  </a:lnTo>
                  <a:lnTo>
                    <a:pt x="0" y="1270"/>
                  </a:lnTo>
                  <a:lnTo>
                    <a:pt x="1270" y="0"/>
                  </a:lnTo>
                  <a:close/>
                </a:path>
              </a:pathLst>
            </a:custGeom>
            <a:solidFill>
              <a:srgbClr val="96DE0A"/>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Shape 3065"/>
            <p:cNvSpPr>
              <a:spLocks/>
            </p:cNvSpPr>
            <p:nvPr/>
          </p:nvSpPr>
          <p:spPr bwMode="auto">
            <a:xfrm>
              <a:off x="6070" y="12293"/>
              <a:ext cx="1543" cy="1124"/>
            </a:xfrm>
            <a:custGeom>
              <a:avLst/>
              <a:gdLst>
                <a:gd name="T0" fmla="*/ 686 w 154305"/>
                <a:gd name="T1" fmla="*/ 0 h 112395"/>
                <a:gd name="T2" fmla="*/ 806 w 154305"/>
                <a:gd name="T3" fmla="*/ 438 h 112395"/>
                <a:gd name="T4" fmla="*/ 1257 w 154305"/>
                <a:gd name="T5" fmla="*/ 292 h 112395"/>
                <a:gd name="T6" fmla="*/ 1467 w 154305"/>
                <a:gd name="T7" fmla="*/ 387 h 112395"/>
                <a:gd name="T8" fmla="*/ 1543 w 154305"/>
                <a:gd name="T9" fmla="*/ 718 h 112395"/>
                <a:gd name="T10" fmla="*/ 1403 w 154305"/>
                <a:gd name="T11" fmla="*/ 889 h 112395"/>
                <a:gd name="T12" fmla="*/ 914 w 154305"/>
                <a:gd name="T13" fmla="*/ 889 h 112395"/>
                <a:gd name="T14" fmla="*/ 965 w 154305"/>
                <a:gd name="T15" fmla="*/ 1124 h 112395"/>
                <a:gd name="T16" fmla="*/ 940 w 154305"/>
                <a:gd name="T17" fmla="*/ 1124 h 112395"/>
                <a:gd name="T18" fmla="*/ 914 w 154305"/>
                <a:gd name="T19" fmla="*/ 1111 h 112395"/>
                <a:gd name="T20" fmla="*/ 889 w 154305"/>
                <a:gd name="T21" fmla="*/ 1111 h 112395"/>
                <a:gd name="T22" fmla="*/ 870 w 154305"/>
                <a:gd name="T23" fmla="*/ 1099 h 112395"/>
                <a:gd name="T24" fmla="*/ 819 w 154305"/>
                <a:gd name="T25" fmla="*/ 1086 h 112395"/>
                <a:gd name="T26" fmla="*/ 781 w 154305"/>
                <a:gd name="T27" fmla="*/ 1073 h 112395"/>
                <a:gd name="T28" fmla="*/ 743 w 154305"/>
                <a:gd name="T29" fmla="*/ 1060 h 112395"/>
                <a:gd name="T30" fmla="*/ 698 w 154305"/>
                <a:gd name="T31" fmla="*/ 1048 h 112395"/>
                <a:gd name="T32" fmla="*/ 660 w 154305"/>
                <a:gd name="T33" fmla="*/ 1022 h 112395"/>
                <a:gd name="T34" fmla="*/ 635 w 154305"/>
                <a:gd name="T35" fmla="*/ 1010 h 112395"/>
                <a:gd name="T36" fmla="*/ 584 w 154305"/>
                <a:gd name="T37" fmla="*/ 991 h 112395"/>
                <a:gd name="T38" fmla="*/ 559 w 154305"/>
                <a:gd name="T39" fmla="*/ 978 h 112395"/>
                <a:gd name="T40" fmla="*/ 527 w 154305"/>
                <a:gd name="T41" fmla="*/ 953 h 112395"/>
                <a:gd name="T42" fmla="*/ 502 w 154305"/>
                <a:gd name="T43" fmla="*/ 940 h 112395"/>
                <a:gd name="T44" fmla="*/ 476 w 154305"/>
                <a:gd name="T45" fmla="*/ 927 h 112395"/>
                <a:gd name="T46" fmla="*/ 438 w 154305"/>
                <a:gd name="T47" fmla="*/ 914 h 112395"/>
                <a:gd name="T48" fmla="*/ 413 w 154305"/>
                <a:gd name="T49" fmla="*/ 889 h 112395"/>
                <a:gd name="T50" fmla="*/ 400 w 154305"/>
                <a:gd name="T51" fmla="*/ 876 h 112395"/>
                <a:gd name="T52" fmla="*/ 356 w 154305"/>
                <a:gd name="T53" fmla="*/ 838 h 112395"/>
                <a:gd name="T54" fmla="*/ 317 w 154305"/>
                <a:gd name="T55" fmla="*/ 819 h 112395"/>
                <a:gd name="T56" fmla="*/ 292 w 154305"/>
                <a:gd name="T57" fmla="*/ 781 h 112395"/>
                <a:gd name="T58" fmla="*/ 267 w 154305"/>
                <a:gd name="T59" fmla="*/ 768 h 112395"/>
                <a:gd name="T60" fmla="*/ 241 w 154305"/>
                <a:gd name="T61" fmla="*/ 730 h 112395"/>
                <a:gd name="T62" fmla="*/ 229 w 154305"/>
                <a:gd name="T63" fmla="*/ 718 h 112395"/>
                <a:gd name="T64" fmla="*/ 292 w 154305"/>
                <a:gd name="T65" fmla="*/ 546 h 112395"/>
                <a:gd name="T66" fmla="*/ 0 w 154305"/>
                <a:gd name="T67" fmla="*/ 121 h 112395"/>
                <a:gd name="T68" fmla="*/ 686 w 154305"/>
                <a:gd name="T69" fmla="*/ 0 h 1123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305"/>
                <a:gd name="T106" fmla="*/ 0 h 112395"/>
                <a:gd name="T107" fmla="*/ 154305 w 154305"/>
                <a:gd name="T108" fmla="*/ 112395 h 1123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305" h="112395">
                  <a:moveTo>
                    <a:pt x="68580" y="0"/>
                  </a:moveTo>
                  <a:lnTo>
                    <a:pt x="80645" y="43815"/>
                  </a:lnTo>
                  <a:lnTo>
                    <a:pt x="125730" y="29210"/>
                  </a:lnTo>
                  <a:lnTo>
                    <a:pt x="146685" y="38735"/>
                  </a:lnTo>
                  <a:lnTo>
                    <a:pt x="154305" y="71755"/>
                  </a:lnTo>
                  <a:lnTo>
                    <a:pt x="140335" y="88900"/>
                  </a:lnTo>
                  <a:lnTo>
                    <a:pt x="91440" y="88900"/>
                  </a:lnTo>
                  <a:lnTo>
                    <a:pt x="96520" y="112395"/>
                  </a:lnTo>
                  <a:lnTo>
                    <a:pt x="93980" y="112395"/>
                  </a:lnTo>
                  <a:lnTo>
                    <a:pt x="91440" y="111125"/>
                  </a:lnTo>
                  <a:lnTo>
                    <a:pt x="88900" y="111125"/>
                  </a:lnTo>
                  <a:lnTo>
                    <a:pt x="86995" y="109855"/>
                  </a:lnTo>
                  <a:lnTo>
                    <a:pt x="81915" y="108585"/>
                  </a:lnTo>
                  <a:lnTo>
                    <a:pt x="78105" y="107315"/>
                  </a:lnTo>
                  <a:lnTo>
                    <a:pt x="74295" y="106045"/>
                  </a:lnTo>
                  <a:lnTo>
                    <a:pt x="69850" y="104775"/>
                  </a:lnTo>
                  <a:lnTo>
                    <a:pt x="66040" y="102235"/>
                  </a:lnTo>
                  <a:lnTo>
                    <a:pt x="63500" y="100965"/>
                  </a:lnTo>
                  <a:lnTo>
                    <a:pt x="58420" y="99060"/>
                  </a:lnTo>
                  <a:lnTo>
                    <a:pt x="55880" y="97790"/>
                  </a:lnTo>
                  <a:lnTo>
                    <a:pt x="52705" y="95250"/>
                  </a:lnTo>
                  <a:lnTo>
                    <a:pt x="50165" y="93980"/>
                  </a:lnTo>
                  <a:lnTo>
                    <a:pt x="47625" y="92710"/>
                  </a:lnTo>
                  <a:lnTo>
                    <a:pt x="43815" y="91440"/>
                  </a:lnTo>
                  <a:lnTo>
                    <a:pt x="41275" y="88900"/>
                  </a:lnTo>
                  <a:lnTo>
                    <a:pt x="40005" y="87630"/>
                  </a:lnTo>
                  <a:lnTo>
                    <a:pt x="35560" y="83820"/>
                  </a:lnTo>
                  <a:lnTo>
                    <a:pt x="31750" y="81915"/>
                  </a:lnTo>
                  <a:lnTo>
                    <a:pt x="29210" y="78105"/>
                  </a:lnTo>
                  <a:lnTo>
                    <a:pt x="26670" y="76835"/>
                  </a:lnTo>
                  <a:lnTo>
                    <a:pt x="24130" y="73025"/>
                  </a:lnTo>
                  <a:lnTo>
                    <a:pt x="22860" y="71755"/>
                  </a:lnTo>
                  <a:lnTo>
                    <a:pt x="29210" y="54610"/>
                  </a:lnTo>
                  <a:lnTo>
                    <a:pt x="0" y="12065"/>
                  </a:lnTo>
                  <a:lnTo>
                    <a:pt x="6858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0" name="Shape 3066"/>
            <p:cNvSpPr>
              <a:spLocks/>
            </p:cNvSpPr>
            <p:nvPr/>
          </p:nvSpPr>
          <p:spPr bwMode="auto">
            <a:xfrm>
              <a:off x="7124" y="10312"/>
              <a:ext cx="1734" cy="1257"/>
            </a:xfrm>
            <a:custGeom>
              <a:avLst/>
              <a:gdLst>
                <a:gd name="T0" fmla="*/ 0 w 173355"/>
                <a:gd name="T1" fmla="*/ 0 h 125730"/>
                <a:gd name="T2" fmla="*/ 953 w 173355"/>
                <a:gd name="T3" fmla="*/ 13 h 125730"/>
                <a:gd name="T4" fmla="*/ 953 w 173355"/>
                <a:gd name="T5" fmla="*/ 25 h 125730"/>
                <a:gd name="T6" fmla="*/ 965 w 173355"/>
                <a:gd name="T7" fmla="*/ 63 h 125730"/>
                <a:gd name="T8" fmla="*/ 991 w 173355"/>
                <a:gd name="T9" fmla="*/ 95 h 125730"/>
                <a:gd name="T10" fmla="*/ 1004 w 173355"/>
                <a:gd name="T11" fmla="*/ 121 h 125730"/>
                <a:gd name="T12" fmla="*/ 1023 w 173355"/>
                <a:gd name="T13" fmla="*/ 133 h 125730"/>
                <a:gd name="T14" fmla="*/ 1035 w 173355"/>
                <a:gd name="T15" fmla="*/ 159 h 125730"/>
                <a:gd name="T16" fmla="*/ 1061 w 173355"/>
                <a:gd name="T17" fmla="*/ 184 h 125730"/>
                <a:gd name="T18" fmla="*/ 1086 w 173355"/>
                <a:gd name="T19" fmla="*/ 210 h 125730"/>
                <a:gd name="T20" fmla="*/ 1124 w 173355"/>
                <a:gd name="T21" fmla="*/ 235 h 125730"/>
                <a:gd name="T22" fmla="*/ 1162 w 173355"/>
                <a:gd name="T23" fmla="*/ 267 h 125730"/>
                <a:gd name="T24" fmla="*/ 1194 w 173355"/>
                <a:gd name="T25" fmla="*/ 292 h 125730"/>
                <a:gd name="T26" fmla="*/ 1232 w 173355"/>
                <a:gd name="T27" fmla="*/ 305 h 125730"/>
                <a:gd name="T28" fmla="*/ 1270 w 173355"/>
                <a:gd name="T29" fmla="*/ 356 h 125730"/>
                <a:gd name="T30" fmla="*/ 1296 w 173355"/>
                <a:gd name="T31" fmla="*/ 368 h 125730"/>
                <a:gd name="T32" fmla="*/ 1321 w 173355"/>
                <a:gd name="T33" fmla="*/ 394 h 125730"/>
                <a:gd name="T34" fmla="*/ 1334 w 173355"/>
                <a:gd name="T35" fmla="*/ 413 h 125730"/>
                <a:gd name="T36" fmla="*/ 1366 w 173355"/>
                <a:gd name="T37" fmla="*/ 438 h 125730"/>
                <a:gd name="T38" fmla="*/ 1378 w 173355"/>
                <a:gd name="T39" fmla="*/ 463 h 125730"/>
                <a:gd name="T40" fmla="*/ 1404 w 173355"/>
                <a:gd name="T41" fmla="*/ 489 h 125730"/>
                <a:gd name="T42" fmla="*/ 1429 w 173355"/>
                <a:gd name="T43" fmla="*/ 527 h 125730"/>
                <a:gd name="T44" fmla="*/ 1455 w 173355"/>
                <a:gd name="T45" fmla="*/ 552 h 125730"/>
                <a:gd name="T46" fmla="*/ 1480 w 173355"/>
                <a:gd name="T47" fmla="*/ 571 h 125730"/>
                <a:gd name="T48" fmla="*/ 1493 w 173355"/>
                <a:gd name="T49" fmla="*/ 609 h 125730"/>
                <a:gd name="T50" fmla="*/ 1512 w 173355"/>
                <a:gd name="T51" fmla="*/ 648 h 125730"/>
                <a:gd name="T52" fmla="*/ 1537 w 173355"/>
                <a:gd name="T53" fmla="*/ 686 h 125730"/>
                <a:gd name="T54" fmla="*/ 1563 w 173355"/>
                <a:gd name="T55" fmla="*/ 711 h 125730"/>
                <a:gd name="T56" fmla="*/ 1575 w 173355"/>
                <a:gd name="T57" fmla="*/ 743 h 125730"/>
                <a:gd name="T58" fmla="*/ 1601 w 173355"/>
                <a:gd name="T59" fmla="*/ 768 h 125730"/>
                <a:gd name="T60" fmla="*/ 1613 w 173355"/>
                <a:gd name="T61" fmla="*/ 806 h 125730"/>
                <a:gd name="T62" fmla="*/ 1626 w 173355"/>
                <a:gd name="T63" fmla="*/ 844 h 125730"/>
                <a:gd name="T64" fmla="*/ 1651 w 173355"/>
                <a:gd name="T65" fmla="*/ 882 h 125730"/>
                <a:gd name="T66" fmla="*/ 1664 w 173355"/>
                <a:gd name="T67" fmla="*/ 901 h 125730"/>
                <a:gd name="T68" fmla="*/ 1677 w 173355"/>
                <a:gd name="T69" fmla="*/ 940 h 125730"/>
                <a:gd name="T70" fmla="*/ 1683 w 173355"/>
                <a:gd name="T71" fmla="*/ 965 h 125730"/>
                <a:gd name="T72" fmla="*/ 1696 w 173355"/>
                <a:gd name="T73" fmla="*/ 1003 h 125730"/>
                <a:gd name="T74" fmla="*/ 1709 w 173355"/>
                <a:gd name="T75" fmla="*/ 1028 h 125730"/>
                <a:gd name="T76" fmla="*/ 1721 w 173355"/>
                <a:gd name="T77" fmla="*/ 1060 h 125730"/>
                <a:gd name="T78" fmla="*/ 1721 w 173355"/>
                <a:gd name="T79" fmla="*/ 1086 h 125730"/>
                <a:gd name="T80" fmla="*/ 1734 w 173355"/>
                <a:gd name="T81" fmla="*/ 1111 h 125730"/>
                <a:gd name="T82" fmla="*/ 1734 w 173355"/>
                <a:gd name="T83" fmla="*/ 1136 h 125730"/>
                <a:gd name="T84" fmla="*/ 1734 w 173355"/>
                <a:gd name="T85" fmla="*/ 1174 h 125730"/>
                <a:gd name="T86" fmla="*/ 1391 w 173355"/>
                <a:gd name="T87" fmla="*/ 1232 h 125730"/>
                <a:gd name="T88" fmla="*/ 1429 w 173355"/>
                <a:gd name="T89" fmla="*/ 755 h 125730"/>
                <a:gd name="T90" fmla="*/ 1207 w 173355"/>
                <a:gd name="T91" fmla="*/ 648 h 125730"/>
                <a:gd name="T92" fmla="*/ 1048 w 173355"/>
                <a:gd name="T93" fmla="*/ 698 h 125730"/>
                <a:gd name="T94" fmla="*/ 877 w 173355"/>
                <a:gd name="T95" fmla="*/ 952 h 125730"/>
                <a:gd name="T96" fmla="*/ 953 w 173355"/>
                <a:gd name="T97" fmla="*/ 1244 h 125730"/>
                <a:gd name="T98" fmla="*/ 305 w 173355"/>
                <a:gd name="T99" fmla="*/ 1257 h 125730"/>
                <a:gd name="T100" fmla="*/ 229 w 173355"/>
                <a:gd name="T101" fmla="*/ 844 h 125730"/>
                <a:gd name="T102" fmla="*/ 375 w 173355"/>
                <a:gd name="T103" fmla="*/ 794 h 125730"/>
                <a:gd name="T104" fmla="*/ 622 w 173355"/>
                <a:gd name="T105" fmla="*/ 914 h 125730"/>
                <a:gd name="T106" fmla="*/ 743 w 173355"/>
                <a:gd name="T107" fmla="*/ 794 h 125730"/>
                <a:gd name="T108" fmla="*/ 819 w 173355"/>
                <a:gd name="T109" fmla="*/ 565 h 125730"/>
                <a:gd name="T110" fmla="*/ 692 w 173355"/>
                <a:gd name="T111" fmla="*/ 279 h 125730"/>
                <a:gd name="T112" fmla="*/ 267 w 173355"/>
                <a:gd name="T113" fmla="*/ 463 h 125730"/>
                <a:gd name="T114" fmla="*/ 83 w 173355"/>
                <a:gd name="T115" fmla="*/ 451 h 125730"/>
                <a:gd name="T116" fmla="*/ 0 w 173355"/>
                <a:gd name="T117" fmla="*/ 0 h 1257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355"/>
                <a:gd name="T178" fmla="*/ 0 h 125730"/>
                <a:gd name="T179" fmla="*/ 173355 w 173355"/>
                <a:gd name="T180" fmla="*/ 125730 h 1257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355" h="125730">
                  <a:moveTo>
                    <a:pt x="0" y="0"/>
                  </a:moveTo>
                  <a:lnTo>
                    <a:pt x="95250" y="1270"/>
                  </a:lnTo>
                  <a:lnTo>
                    <a:pt x="95250" y="2540"/>
                  </a:lnTo>
                  <a:lnTo>
                    <a:pt x="96520" y="6350"/>
                  </a:lnTo>
                  <a:lnTo>
                    <a:pt x="99060" y="9525"/>
                  </a:lnTo>
                  <a:lnTo>
                    <a:pt x="100330" y="12065"/>
                  </a:lnTo>
                  <a:lnTo>
                    <a:pt x="102235" y="13335"/>
                  </a:lnTo>
                  <a:lnTo>
                    <a:pt x="103505" y="15875"/>
                  </a:lnTo>
                  <a:lnTo>
                    <a:pt x="106045" y="18415"/>
                  </a:lnTo>
                  <a:lnTo>
                    <a:pt x="108585" y="20955"/>
                  </a:lnTo>
                  <a:lnTo>
                    <a:pt x="112395" y="23495"/>
                  </a:lnTo>
                  <a:lnTo>
                    <a:pt x="116205" y="26670"/>
                  </a:lnTo>
                  <a:lnTo>
                    <a:pt x="119380" y="29210"/>
                  </a:lnTo>
                  <a:lnTo>
                    <a:pt x="123190" y="30480"/>
                  </a:lnTo>
                  <a:lnTo>
                    <a:pt x="127000" y="35560"/>
                  </a:lnTo>
                  <a:lnTo>
                    <a:pt x="129540" y="36830"/>
                  </a:lnTo>
                  <a:lnTo>
                    <a:pt x="132080" y="39370"/>
                  </a:lnTo>
                  <a:lnTo>
                    <a:pt x="133350" y="41275"/>
                  </a:lnTo>
                  <a:lnTo>
                    <a:pt x="136525" y="43815"/>
                  </a:lnTo>
                  <a:lnTo>
                    <a:pt x="137795" y="46355"/>
                  </a:lnTo>
                  <a:lnTo>
                    <a:pt x="140335" y="48895"/>
                  </a:lnTo>
                  <a:lnTo>
                    <a:pt x="142875" y="52705"/>
                  </a:lnTo>
                  <a:lnTo>
                    <a:pt x="145415" y="55245"/>
                  </a:lnTo>
                  <a:lnTo>
                    <a:pt x="147955" y="57150"/>
                  </a:lnTo>
                  <a:lnTo>
                    <a:pt x="149225" y="60960"/>
                  </a:lnTo>
                  <a:lnTo>
                    <a:pt x="151130" y="64770"/>
                  </a:lnTo>
                  <a:lnTo>
                    <a:pt x="153670" y="68580"/>
                  </a:lnTo>
                  <a:lnTo>
                    <a:pt x="156210" y="71120"/>
                  </a:lnTo>
                  <a:lnTo>
                    <a:pt x="157480" y="74295"/>
                  </a:lnTo>
                  <a:lnTo>
                    <a:pt x="160020" y="76835"/>
                  </a:lnTo>
                  <a:lnTo>
                    <a:pt x="161290" y="80645"/>
                  </a:lnTo>
                  <a:lnTo>
                    <a:pt x="162560" y="84455"/>
                  </a:lnTo>
                  <a:lnTo>
                    <a:pt x="165100" y="88265"/>
                  </a:lnTo>
                  <a:lnTo>
                    <a:pt x="166370" y="90170"/>
                  </a:lnTo>
                  <a:lnTo>
                    <a:pt x="167640" y="93980"/>
                  </a:lnTo>
                  <a:lnTo>
                    <a:pt x="168275" y="96520"/>
                  </a:lnTo>
                  <a:lnTo>
                    <a:pt x="169545" y="100330"/>
                  </a:lnTo>
                  <a:lnTo>
                    <a:pt x="170815" y="102870"/>
                  </a:lnTo>
                  <a:lnTo>
                    <a:pt x="172085" y="106045"/>
                  </a:lnTo>
                  <a:lnTo>
                    <a:pt x="172085" y="108585"/>
                  </a:lnTo>
                  <a:lnTo>
                    <a:pt x="173355" y="111125"/>
                  </a:lnTo>
                  <a:lnTo>
                    <a:pt x="173355" y="113665"/>
                  </a:lnTo>
                  <a:lnTo>
                    <a:pt x="173355" y="117475"/>
                  </a:lnTo>
                  <a:lnTo>
                    <a:pt x="139065" y="123190"/>
                  </a:lnTo>
                  <a:lnTo>
                    <a:pt x="142875" y="75565"/>
                  </a:lnTo>
                  <a:lnTo>
                    <a:pt x="120650" y="64770"/>
                  </a:lnTo>
                  <a:lnTo>
                    <a:pt x="104775" y="69850"/>
                  </a:lnTo>
                  <a:lnTo>
                    <a:pt x="87630" y="95250"/>
                  </a:lnTo>
                  <a:lnTo>
                    <a:pt x="95250" y="124460"/>
                  </a:lnTo>
                  <a:lnTo>
                    <a:pt x="30480" y="125730"/>
                  </a:lnTo>
                  <a:lnTo>
                    <a:pt x="22860" y="84455"/>
                  </a:lnTo>
                  <a:lnTo>
                    <a:pt x="37465" y="79375"/>
                  </a:lnTo>
                  <a:lnTo>
                    <a:pt x="62230" y="91440"/>
                  </a:lnTo>
                  <a:lnTo>
                    <a:pt x="74295" y="79375"/>
                  </a:lnTo>
                  <a:lnTo>
                    <a:pt x="81915" y="56515"/>
                  </a:lnTo>
                  <a:lnTo>
                    <a:pt x="69215" y="27940"/>
                  </a:lnTo>
                  <a:lnTo>
                    <a:pt x="26670" y="46355"/>
                  </a:lnTo>
                  <a:lnTo>
                    <a:pt x="8255" y="45085"/>
                  </a:lnTo>
                  <a:lnTo>
                    <a:pt x="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1" name="Shape 3067"/>
            <p:cNvSpPr>
              <a:spLocks/>
            </p:cNvSpPr>
            <p:nvPr/>
          </p:nvSpPr>
          <p:spPr bwMode="auto">
            <a:xfrm>
              <a:off x="1924" y="4889"/>
              <a:ext cx="6508" cy="5131"/>
            </a:xfrm>
            <a:custGeom>
              <a:avLst/>
              <a:gdLst>
                <a:gd name="T0" fmla="*/ 5073 w 650875"/>
                <a:gd name="T1" fmla="*/ 0 h 513080"/>
                <a:gd name="T2" fmla="*/ 5454 w 650875"/>
                <a:gd name="T3" fmla="*/ 330 h 513080"/>
                <a:gd name="T4" fmla="*/ 6419 w 650875"/>
                <a:gd name="T5" fmla="*/ 2648 h 513080"/>
                <a:gd name="T6" fmla="*/ 6508 w 650875"/>
                <a:gd name="T7" fmla="*/ 3543 h 513080"/>
                <a:gd name="T8" fmla="*/ 6127 w 650875"/>
                <a:gd name="T9" fmla="*/ 4325 h 513080"/>
                <a:gd name="T10" fmla="*/ 5333 w 650875"/>
                <a:gd name="T11" fmla="*/ 4775 h 513080"/>
                <a:gd name="T12" fmla="*/ 2749 w 650875"/>
                <a:gd name="T13" fmla="*/ 4839 h 513080"/>
                <a:gd name="T14" fmla="*/ 2006 w 650875"/>
                <a:gd name="T15" fmla="*/ 5131 h 513080"/>
                <a:gd name="T16" fmla="*/ 1232 w 650875"/>
                <a:gd name="T17" fmla="*/ 5067 h 513080"/>
                <a:gd name="T18" fmla="*/ 940 w 650875"/>
                <a:gd name="T19" fmla="*/ 4839 h 513080"/>
                <a:gd name="T20" fmla="*/ 0 w 650875"/>
                <a:gd name="T21" fmla="*/ 3874 h 513080"/>
                <a:gd name="T22" fmla="*/ 400 w 650875"/>
                <a:gd name="T23" fmla="*/ 2000 h 513080"/>
                <a:gd name="T24" fmla="*/ 781 w 650875"/>
                <a:gd name="T25" fmla="*/ 857 h 513080"/>
                <a:gd name="T26" fmla="*/ 1010 w 650875"/>
                <a:gd name="T27" fmla="*/ 368 h 513080"/>
                <a:gd name="T28" fmla="*/ 5073 w 650875"/>
                <a:gd name="T29" fmla="*/ 0 h 5130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0875"/>
                <a:gd name="T46" fmla="*/ 0 h 513080"/>
                <a:gd name="T47" fmla="*/ 650875 w 650875"/>
                <a:gd name="T48" fmla="*/ 513080 h 5130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0875" h="513080">
                  <a:moveTo>
                    <a:pt x="507365" y="0"/>
                  </a:moveTo>
                  <a:lnTo>
                    <a:pt x="545465" y="33020"/>
                  </a:lnTo>
                  <a:lnTo>
                    <a:pt x="641985" y="264795"/>
                  </a:lnTo>
                  <a:lnTo>
                    <a:pt x="650875" y="354330"/>
                  </a:lnTo>
                  <a:lnTo>
                    <a:pt x="612775" y="432435"/>
                  </a:lnTo>
                  <a:lnTo>
                    <a:pt x="533400" y="477520"/>
                  </a:lnTo>
                  <a:lnTo>
                    <a:pt x="274955" y="483870"/>
                  </a:lnTo>
                  <a:lnTo>
                    <a:pt x="200660" y="513080"/>
                  </a:lnTo>
                  <a:lnTo>
                    <a:pt x="123190" y="506730"/>
                  </a:lnTo>
                  <a:lnTo>
                    <a:pt x="93980" y="483870"/>
                  </a:lnTo>
                  <a:lnTo>
                    <a:pt x="0" y="387350"/>
                  </a:lnTo>
                  <a:lnTo>
                    <a:pt x="40005" y="200025"/>
                  </a:lnTo>
                  <a:lnTo>
                    <a:pt x="78105" y="85725"/>
                  </a:lnTo>
                  <a:lnTo>
                    <a:pt x="100965" y="36830"/>
                  </a:lnTo>
                  <a:lnTo>
                    <a:pt x="507365"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2" name="Shape 3068"/>
            <p:cNvSpPr>
              <a:spLocks/>
            </p:cNvSpPr>
            <p:nvPr/>
          </p:nvSpPr>
          <p:spPr bwMode="auto">
            <a:xfrm>
              <a:off x="4591" y="7893"/>
              <a:ext cx="1866" cy="1835"/>
            </a:xfrm>
            <a:custGeom>
              <a:avLst/>
              <a:gdLst>
                <a:gd name="T0" fmla="*/ 1612 w 186690"/>
                <a:gd name="T1" fmla="*/ 0 h 183514"/>
                <a:gd name="T2" fmla="*/ 1866 w 186690"/>
                <a:gd name="T3" fmla="*/ 1797 h 183514"/>
                <a:gd name="T4" fmla="*/ 717 w 186690"/>
                <a:gd name="T5" fmla="*/ 1835 h 183514"/>
                <a:gd name="T6" fmla="*/ 546 w 186690"/>
                <a:gd name="T7" fmla="*/ 1321 h 183514"/>
                <a:gd name="T8" fmla="*/ 190 w 186690"/>
                <a:gd name="T9" fmla="*/ 1454 h 183514"/>
                <a:gd name="T10" fmla="*/ 57 w 186690"/>
                <a:gd name="T11" fmla="*/ 1371 h 183514"/>
                <a:gd name="T12" fmla="*/ 0 w 186690"/>
                <a:gd name="T13" fmla="*/ 1073 h 183514"/>
                <a:gd name="T14" fmla="*/ 95 w 186690"/>
                <a:gd name="T15" fmla="*/ 908 h 183514"/>
                <a:gd name="T16" fmla="*/ 438 w 186690"/>
                <a:gd name="T17" fmla="*/ 895 h 183514"/>
                <a:gd name="T18" fmla="*/ 241 w 186690"/>
                <a:gd name="T19" fmla="*/ 260 h 183514"/>
                <a:gd name="T20" fmla="*/ 743 w 186690"/>
                <a:gd name="T21" fmla="*/ 146 h 183514"/>
                <a:gd name="T22" fmla="*/ 717 w 186690"/>
                <a:gd name="T23" fmla="*/ 368 h 183514"/>
                <a:gd name="T24" fmla="*/ 806 w 186690"/>
                <a:gd name="T25" fmla="*/ 686 h 183514"/>
                <a:gd name="T26" fmla="*/ 1123 w 186690"/>
                <a:gd name="T27" fmla="*/ 597 h 183514"/>
                <a:gd name="T28" fmla="*/ 1206 w 186690"/>
                <a:gd name="T29" fmla="*/ 406 h 183514"/>
                <a:gd name="T30" fmla="*/ 1123 w 186690"/>
                <a:gd name="T31" fmla="*/ 13 h 183514"/>
                <a:gd name="T32" fmla="*/ 1612 w 186690"/>
                <a:gd name="T33" fmla="*/ 0 h 1835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690"/>
                <a:gd name="T52" fmla="*/ 0 h 183514"/>
                <a:gd name="T53" fmla="*/ 186690 w 186690"/>
                <a:gd name="T54" fmla="*/ 183514 h 1835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690" h="183514">
                  <a:moveTo>
                    <a:pt x="161290" y="0"/>
                  </a:moveTo>
                  <a:lnTo>
                    <a:pt x="186690" y="179705"/>
                  </a:lnTo>
                  <a:lnTo>
                    <a:pt x="71755" y="183514"/>
                  </a:lnTo>
                  <a:lnTo>
                    <a:pt x="54610" y="132080"/>
                  </a:lnTo>
                  <a:lnTo>
                    <a:pt x="19050" y="145414"/>
                  </a:lnTo>
                  <a:lnTo>
                    <a:pt x="5715" y="137160"/>
                  </a:lnTo>
                  <a:lnTo>
                    <a:pt x="0" y="107314"/>
                  </a:lnTo>
                  <a:lnTo>
                    <a:pt x="9525" y="90805"/>
                  </a:lnTo>
                  <a:lnTo>
                    <a:pt x="43815" y="89535"/>
                  </a:lnTo>
                  <a:lnTo>
                    <a:pt x="24130" y="26035"/>
                  </a:lnTo>
                  <a:lnTo>
                    <a:pt x="74295" y="14605"/>
                  </a:lnTo>
                  <a:lnTo>
                    <a:pt x="71755" y="36830"/>
                  </a:lnTo>
                  <a:lnTo>
                    <a:pt x="80645" y="68580"/>
                  </a:lnTo>
                  <a:lnTo>
                    <a:pt x="112395" y="59689"/>
                  </a:lnTo>
                  <a:lnTo>
                    <a:pt x="120650" y="40639"/>
                  </a:lnTo>
                  <a:lnTo>
                    <a:pt x="112395" y="1270"/>
                  </a:lnTo>
                  <a:lnTo>
                    <a:pt x="161290" y="0"/>
                  </a:lnTo>
                  <a:close/>
                </a:path>
              </a:pathLst>
            </a:custGeom>
            <a:solidFill>
              <a:srgbClr val="FF9999"/>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3" name="Shape 3069"/>
            <p:cNvSpPr>
              <a:spLocks/>
            </p:cNvSpPr>
            <p:nvPr/>
          </p:nvSpPr>
          <p:spPr bwMode="auto">
            <a:xfrm>
              <a:off x="2959" y="4743"/>
              <a:ext cx="2806" cy="1162"/>
            </a:xfrm>
            <a:custGeom>
              <a:avLst/>
              <a:gdLst>
                <a:gd name="T0" fmla="*/ 2806 w 280670"/>
                <a:gd name="T1" fmla="*/ 1003 h 116205"/>
                <a:gd name="T2" fmla="*/ 2755 w 280670"/>
                <a:gd name="T3" fmla="*/ 1016 h 116205"/>
                <a:gd name="T4" fmla="*/ 2679 w 280670"/>
                <a:gd name="T5" fmla="*/ 1022 h 116205"/>
                <a:gd name="T6" fmla="*/ 2609 w 280670"/>
                <a:gd name="T7" fmla="*/ 1048 h 116205"/>
                <a:gd name="T8" fmla="*/ 2558 w 280670"/>
                <a:gd name="T9" fmla="*/ 1048 h 116205"/>
                <a:gd name="T10" fmla="*/ 2508 w 280670"/>
                <a:gd name="T11" fmla="*/ 1060 h 116205"/>
                <a:gd name="T12" fmla="*/ 2450 w 280670"/>
                <a:gd name="T13" fmla="*/ 1060 h 116205"/>
                <a:gd name="T14" fmla="*/ 2400 w 280670"/>
                <a:gd name="T15" fmla="*/ 1086 h 116205"/>
                <a:gd name="T16" fmla="*/ 2336 w 280670"/>
                <a:gd name="T17" fmla="*/ 1086 h 116205"/>
                <a:gd name="T18" fmla="*/ 2279 w 280670"/>
                <a:gd name="T19" fmla="*/ 1099 h 116205"/>
                <a:gd name="T20" fmla="*/ 2203 w 280670"/>
                <a:gd name="T21" fmla="*/ 1111 h 116205"/>
                <a:gd name="T22" fmla="*/ 2146 w 280670"/>
                <a:gd name="T23" fmla="*/ 1124 h 116205"/>
                <a:gd name="T24" fmla="*/ 2070 w 280670"/>
                <a:gd name="T25" fmla="*/ 1137 h 116205"/>
                <a:gd name="T26" fmla="*/ 1993 w 280670"/>
                <a:gd name="T27" fmla="*/ 1137 h 116205"/>
                <a:gd name="T28" fmla="*/ 1924 w 280670"/>
                <a:gd name="T29" fmla="*/ 1149 h 116205"/>
                <a:gd name="T30" fmla="*/ 1847 w 280670"/>
                <a:gd name="T31" fmla="*/ 1149 h 116205"/>
                <a:gd name="T32" fmla="*/ 1778 w 280670"/>
                <a:gd name="T33" fmla="*/ 1162 h 116205"/>
                <a:gd name="T34" fmla="*/ 1701 w 280670"/>
                <a:gd name="T35" fmla="*/ 1162 h 116205"/>
                <a:gd name="T36" fmla="*/ 1632 w 280670"/>
                <a:gd name="T37" fmla="*/ 1162 h 116205"/>
                <a:gd name="T38" fmla="*/ 1555 w 280670"/>
                <a:gd name="T39" fmla="*/ 1162 h 116205"/>
                <a:gd name="T40" fmla="*/ 1479 w 280670"/>
                <a:gd name="T41" fmla="*/ 1162 h 116205"/>
                <a:gd name="T42" fmla="*/ 1409 w 280670"/>
                <a:gd name="T43" fmla="*/ 1162 h 116205"/>
                <a:gd name="T44" fmla="*/ 1333 w 280670"/>
                <a:gd name="T45" fmla="*/ 1149 h 116205"/>
                <a:gd name="T46" fmla="*/ 1263 w 280670"/>
                <a:gd name="T47" fmla="*/ 1149 h 116205"/>
                <a:gd name="T48" fmla="*/ 1200 w 280670"/>
                <a:gd name="T49" fmla="*/ 1137 h 116205"/>
                <a:gd name="T50" fmla="*/ 1143 w 280670"/>
                <a:gd name="T51" fmla="*/ 1124 h 116205"/>
                <a:gd name="T52" fmla="*/ 1067 w 280670"/>
                <a:gd name="T53" fmla="*/ 1111 h 116205"/>
                <a:gd name="T54" fmla="*/ 1016 w 280670"/>
                <a:gd name="T55" fmla="*/ 1099 h 116205"/>
                <a:gd name="T56" fmla="*/ 959 w 280670"/>
                <a:gd name="T57" fmla="*/ 1073 h 116205"/>
                <a:gd name="T58" fmla="*/ 895 w 280670"/>
                <a:gd name="T59" fmla="*/ 1048 h 116205"/>
                <a:gd name="T60" fmla="*/ 832 w 280670"/>
                <a:gd name="T61" fmla="*/ 1035 h 116205"/>
                <a:gd name="T62" fmla="*/ 787 w 280670"/>
                <a:gd name="T63" fmla="*/ 1016 h 116205"/>
                <a:gd name="T64" fmla="*/ 736 w 280670"/>
                <a:gd name="T65" fmla="*/ 991 h 116205"/>
                <a:gd name="T66" fmla="*/ 673 w 280670"/>
                <a:gd name="T67" fmla="*/ 978 h 116205"/>
                <a:gd name="T68" fmla="*/ 590 w 280670"/>
                <a:gd name="T69" fmla="*/ 940 h 116205"/>
                <a:gd name="T70" fmla="*/ 527 w 280670"/>
                <a:gd name="T71" fmla="*/ 914 h 116205"/>
                <a:gd name="T72" fmla="*/ 489 w 280670"/>
                <a:gd name="T73" fmla="*/ 902 h 116205"/>
                <a:gd name="T74" fmla="*/ 406 w 280670"/>
                <a:gd name="T75" fmla="*/ 864 h 116205"/>
                <a:gd name="T76" fmla="*/ 330 w 280670"/>
                <a:gd name="T77" fmla="*/ 819 h 116205"/>
                <a:gd name="T78" fmla="*/ 260 w 280670"/>
                <a:gd name="T79" fmla="*/ 794 h 116205"/>
                <a:gd name="T80" fmla="*/ 197 w 280670"/>
                <a:gd name="T81" fmla="*/ 756 h 116205"/>
                <a:gd name="T82" fmla="*/ 146 w 280670"/>
                <a:gd name="T83" fmla="*/ 730 h 116205"/>
                <a:gd name="T84" fmla="*/ 102 w 280670"/>
                <a:gd name="T85" fmla="*/ 698 h 116205"/>
                <a:gd name="T86" fmla="*/ 63 w 280670"/>
                <a:gd name="T87" fmla="*/ 686 h 116205"/>
                <a:gd name="T88" fmla="*/ 13 w 280670"/>
                <a:gd name="T89" fmla="*/ 648 h 116205"/>
                <a:gd name="T90" fmla="*/ 457 w 280670"/>
                <a:gd name="T91" fmla="*/ 0 h 116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0670"/>
                <a:gd name="T139" fmla="*/ 0 h 116205"/>
                <a:gd name="T140" fmla="*/ 280670 w 280670"/>
                <a:gd name="T141" fmla="*/ 116205 h 116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0670" h="116205">
                  <a:moveTo>
                    <a:pt x="45720" y="0"/>
                  </a:moveTo>
                  <a:lnTo>
                    <a:pt x="280670" y="100330"/>
                  </a:lnTo>
                  <a:lnTo>
                    <a:pt x="278130" y="100330"/>
                  </a:lnTo>
                  <a:lnTo>
                    <a:pt x="275590" y="101600"/>
                  </a:lnTo>
                  <a:lnTo>
                    <a:pt x="271780" y="102236"/>
                  </a:lnTo>
                  <a:lnTo>
                    <a:pt x="267970" y="102236"/>
                  </a:lnTo>
                  <a:lnTo>
                    <a:pt x="264795" y="103505"/>
                  </a:lnTo>
                  <a:lnTo>
                    <a:pt x="260985" y="104775"/>
                  </a:lnTo>
                  <a:lnTo>
                    <a:pt x="258445" y="104775"/>
                  </a:lnTo>
                  <a:lnTo>
                    <a:pt x="255905" y="104775"/>
                  </a:lnTo>
                  <a:lnTo>
                    <a:pt x="253365" y="104775"/>
                  </a:lnTo>
                  <a:lnTo>
                    <a:pt x="250825" y="106045"/>
                  </a:lnTo>
                  <a:lnTo>
                    <a:pt x="247650" y="106045"/>
                  </a:lnTo>
                  <a:lnTo>
                    <a:pt x="245110" y="106045"/>
                  </a:lnTo>
                  <a:lnTo>
                    <a:pt x="242570" y="107315"/>
                  </a:lnTo>
                  <a:lnTo>
                    <a:pt x="240030" y="108586"/>
                  </a:lnTo>
                  <a:lnTo>
                    <a:pt x="236220" y="108586"/>
                  </a:lnTo>
                  <a:lnTo>
                    <a:pt x="233680" y="108586"/>
                  </a:lnTo>
                  <a:lnTo>
                    <a:pt x="230505" y="109855"/>
                  </a:lnTo>
                  <a:lnTo>
                    <a:pt x="227965" y="109855"/>
                  </a:lnTo>
                  <a:lnTo>
                    <a:pt x="224155" y="109855"/>
                  </a:lnTo>
                  <a:lnTo>
                    <a:pt x="220345" y="111125"/>
                  </a:lnTo>
                  <a:lnTo>
                    <a:pt x="217805" y="111125"/>
                  </a:lnTo>
                  <a:lnTo>
                    <a:pt x="214630" y="112395"/>
                  </a:lnTo>
                  <a:lnTo>
                    <a:pt x="210820" y="112395"/>
                  </a:lnTo>
                  <a:lnTo>
                    <a:pt x="207010" y="113665"/>
                  </a:lnTo>
                  <a:lnTo>
                    <a:pt x="203200" y="113665"/>
                  </a:lnTo>
                  <a:lnTo>
                    <a:pt x="199390" y="113665"/>
                  </a:lnTo>
                  <a:lnTo>
                    <a:pt x="196215" y="113665"/>
                  </a:lnTo>
                  <a:lnTo>
                    <a:pt x="192405" y="114936"/>
                  </a:lnTo>
                  <a:lnTo>
                    <a:pt x="188595" y="114936"/>
                  </a:lnTo>
                  <a:lnTo>
                    <a:pt x="184785" y="114936"/>
                  </a:lnTo>
                  <a:lnTo>
                    <a:pt x="181610" y="114936"/>
                  </a:lnTo>
                  <a:lnTo>
                    <a:pt x="177800" y="116205"/>
                  </a:lnTo>
                  <a:lnTo>
                    <a:pt x="173990" y="116205"/>
                  </a:lnTo>
                  <a:lnTo>
                    <a:pt x="170180" y="116205"/>
                  </a:lnTo>
                  <a:lnTo>
                    <a:pt x="166370" y="116205"/>
                  </a:lnTo>
                  <a:lnTo>
                    <a:pt x="163195" y="116205"/>
                  </a:lnTo>
                  <a:lnTo>
                    <a:pt x="159385" y="116205"/>
                  </a:lnTo>
                  <a:lnTo>
                    <a:pt x="155575" y="116205"/>
                  </a:lnTo>
                  <a:lnTo>
                    <a:pt x="151765" y="116205"/>
                  </a:lnTo>
                  <a:lnTo>
                    <a:pt x="147955" y="116205"/>
                  </a:lnTo>
                  <a:lnTo>
                    <a:pt x="144780" y="116205"/>
                  </a:lnTo>
                  <a:lnTo>
                    <a:pt x="140970" y="116205"/>
                  </a:lnTo>
                  <a:lnTo>
                    <a:pt x="137160" y="114936"/>
                  </a:lnTo>
                  <a:lnTo>
                    <a:pt x="133350" y="114936"/>
                  </a:lnTo>
                  <a:lnTo>
                    <a:pt x="130175" y="114936"/>
                  </a:lnTo>
                  <a:lnTo>
                    <a:pt x="126365" y="114936"/>
                  </a:lnTo>
                  <a:lnTo>
                    <a:pt x="123825" y="113665"/>
                  </a:lnTo>
                  <a:lnTo>
                    <a:pt x="120015" y="113665"/>
                  </a:lnTo>
                  <a:lnTo>
                    <a:pt x="116205" y="112395"/>
                  </a:lnTo>
                  <a:lnTo>
                    <a:pt x="114300" y="112395"/>
                  </a:lnTo>
                  <a:lnTo>
                    <a:pt x="110490" y="111125"/>
                  </a:lnTo>
                  <a:lnTo>
                    <a:pt x="106680" y="111125"/>
                  </a:lnTo>
                  <a:lnTo>
                    <a:pt x="104140" y="109855"/>
                  </a:lnTo>
                  <a:lnTo>
                    <a:pt x="101600" y="109855"/>
                  </a:lnTo>
                  <a:lnTo>
                    <a:pt x="97790" y="108586"/>
                  </a:lnTo>
                  <a:lnTo>
                    <a:pt x="95885" y="107315"/>
                  </a:lnTo>
                  <a:lnTo>
                    <a:pt x="92075" y="106045"/>
                  </a:lnTo>
                  <a:lnTo>
                    <a:pt x="89535" y="104775"/>
                  </a:lnTo>
                  <a:lnTo>
                    <a:pt x="85725" y="103505"/>
                  </a:lnTo>
                  <a:lnTo>
                    <a:pt x="83185" y="103505"/>
                  </a:lnTo>
                  <a:lnTo>
                    <a:pt x="81280" y="102236"/>
                  </a:lnTo>
                  <a:lnTo>
                    <a:pt x="78740" y="101600"/>
                  </a:lnTo>
                  <a:lnTo>
                    <a:pt x="76200" y="100330"/>
                  </a:lnTo>
                  <a:lnTo>
                    <a:pt x="73660" y="99061"/>
                  </a:lnTo>
                  <a:lnTo>
                    <a:pt x="69850" y="99061"/>
                  </a:lnTo>
                  <a:lnTo>
                    <a:pt x="67310" y="97790"/>
                  </a:lnTo>
                  <a:lnTo>
                    <a:pt x="62865" y="95250"/>
                  </a:lnTo>
                  <a:lnTo>
                    <a:pt x="59055" y="93980"/>
                  </a:lnTo>
                  <a:lnTo>
                    <a:pt x="56515" y="92711"/>
                  </a:lnTo>
                  <a:lnTo>
                    <a:pt x="52705" y="91440"/>
                  </a:lnTo>
                  <a:lnTo>
                    <a:pt x="51435" y="91440"/>
                  </a:lnTo>
                  <a:lnTo>
                    <a:pt x="48895" y="90170"/>
                  </a:lnTo>
                  <a:lnTo>
                    <a:pt x="45720" y="87630"/>
                  </a:lnTo>
                  <a:lnTo>
                    <a:pt x="40640" y="86361"/>
                  </a:lnTo>
                  <a:lnTo>
                    <a:pt x="36830" y="84455"/>
                  </a:lnTo>
                  <a:lnTo>
                    <a:pt x="33020" y="81915"/>
                  </a:lnTo>
                  <a:lnTo>
                    <a:pt x="29845" y="80645"/>
                  </a:lnTo>
                  <a:lnTo>
                    <a:pt x="26035" y="79375"/>
                  </a:lnTo>
                  <a:lnTo>
                    <a:pt x="23495" y="76836"/>
                  </a:lnTo>
                  <a:lnTo>
                    <a:pt x="19685" y="75565"/>
                  </a:lnTo>
                  <a:lnTo>
                    <a:pt x="17145" y="74295"/>
                  </a:lnTo>
                  <a:lnTo>
                    <a:pt x="14605" y="73025"/>
                  </a:lnTo>
                  <a:lnTo>
                    <a:pt x="12700" y="70486"/>
                  </a:lnTo>
                  <a:lnTo>
                    <a:pt x="10160" y="69850"/>
                  </a:lnTo>
                  <a:lnTo>
                    <a:pt x="7620" y="69850"/>
                  </a:lnTo>
                  <a:lnTo>
                    <a:pt x="6350" y="68580"/>
                  </a:lnTo>
                  <a:lnTo>
                    <a:pt x="2540" y="66040"/>
                  </a:lnTo>
                  <a:lnTo>
                    <a:pt x="1270" y="64770"/>
                  </a:lnTo>
                  <a:lnTo>
                    <a:pt x="0" y="63500"/>
                  </a:lnTo>
                  <a:lnTo>
                    <a:pt x="45720" y="0"/>
                  </a:lnTo>
                  <a:close/>
                </a:path>
              </a:pathLst>
            </a:custGeom>
            <a:solidFill>
              <a:srgbClr val="FF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5" name="Shape 3070"/>
            <p:cNvSpPr>
              <a:spLocks/>
            </p:cNvSpPr>
            <p:nvPr/>
          </p:nvSpPr>
          <p:spPr bwMode="auto">
            <a:xfrm>
              <a:off x="5689" y="8026"/>
              <a:ext cx="1346" cy="1626"/>
            </a:xfrm>
            <a:custGeom>
              <a:avLst/>
              <a:gdLst>
                <a:gd name="T0" fmla="*/ 978 w 134620"/>
                <a:gd name="T1" fmla="*/ 0 h 162560"/>
                <a:gd name="T2" fmla="*/ 1136 w 134620"/>
                <a:gd name="T3" fmla="*/ 127 h 162560"/>
                <a:gd name="T4" fmla="*/ 1346 w 134620"/>
                <a:gd name="T5" fmla="*/ 1626 h 162560"/>
                <a:gd name="T6" fmla="*/ 527 w 134620"/>
                <a:gd name="T7" fmla="*/ 1588 h 162560"/>
                <a:gd name="T8" fmla="*/ 438 w 134620"/>
                <a:gd name="T9" fmla="*/ 1429 h 162560"/>
                <a:gd name="T10" fmla="*/ 108 w 134620"/>
                <a:gd name="T11" fmla="*/ 1372 h 162560"/>
                <a:gd name="T12" fmla="*/ 95 w 134620"/>
                <a:gd name="T13" fmla="*/ 1226 h 162560"/>
                <a:gd name="T14" fmla="*/ 419 w 134620"/>
                <a:gd name="T15" fmla="*/ 965 h 162560"/>
                <a:gd name="T16" fmla="*/ 76 w 134620"/>
                <a:gd name="T17" fmla="*/ 965 h 162560"/>
                <a:gd name="T18" fmla="*/ 0 w 134620"/>
                <a:gd name="T19" fmla="*/ 896 h 162560"/>
                <a:gd name="T20" fmla="*/ 171 w 134620"/>
                <a:gd name="T21" fmla="*/ 622 h 162560"/>
                <a:gd name="T22" fmla="*/ 578 w 134620"/>
                <a:gd name="T23" fmla="*/ 419 h 162560"/>
                <a:gd name="T24" fmla="*/ 419 w 134620"/>
                <a:gd name="T25" fmla="*/ 171 h 162560"/>
                <a:gd name="T26" fmla="*/ 552 w 134620"/>
                <a:gd name="T27" fmla="*/ 38 h 162560"/>
                <a:gd name="T28" fmla="*/ 978 w 134620"/>
                <a:gd name="T29" fmla="*/ 0 h 1625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620"/>
                <a:gd name="T46" fmla="*/ 0 h 162560"/>
                <a:gd name="T47" fmla="*/ 134620 w 134620"/>
                <a:gd name="T48" fmla="*/ 162560 h 1625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620" h="162560">
                  <a:moveTo>
                    <a:pt x="97790" y="0"/>
                  </a:moveTo>
                  <a:lnTo>
                    <a:pt x="113665" y="12700"/>
                  </a:lnTo>
                  <a:lnTo>
                    <a:pt x="134620" y="162560"/>
                  </a:lnTo>
                  <a:lnTo>
                    <a:pt x="52705" y="158750"/>
                  </a:lnTo>
                  <a:lnTo>
                    <a:pt x="43815" y="142875"/>
                  </a:lnTo>
                  <a:lnTo>
                    <a:pt x="10795" y="137160"/>
                  </a:lnTo>
                  <a:lnTo>
                    <a:pt x="9525" y="122555"/>
                  </a:lnTo>
                  <a:lnTo>
                    <a:pt x="41910" y="96520"/>
                  </a:lnTo>
                  <a:lnTo>
                    <a:pt x="7620" y="96520"/>
                  </a:lnTo>
                  <a:lnTo>
                    <a:pt x="0" y="89535"/>
                  </a:lnTo>
                  <a:lnTo>
                    <a:pt x="17145" y="62230"/>
                  </a:lnTo>
                  <a:lnTo>
                    <a:pt x="57785" y="41910"/>
                  </a:lnTo>
                  <a:lnTo>
                    <a:pt x="41910" y="17145"/>
                  </a:lnTo>
                  <a:lnTo>
                    <a:pt x="55245" y="3810"/>
                  </a:lnTo>
                  <a:lnTo>
                    <a:pt x="9779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6" name="Shape 3071"/>
            <p:cNvSpPr>
              <a:spLocks/>
            </p:cNvSpPr>
            <p:nvPr/>
          </p:nvSpPr>
          <p:spPr bwMode="auto">
            <a:xfrm>
              <a:off x="2774" y="9899"/>
              <a:ext cx="2560" cy="1892"/>
            </a:xfrm>
            <a:custGeom>
              <a:avLst/>
              <a:gdLst>
                <a:gd name="T0" fmla="*/ 1664 w 255905"/>
                <a:gd name="T1" fmla="*/ 0 h 189230"/>
                <a:gd name="T2" fmla="*/ 1836 w 255905"/>
                <a:gd name="T3" fmla="*/ 229 h 189230"/>
                <a:gd name="T4" fmla="*/ 2160 w 255905"/>
                <a:gd name="T5" fmla="*/ 343 h 189230"/>
                <a:gd name="T6" fmla="*/ 2331 w 255905"/>
                <a:gd name="T7" fmla="*/ 584 h 189230"/>
                <a:gd name="T8" fmla="*/ 2560 w 255905"/>
                <a:gd name="T9" fmla="*/ 717 h 189230"/>
                <a:gd name="T10" fmla="*/ 2465 w 255905"/>
                <a:gd name="T11" fmla="*/ 1009 h 189230"/>
                <a:gd name="T12" fmla="*/ 1925 w 255905"/>
                <a:gd name="T13" fmla="*/ 794 h 189230"/>
                <a:gd name="T14" fmla="*/ 2331 w 255905"/>
                <a:gd name="T15" fmla="*/ 1352 h 189230"/>
                <a:gd name="T16" fmla="*/ 2350 w 255905"/>
                <a:gd name="T17" fmla="*/ 1644 h 189230"/>
                <a:gd name="T18" fmla="*/ 2084 w 255905"/>
                <a:gd name="T19" fmla="*/ 1644 h 189230"/>
                <a:gd name="T20" fmla="*/ 1594 w 255905"/>
                <a:gd name="T21" fmla="*/ 1111 h 189230"/>
                <a:gd name="T22" fmla="*/ 1385 w 255905"/>
                <a:gd name="T23" fmla="*/ 1879 h 189230"/>
                <a:gd name="T24" fmla="*/ 1105 w 255905"/>
                <a:gd name="T25" fmla="*/ 1892 h 189230"/>
                <a:gd name="T26" fmla="*/ 1093 w 255905"/>
                <a:gd name="T27" fmla="*/ 1562 h 189230"/>
                <a:gd name="T28" fmla="*/ 1188 w 255905"/>
                <a:gd name="T29" fmla="*/ 1111 h 189230"/>
                <a:gd name="T30" fmla="*/ 324 w 255905"/>
                <a:gd name="T31" fmla="*/ 1670 h 189230"/>
                <a:gd name="T32" fmla="*/ 210 w 255905"/>
                <a:gd name="T33" fmla="*/ 1524 h 189230"/>
                <a:gd name="T34" fmla="*/ 394 w 255905"/>
                <a:gd name="T35" fmla="*/ 1073 h 189230"/>
                <a:gd name="T36" fmla="*/ 197 w 255905"/>
                <a:gd name="T37" fmla="*/ 1308 h 189230"/>
                <a:gd name="T38" fmla="*/ 0 w 255905"/>
                <a:gd name="T39" fmla="*/ 1257 h 189230"/>
                <a:gd name="T40" fmla="*/ 114 w 255905"/>
                <a:gd name="T41" fmla="*/ 927 h 189230"/>
                <a:gd name="T42" fmla="*/ 515 w 255905"/>
                <a:gd name="T43" fmla="*/ 463 h 189230"/>
                <a:gd name="T44" fmla="*/ 495 w 255905"/>
                <a:gd name="T45" fmla="*/ 121 h 189230"/>
                <a:gd name="T46" fmla="*/ 1213 w 255905"/>
                <a:gd name="T47" fmla="*/ 108 h 189230"/>
                <a:gd name="T48" fmla="*/ 1664 w 255905"/>
                <a:gd name="T49" fmla="*/ 0 h 189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5905"/>
                <a:gd name="T76" fmla="*/ 0 h 189230"/>
                <a:gd name="T77" fmla="*/ 255905 w 255905"/>
                <a:gd name="T78" fmla="*/ 189230 h 1892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5905" h="189230">
                  <a:moveTo>
                    <a:pt x="166370" y="0"/>
                  </a:moveTo>
                  <a:lnTo>
                    <a:pt x="183515" y="22860"/>
                  </a:lnTo>
                  <a:lnTo>
                    <a:pt x="215900" y="34290"/>
                  </a:lnTo>
                  <a:lnTo>
                    <a:pt x="233045" y="58420"/>
                  </a:lnTo>
                  <a:lnTo>
                    <a:pt x="255905" y="71755"/>
                  </a:lnTo>
                  <a:lnTo>
                    <a:pt x="246380" y="100965"/>
                  </a:lnTo>
                  <a:lnTo>
                    <a:pt x="192405" y="79375"/>
                  </a:lnTo>
                  <a:lnTo>
                    <a:pt x="233045" y="135255"/>
                  </a:lnTo>
                  <a:lnTo>
                    <a:pt x="234950" y="164465"/>
                  </a:lnTo>
                  <a:lnTo>
                    <a:pt x="208280" y="164465"/>
                  </a:lnTo>
                  <a:lnTo>
                    <a:pt x="159385" y="111125"/>
                  </a:lnTo>
                  <a:lnTo>
                    <a:pt x="138430" y="187960"/>
                  </a:lnTo>
                  <a:lnTo>
                    <a:pt x="110490" y="189230"/>
                  </a:lnTo>
                  <a:lnTo>
                    <a:pt x="109220" y="156210"/>
                  </a:lnTo>
                  <a:lnTo>
                    <a:pt x="118745" y="111125"/>
                  </a:lnTo>
                  <a:lnTo>
                    <a:pt x="32385" y="167005"/>
                  </a:lnTo>
                  <a:lnTo>
                    <a:pt x="20955" y="152400"/>
                  </a:lnTo>
                  <a:lnTo>
                    <a:pt x="39370" y="107315"/>
                  </a:lnTo>
                  <a:lnTo>
                    <a:pt x="19685" y="130810"/>
                  </a:lnTo>
                  <a:lnTo>
                    <a:pt x="0" y="125730"/>
                  </a:lnTo>
                  <a:lnTo>
                    <a:pt x="11430" y="92710"/>
                  </a:lnTo>
                  <a:lnTo>
                    <a:pt x="51435" y="46355"/>
                  </a:lnTo>
                  <a:lnTo>
                    <a:pt x="49530" y="12065"/>
                  </a:lnTo>
                  <a:lnTo>
                    <a:pt x="121285" y="10795"/>
                  </a:lnTo>
                  <a:lnTo>
                    <a:pt x="166370"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7" name="Shape 3072"/>
            <p:cNvSpPr>
              <a:spLocks/>
            </p:cNvSpPr>
            <p:nvPr/>
          </p:nvSpPr>
          <p:spPr bwMode="auto">
            <a:xfrm>
              <a:off x="2495" y="1981"/>
              <a:ext cx="1886" cy="3518"/>
            </a:xfrm>
            <a:custGeom>
              <a:avLst/>
              <a:gdLst>
                <a:gd name="T0" fmla="*/ 1797 w 188595"/>
                <a:gd name="T1" fmla="*/ 0 h 351790"/>
                <a:gd name="T2" fmla="*/ 1886 w 188595"/>
                <a:gd name="T3" fmla="*/ 3518 h 351790"/>
                <a:gd name="T4" fmla="*/ 1200 w 188595"/>
                <a:gd name="T5" fmla="*/ 3105 h 351790"/>
                <a:gd name="T6" fmla="*/ 724 w 188595"/>
                <a:gd name="T7" fmla="*/ 2432 h 351790"/>
                <a:gd name="T8" fmla="*/ 552 w 188595"/>
                <a:gd name="T9" fmla="*/ 1994 h 351790"/>
                <a:gd name="T10" fmla="*/ 267 w 188595"/>
                <a:gd name="T11" fmla="*/ 1956 h 351790"/>
                <a:gd name="T12" fmla="*/ 89 w 188595"/>
                <a:gd name="T13" fmla="*/ 1797 h 351790"/>
                <a:gd name="T14" fmla="*/ 0 w 188595"/>
                <a:gd name="T15" fmla="*/ 1295 h 351790"/>
                <a:gd name="T16" fmla="*/ 102 w 188595"/>
                <a:gd name="T17" fmla="*/ 870 h 351790"/>
                <a:gd name="T18" fmla="*/ 406 w 188595"/>
                <a:gd name="T19" fmla="*/ 781 h 351790"/>
                <a:gd name="T20" fmla="*/ 635 w 188595"/>
                <a:gd name="T21" fmla="*/ 318 h 351790"/>
                <a:gd name="T22" fmla="*/ 1797 w 188595"/>
                <a:gd name="T23" fmla="*/ 0 h 351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595"/>
                <a:gd name="T37" fmla="*/ 0 h 351790"/>
                <a:gd name="T38" fmla="*/ 188595 w 188595"/>
                <a:gd name="T39" fmla="*/ 351790 h 351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595" h="351790">
                  <a:moveTo>
                    <a:pt x="179705" y="0"/>
                  </a:moveTo>
                  <a:lnTo>
                    <a:pt x="188595" y="351790"/>
                  </a:lnTo>
                  <a:lnTo>
                    <a:pt x="120015" y="310515"/>
                  </a:lnTo>
                  <a:lnTo>
                    <a:pt x="72390" y="243205"/>
                  </a:lnTo>
                  <a:lnTo>
                    <a:pt x="55245" y="199390"/>
                  </a:lnTo>
                  <a:lnTo>
                    <a:pt x="26670" y="195580"/>
                  </a:lnTo>
                  <a:lnTo>
                    <a:pt x="8890" y="179705"/>
                  </a:lnTo>
                  <a:lnTo>
                    <a:pt x="0" y="129540"/>
                  </a:lnTo>
                  <a:lnTo>
                    <a:pt x="10160" y="86995"/>
                  </a:lnTo>
                  <a:lnTo>
                    <a:pt x="40640" y="78105"/>
                  </a:lnTo>
                  <a:lnTo>
                    <a:pt x="63500" y="31750"/>
                  </a:lnTo>
                  <a:lnTo>
                    <a:pt x="179705" y="0"/>
                  </a:lnTo>
                  <a:close/>
                </a:path>
              </a:pathLst>
            </a:custGeom>
            <a:solidFill>
              <a:srgbClr val="CC804D"/>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8" name="Shape 3073"/>
            <p:cNvSpPr>
              <a:spLocks/>
            </p:cNvSpPr>
            <p:nvPr/>
          </p:nvSpPr>
          <p:spPr bwMode="auto">
            <a:xfrm>
              <a:off x="3746" y="1993"/>
              <a:ext cx="3569" cy="3677"/>
            </a:xfrm>
            <a:custGeom>
              <a:avLst/>
              <a:gdLst>
                <a:gd name="T0" fmla="*/ 3569 w 356870"/>
                <a:gd name="T1" fmla="*/ 2286 h 367665"/>
                <a:gd name="T2" fmla="*/ 3010 w 356870"/>
                <a:gd name="T3" fmla="*/ 3309 h 367665"/>
                <a:gd name="T4" fmla="*/ 1124 w 356870"/>
                <a:gd name="T5" fmla="*/ 3613 h 367665"/>
                <a:gd name="T6" fmla="*/ 514 w 356870"/>
                <a:gd name="T7" fmla="*/ 3359 h 367665"/>
                <a:gd name="T8" fmla="*/ 476 w 356870"/>
                <a:gd name="T9" fmla="*/ 3334 h 367665"/>
                <a:gd name="T10" fmla="*/ 425 w 356870"/>
                <a:gd name="T11" fmla="*/ 3290 h 367665"/>
                <a:gd name="T12" fmla="*/ 400 w 356870"/>
                <a:gd name="T13" fmla="*/ 3239 h 367665"/>
                <a:gd name="T14" fmla="*/ 356 w 356870"/>
                <a:gd name="T15" fmla="*/ 3188 h 367665"/>
                <a:gd name="T16" fmla="*/ 318 w 356870"/>
                <a:gd name="T17" fmla="*/ 3131 h 367665"/>
                <a:gd name="T18" fmla="*/ 267 w 356870"/>
                <a:gd name="T19" fmla="*/ 3055 h 367665"/>
                <a:gd name="T20" fmla="*/ 229 w 356870"/>
                <a:gd name="T21" fmla="*/ 2959 h 367665"/>
                <a:gd name="T22" fmla="*/ 191 w 356870"/>
                <a:gd name="T23" fmla="*/ 2896 h 367665"/>
                <a:gd name="T24" fmla="*/ 171 w 356870"/>
                <a:gd name="T25" fmla="*/ 2832 h 367665"/>
                <a:gd name="T26" fmla="*/ 146 w 356870"/>
                <a:gd name="T27" fmla="*/ 2788 h 367665"/>
                <a:gd name="T28" fmla="*/ 133 w 356870"/>
                <a:gd name="T29" fmla="*/ 2737 h 367665"/>
                <a:gd name="T30" fmla="*/ 108 w 356870"/>
                <a:gd name="T31" fmla="*/ 2674 h 367665"/>
                <a:gd name="T32" fmla="*/ 83 w 356870"/>
                <a:gd name="T33" fmla="*/ 2616 h 367665"/>
                <a:gd name="T34" fmla="*/ 70 w 356870"/>
                <a:gd name="T35" fmla="*/ 2540 h 367665"/>
                <a:gd name="T36" fmla="*/ 57 w 356870"/>
                <a:gd name="T37" fmla="*/ 2470 h 367665"/>
                <a:gd name="T38" fmla="*/ 32 w 356870"/>
                <a:gd name="T39" fmla="*/ 2407 h 367665"/>
                <a:gd name="T40" fmla="*/ 25 w 356870"/>
                <a:gd name="T41" fmla="*/ 2324 h 367665"/>
                <a:gd name="T42" fmla="*/ 25 w 356870"/>
                <a:gd name="T43" fmla="*/ 2248 h 367665"/>
                <a:gd name="T44" fmla="*/ 13 w 356870"/>
                <a:gd name="T45" fmla="*/ 2172 h 367665"/>
                <a:gd name="T46" fmla="*/ 0 w 356870"/>
                <a:gd name="T47" fmla="*/ 2089 h 367665"/>
                <a:gd name="T48" fmla="*/ 0 w 356870"/>
                <a:gd name="T49" fmla="*/ 2007 h 367665"/>
                <a:gd name="T50" fmla="*/ 0 w 356870"/>
                <a:gd name="T51" fmla="*/ 1918 h 367665"/>
                <a:gd name="T52" fmla="*/ 0 w 356870"/>
                <a:gd name="T53" fmla="*/ 1835 h 367665"/>
                <a:gd name="T54" fmla="*/ 0 w 356870"/>
                <a:gd name="T55" fmla="*/ 1746 h 367665"/>
                <a:gd name="T56" fmla="*/ 0 w 356870"/>
                <a:gd name="T57" fmla="*/ 1664 h 367665"/>
                <a:gd name="T58" fmla="*/ 13 w 356870"/>
                <a:gd name="T59" fmla="*/ 1588 h 367665"/>
                <a:gd name="T60" fmla="*/ 25 w 356870"/>
                <a:gd name="T61" fmla="*/ 1505 h 367665"/>
                <a:gd name="T62" fmla="*/ 25 w 356870"/>
                <a:gd name="T63" fmla="*/ 1429 h 367665"/>
                <a:gd name="T64" fmla="*/ 32 w 356870"/>
                <a:gd name="T65" fmla="*/ 1359 h 367665"/>
                <a:gd name="T66" fmla="*/ 57 w 356870"/>
                <a:gd name="T67" fmla="*/ 1270 h 367665"/>
                <a:gd name="T68" fmla="*/ 70 w 356870"/>
                <a:gd name="T69" fmla="*/ 1207 h 367665"/>
                <a:gd name="T70" fmla="*/ 83 w 356870"/>
                <a:gd name="T71" fmla="*/ 1137 h 367665"/>
                <a:gd name="T72" fmla="*/ 108 w 356870"/>
                <a:gd name="T73" fmla="*/ 1061 h 367665"/>
                <a:gd name="T74" fmla="*/ 121 w 356870"/>
                <a:gd name="T75" fmla="*/ 991 h 367665"/>
                <a:gd name="T76" fmla="*/ 146 w 356870"/>
                <a:gd name="T77" fmla="*/ 927 h 367665"/>
                <a:gd name="T78" fmla="*/ 159 w 356870"/>
                <a:gd name="T79" fmla="*/ 870 h 367665"/>
                <a:gd name="T80" fmla="*/ 184 w 356870"/>
                <a:gd name="T81" fmla="*/ 807 h 367665"/>
                <a:gd name="T82" fmla="*/ 191 w 356870"/>
                <a:gd name="T83" fmla="*/ 756 h 367665"/>
                <a:gd name="T84" fmla="*/ 203 w 356870"/>
                <a:gd name="T85" fmla="*/ 699 h 367665"/>
                <a:gd name="T86" fmla="*/ 229 w 356870"/>
                <a:gd name="T87" fmla="*/ 648 h 367665"/>
                <a:gd name="T88" fmla="*/ 254 w 356870"/>
                <a:gd name="T89" fmla="*/ 597 h 367665"/>
                <a:gd name="T90" fmla="*/ 279 w 356870"/>
                <a:gd name="T91" fmla="*/ 540 h 367665"/>
                <a:gd name="T92" fmla="*/ 305 w 356870"/>
                <a:gd name="T93" fmla="*/ 464 h 367665"/>
                <a:gd name="T94" fmla="*/ 343 w 356870"/>
                <a:gd name="T95" fmla="*/ 413 h 367665"/>
                <a:gd name="T96" fmla="*/ 362 w 356870"/>
                <a:gd name="T97" fmla="*/ 368 h 367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870"/>
                <a:gd name="T148" fmla="*/ 0 h 367665"/>
                <a:gd name="T149" fmla="*/ 356870 w 356870"/>
                <a:gd name="T150" fmla="*/ 367665 h 367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870" h="367665">
                  <a:moveTo>
                    <a:pt x="337820" y="0"/>
                  </a:moveTo>
                  <a:lnTo>
                    <a:pt x="356870" y="228600"/>
                  </a:lnTo>
                  <a:lnTo>
                    <a:pt x="342265" y="272415"/>
                  </a:lnTo>
                  <a:lnTo>
                    <a:pt x="300990" y="330835"/>
                  </a:lnTo>
                  <a:lnTo>
                    <a:pt x="231140" y="367665"/>
                  </a:lnTo>
                  <a:lnTo>
                    <a:pt x="112395" y="361315"/>
                  </a:lnTo>
                  <a:lnTo>
                    <a:pt x="52705" y="337185"/>
                  </a:lnTo>
                  <a:lnTo>
                    <a:pt x="51435" y="335915"/>
                  </a:lnTo>
                  <a:lnTo>
                    <a:pt x="50165" y="335915"/>
                  </a:lnTo>
                  <a:lnTo>
                    <a:pt x="47625" y="333375"/>
                  </a:lnTo>
                  <a:lnTo>
                    <a:pt x="45085" y="329565"/>
                  </a:lnTo>
                  <a:lnTo>
                    <a:pt x="42545" y="328930"/>
                  </a:lnTo>
                  <a:lnTo>
                    <a:pt x="41275" y="326390"/>
                  </a:lnTo>
                  <a:lnTo>
                    <a:pt x="40005" y="323850"/>
                  </a:lnTo>
                  <a:lnTo>
                    <a:pt x="37465" y="321310"/>
                  </a:lnTo>
                  <a:lnTo>
                    <a:pt x="35560" y="318770"/>
                  </a:lnTo>
                  <a:lnTo>
                    <a:pt x="34290" y="316230"/>
                  </a:lnTo>
                  <a:lnTo>
                    <a:pt x="31750" y="313055"/>
                  </a:lnTo>
                  <a:lnTo>
                    <a:pt x="29210" y="309245"/>
                  </a:lnTo>
                  <a:lnTo>
                    <a:pt x="26670" y="305435"/>
                  </a:lnTo>
                  <a:lnTo>
                    <a:pt x="24130" y="300355"/>
                  </a:lnTo>
                  <a:lnTo>
                    <a:pt x="22860" y="295910"/>
                  </a:lnTo>
                  <a:lnTo>
                    <a:pt x="20320" y="292100"/>
                  </a:lnTo>
                  <a:lnTo>
                    <a:pt x="19050" y="289560"/>
                  </a:lnTo>
                  <a:lnTo>
                    <a:pt x="18415" y="285750"/>
                  </a:lnTo>
                  <a:lnTo>
                    <a:pt x="17145" y="283210"/>
                  </a:lnTo>
                  <a:lnTo>
                    <a:pt x="15875" y="280670"/>
                  </a:lnTo>
                  <a:lnTo>
                    <a:pt x="14605" y="278765"/>
                  </a:lnTo>
                  <a:lnTo>
                    <a:pt x="13335" y="276225"/>
                  </a:lnTo>
                  <a:lnTo>
                    <a:pt x="13335" y="273685"/>
                  </a:lnTo>
                  <a:lnTo>
                    <a:pt x="12065" y="269875"/>
                  </a:lnTo>
                  <a:lnTo>
                    <a:pt x="10795" y="267335"/>
                  </a:lnTo>
                  <a:lnTo>
                    <a:pt x="9525" y="264160"/>
                  </a:lnTo>
                  <a:lnTo>
                    <a:pt x="8255" y="261620"/>
                  </a:lnTo>
                  <a:lnTo>
                    <a:pt x="8255" y="257810"/>
                  </a:lnTo>
                  <a:lnTo>
                    <a:pt x="6985" y="254000"/>
                  </a:lnTo>
                  <a:lnTo>
                    <a:pt x="5715" y="250190"/>
                  </a:lnTo>
                  <a:lnTo>
                    <a:pt x="5715" y="247015"/>
                  </a:lnTo>
                  <a:lnTo>
                    <a:pt x="4445" y="244475"/>
                  </a:lnTo>
                  <a:lnTo>
                    <a:pt x="3175" y="240665"/>
                  </a:lnTo>
                  <a:lnTo>
                    <a:pt x="3175" y="236855"/>
                  </a:lnTo>
                  <a:lnTo>
                    <a:pt x="2540" y="232410"/>
                  </a:lnTo>
                  <a:lnTo>
                    <a:pt x="2540" y="229870"/>
                  </a:lnTo>
                  <a:lnTo>
                    <a:pt x="2540" y="224790"/>
                  </a:lnTo>
                  <a:lnTo>
                    <a:pt x="1270" y="220980"/>
                  </a:lnTo>
                  <a:lnTo>
                    <a:pt x="1270" y="217170"/>
                  </a:lnTo>
                  <a:lnTo>
                    <a:pt x="1270" y="213995"/>
                  </a:lnTo>
                  <a:lnTo>
                    <a:pt x="0" y="208915"/>
                  </a:lnTo>
                  <a:lnTo>
                    <a:pt x="0" y="203835"/>
                  </a:lnTo>
                  <a:lnTo>
                    <a:pt x="0" y="200660"/>
                  </a:lnTo>
                  <a:lnTo>
                    <a:pt x="0" y="196850"/>
                  </a:lnTo>
                  <a:lnTo>
                    <a:pt x="0" y="191770"/>
                  </a:lnTo>
                  <a:lnTo>
                    <a:pt x="0" y="186690"/>
                  </a:lnTo>
                  <a:lnTo>
                    <a:pt x="0" y="183515"/>
                  </a:lnTo>
                  <a:lnTo>
                    <a:pt x="0" y="179705"/>
                  </a:lnTo>
                  <a:lnTo>
                    <a:pt x="0" y="174625"/>
                  </a:lnTo>
                  <a:lnTo>
                    <a:pt x="0" y="170815"/>
                  </a:lnTo>
                  <a:lnTo>
                    <a:pt x="0" y="166370"/>
                  </a:lnTo>
                  <a:lnTo>
                    <a:pt x="1270" y="162560"/>
                  </a:lnTo>
                  <a:lnTo>
                    <a:pt x="1270" y="158750"/>
                  </a:lnTo>
                  <a:lnTo>
                    <a:pt x="1270" y="154940"/>
                  </a:lnTo>
                  <a:lnTo>
                    <a:pt x="2540" y="150495"/>
                  </a:lnTo>
                  <a:lnTo>
                    <a:pt x="2540" y="147955"/>
                  </a:lnTo>
                  <a:lnTo>
                    <a:pt x="2540" y="142875"/>
                  </a:lnTo>
                  <a:lnTo>
                    <a:pt x="3175" y="139065"/>
                  </a:lnTo>
                  <a:lnTo>
                    <a:pt x="3175" y="135890"/>
                  </a:lnTo>
                  <a:lnTo>
                    <a:pt x="4445" y="132080"/>
                  </a:lnTo>
                  <a:lnTo>
                    <a:pt x="5715" y="127000"/>
                  </a:lnTo>
                  <a:lnTo>
                    <a:pt x="5715" y="124460"/>
                  </a:lnTo>
                  <a:lnTo>
                    <a:pt x="6985" y="120650"/>
                  </a:lnTo>
                  <a:lnTo>
                    <a:pt x="8255" y="117475"/>
                  </a:lnTo>
                  <a:lnTo>
                    <a:pt x="8255" y="113665"/>
                  </a:lnTo>
                  <a:lnTo>
                    <a:pt x="9525" y="109855"/>
                  </a:lnTo>
                  <a:lnTo>
                    <a:pt x="10795" y="106045"/>
                  </a:lnTo>
                  <a:lnTo>
                    <a:pt x="12065" y="102870"/>
                  </a:lnTo>
                  <a:lnTo>
                    <a:pt x="12065" y="99060"/>
                  </a:lnTo>
                  <a:lnTo>
                    <a:pt x="13335" y="96520"/>
                  </a:lnTo>
                  <a:lnTo>
                    <a:pt x="14605" y="92710"/>
                  </a:lnTo>
                  <a:lnTo>
                    <a:pt x="15875" y="90170"/>
                  </a:lnTo>
                  <a:lnTo>
                    <a:pt x="15875" y="86995"/>
                  </a:lnTo>
                  <a:lnTo>
                    <a:pt x="17145" y="84455"/>
                  </a:lnTo>
                  <a:lnTo>
                    <a:pt x="18415" y="80645"/>
                  </a:lnTo>
                  <a:lnTo>
                    <a:pt x="19050" y="78105"/>
                  </a:lnTo>
                  <a:lnTo>
                    <a:pt x="19050" y="75565"/>
                  </a:lnTo>
                  <a:lnTo>
                    <a:pt x="20320" y="72390"/>
                  </a:lnTo>
                  <a:lnTo>
                    <a:pt x="20320" y="69850"/>
                  </a:lnTo>
                  <a:lnTo>
                    <a:pt x="22860" y="67310"/>
                  </a:lnTo>
                  <a:lnTo>
                    <a:pt x="22860" y="64770"/>
                  </a:lnTo>
                  <a:lnTo>
                    <a:pt x="24130" y="62230"/>
                  </a:lnTo>
                  <a:lnTo>
                    <a:pt x="25400" y="59690"/>
                  </a:lnTo>
                  <a:lnTo>
                    <a:pt x="25400" y="58420"/>
                  </a:lnTo>
                  <a:lnTo>
                    <a:pt x="27940" y="53975"/>
                  </a:lnTo>
                  <a:lnTo>
                    <a:pt x="30480" y="50165"/>
                  </a:lnTo>
                  <a:lnTo>
                    <a:pt x="30480" y="46355"/>
                  </a:lnTo>
                  <a:lnTo>
                    <a:pt x="31750" y="43815"/>
                  </a:lnTo>
                  <a:lnTo>
                    <a:pt x="34290" y="41275"/>
                  </a:lnTo>
                  <a:lnTo>
                    <a:pt x="35560" y="39370"/>
                  </a:lnTo>
                  <a:lnTo>
                    <a:pt x="36195" y="36830"/>
                  </a:lnTo>
                  <a:lnTo>
                    <a:pt x="337820" y="0"/>
                  </a:lnTo>
                  <a:close/>
                </a:path>
              </a:pathLst>
            </a:custGeom>
            <a:solidFill>
              <a:srgbClr val="D99966"/>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9" name="Shape 3074"/>
            <p:cNvSpPr>
              <a:spLocks/>
            </p:cNvSpPr>
            <p:nvPr/>
          </p:nvSpPr>
          <p:spPr bwMode="auto">
            <a:xfrm>
              <a:off x="3194" y="2959"/>
              <a:ext cx="4622" cy="1441"/>
            </a:xfrm>
            <a:custGeom>
              <a:avLst/>
              <a:gdLst>
                <a:gd name="T0" fmla="*/ 159 w 462280"/>
                <a:gd name="T1" fmla="*/ 0 h 144145"/>
                <a:gd name="T2" fmla="*/ 768 w 462280"/>
                <a:gd name="T3" fmla="*/ 381 h 144145"/>
                <a:gd name="T4" fmla="*/ 1041 w 462280"/>
                <a:gd name="T5" fmla="*/ 540 h 144145"/>
                <a:gd name="T6" fmla="*/ 978 w 462280"/>
                <a:gd name="T7" fmla="*/ 794 h 144145"/>
                <a:gd name="T8" fmla="*/ 1079 w 462280"/>
                <a:gd name="T9" fmla="*/ 1016 h 144145"/>
                <a:gd name="T10" fmla="*/ 1397 w 462280"/>
                <a:gd name="T11" fmla="*/ 1187 h 144145"/>
                <a:gd name="T12" fmla="*/ 1625 w 462280"/>
                <a:gd name="T13" fmla="*/ 1187 h 144145"/>
                <a:gd name="T14" fmla="*/ 1873 w 462280"/>
                <a:gd name="T15" fmla="*/ 1028 h 144145"/>
                <a:gd name="T16" fmla="*/ 1994 w 462280"/>
                <a:gd name="T17" fmla="*/ 870 h 144145"/>
                <a:gd name="T18" fmla="*/ 1981 w 462280"/>
                <a:gd name="T19" fmla="*/ 609 h 144145"/>
                <a:gd name="T20" fmla="*/ 2755 w 462280"/>
                <a:gd name="T21" fmla="*/ 355 h 144145"/>
                <a:gd name="T22" fmla="*/ 3314 w 462280"/>
                <a:gd name="T23" fmla="*/ 584 h 144145"/>
                <a:gd name="T24" fmla="*/ 3314 w 462280"/>
                <a:gd name="T25" fmla="*/ 870 h 144145"/>
                <a:gd name="T26" fmla="*/ 3670 w 462280"/>
                <a:gd name="T27" fmla="*/ 1124 h 144145"/>
                <a:gd name="T28" fmla="*/ 4051 w 462280"/>
                <a:gd name="T29" fmla="*/ 1111 h 144145"/>
                <a:gd name="T30" fmla="*/ 4305 w 462280"/>
                <a:gd name="T31" fmla="*/ 870 h 144145"/>
                <a:gd name="T32" fmla="*/ 4381 w 462280"/>
                <a:gd name="T33" fmla="*/ 584 h 144145"/>
                <a:gd name="T34" fmla="*/ 4622 w 462280"/>
                <a:gd name="T35" fmla="*/ 527 h 144145"/>
                <a:gd name="T36" fmla="*/ 4609 w 462280"/>
                <a:gd name="T37" fmla="*/ 806 h 144145"/>
                <a:gd name="T38" fmla="*/ 4476 w 462280"/>
                <a:gd name="T39" fmla="*/ 1047 h 144145"/>
                <a:gd name="T40" fmla="*/ 4260 w 462280"/>
                <a:gd name="T41" fmla="*/ 1232 h 144145"/>
                <a:gd name="T42" fmla="*/ 3987 w 462280"/>
                <a:gd name="T43" fmla="*/ 1346 h 144145"/>
                <a:gd name="T44" fmla="*/ 3435 w 462280"/>
                <a:gd name="T45" fmla="*/ 1333 h 144145"/>
                <a:gd name="T46" fmla="*/ 3206 w 462280"/>
                <a:gd name="T47" fmla="*/ 1136 h 144145"/>
                <a:gd name="T48" fmla="*/ 3009 w 462280"/>
                <a:gd name="T49" fmla="*/ 794 h 144145"/>
                <a:gd name="T50" fmla="*/ 2743 w 462280"/>
                <a:gd name="T51" fmla="*/ 730 h 144145"/>
                <a:gd name="T52" fmla="*/ 2400 w 462280"/>
                <a:gd name="T53" fmla="*/ 806 h 144145"/>
                <a:gd name="T54" fmla="*/ 2216 w 462280"/>
                <a:gd name="T55" fmla="*/ 1041 h 144145"/>
                <a:gd name="T56" fmla="*/ 1955 w 462280"/>
                <a:gd name="T57" fmla="*/ 1295 h 144145"/>
                <a:gd name="T58" fmla="*/ 1613 w 462280"/>
                <a:gd name="T59" fmla="*/ 1441 h 144145"/>
                <a:gd name="T60" fmla="*/ 1295 w 462280"/>
                <a:gd name="T61" fmla="*/ 1428 h 144145"/>
                <a:gd name="T62" fmla="*/ 870 w 462280"/>
                <a:gd name="T63" fmla="*/ 1295 h 144145"/>
                <a:gd name="T64" fmla="*/ 698 w 462280"/>
                <a:gd name="T65" fmla="*/ 952 h 144145"/>
                <a:gd name="T66" fmla="*/ 660 w 462280"/>
                <a:gd name="T67" fmla="*/ 724 h 144145"/>
                <a:gd name="T68" fmla="*/ 0 w 462280"/>
                <a:gd name="T69" fmla="*/ 241 h 144145"/>
                <a:gd name="T70" fmla="*/ 159 w 462280"/>
                <a:gd name="T71" fmla="*/ 0 h 144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2280"/>
                <a:gd name="T109" fmla="*/ 0 h 144145"/>
                <a:gd name="T110" fmla="*/ 462280 w 462280"/>
                <a:gd name="T111" fmla="*/ 144145 h 144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2280" h="144145">
                  <a:moveTo>
                    <a:pt x="15875" y="0"/>
                  </a:moveTo>
                  <a:lnTo>
                    <a:pt x="76835" y="38100"/>
                  </a:lnTo>
                  <a:lnTo>
                    <a:pt x="104140" y="53975"/>
                  </a:lnTo>
                  <a:lnTo>
                    <a:pt x="97790" y="79375"/>
                  </a:lnTo>
                  <a:lnTo>
                    <a:pt x="107950" y="101600"/>
                  </a:lnTo>
                  <a:lnTo>
                    <a:pt x="139700" y="118745"/>
                  </a:lnTo>
                  <a:lnTo>
                    <a:pt x="162560" y="118745"/>
                  </a:lnTo>
                  <a:lnTo>
                    <a:pt x="187325" y="102870"/>
                  </a:lnTo>
                  <a:lnTo>
                    <a:pt x="199390" y="86995"/>
                  </a:lnTo>
                  <a:lnTo>
                    <a:pt x="198120" y="60960"/>
                  </a:lnTo>
                  <a:lnTo>
                    <a:pt x="275590" y="35560"/>
                  </a:lnTo>
                  <a:lnTo>
                    <a:pt x="331470" y="58420"/>
                  </a:lnTo>
                  <a:lnTo>
                    <a:pt x="331470" y="86995"/>
                  </a:lnTo>
                  <a:lnTo>
                    <a:pt x="367030" y="112395"/>
                  </a:lnTo>
                  <a:lnTo>
                    <a:pt x="405130" y="111125"/>
                  </a:lnTo>
                  <a:lnTo>
                    <a:pt x="430530" y="86995"/>
                  </a:lnTo>
                  <a:lnTo>
                    <a:pt x="438150" y="58420"/>
                  </a:lnTo>
                  <a:lnTo>
                    <a:pt x="462280" y="52705"/>
                  </a:lnTo>
                  <a:lnTo>
                    <a:pt x="461010" y="80645"/>
                  </a:lnTo>
                  <a:lnTo>
                    <a:pt x="447675" y="104775"/>
                  </a:lnTo>
                  <a:lnTo>
                    <a:pt x="426085" y="123190"/>
                  </a:lnTo>
                  <a:lnTo>
                    <a:pt x="398780" y="134620"/>
                  </a:lnTo>
                  <a:lnTo>
                    <a:pt x="343535" y="133350"/>
                  </a:lnTo>
                  <a:lnTo>
                    <a:pt x="320675" y="113665"/>
                  </a:lnTo>
                  <a:lnTo>
                    <a:pt x="300990" y="79375"/>
                  </a:lnTo>
                  <a:lnTo>
                    <a:pt x="274320" y="73025"/>
                  </a:lnTo>
                  <a:lnTo>
                    <a:pt x="240030" y="80645"/>
                  </a:lnTo>
                  <a:lnTo>
                    <a:pt x="221615" y="104140"/>
                  </a:lnTo>
                  <a:lnTo>
                    <a:pt x="195580" y="129540"/>
                  </a:lnTo>
                  <a:lnTo>
                    <a:pt x="161290" y="144145"/>
                  </a:lnTo>
                  <a:lnTo>
                    <a:pt x="129540" y="142875"/>
                  </a:lnTo>
                  <a:lnTo>
                    <a:pt x="86995" y="129540"/>
                  </a:lnTo>
                  <a:lnTo>
                    <a:pt x="69850" y="95250"/>
                  </a:lnTo>
                  <a:lnTo>
                    <a:pt x="66040" y="72390"/>
                  </a:lnTo>
                  <a:lnTo>
                    <a:pt x="0" y="24130"/>
                  </a:lnTo>
                  <a:lnTo>
                    <a:pt x="1587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0" name="Shape 3075"/>
            <p:cNvSpPr>
              <a:spLocks/>
            </p:cNvSpPr>
            <p:nvPr/>
          </p:nvSpPr>
          <p:spPr bwMode="auto">
            <a:xfrm>
              <a:off x="3867" y="2876"/>
              <a:ext cx="1701" cy="692"/>
            </a:xfrm>
            <a:custGeom>
              <a:avLst/>
              <a:gdLst>
                <a:gd name="T0" fmla="*/ 736 w 170180"/>
                <a:gd name="T1" fmla="*/ 0 h 69214"/>
                <a:gd name="T2" fmla="*/ 1123 w 170180"/>
                <a:gd name="T3" fmla="*/ 57 h 69214"/>
                <a:gd name="T4" fmla="*/ 1441 w 170180"/>
                <a:gd name="T5" fmla="*/ 241 h 69214"/>
                <a:gd name="T6" fmla="*/ 1701 w 170180"/>
                <a:gd name="T7" fmla="*/ 597 h 69214"/>
                <a:gd name="T8" fmla="*/ 1320 w 170180"/>
                <a:gd name="T9" fmla="*/ 667 h 69214"/>
                <a:gd name="T10" fmla="*/ 1162 w 170180"/>
                <a:gd name="T11" fmla="*/ 476 h 69214"/>
                <a:gd name="T12" fmla="*/ 908 w 170180"/>
                <a:gd name="T13" fmla="*/ 362 h 69214"/>
                <a:gd name="T14" fmla="*/ 501 w 170180"/>
                <a:gd name="T15" fmla="*/ 438 h 69214"/>
                <a:gd name="T16" fmla="*/ 279 w 170180"/>
                <a:gd name="T17" fmla="*/ 692 h 69214"/>
                <a:gd name="T18" fmla="*/ 0 w 170180"/>
                <a:gd name="T19" fmla="*/ 521 h 69214"/>
                <a:gd name="T20" fmla="*/ 368 w 170180"/>
                <a:gd name="T21" fmla="*/ 108 h 69214"/>
                <a:gd name="T22" fmla="*/ 736 w 170180"/>
                <a:gd name="T23" fmla="*/ 0 h 69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180"/>
                <a:gd name="T37" fmla="*/ 0 h 69214"/>
                <a:gd name="T38" fmla="*/ 170180 w 170180"/>
                <a:gd name="T39" fmla="*/ 69214 h 69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180" h="69214">
                  <a:moveTo>
                    <a:pt x="73660" y="0"/>
                  </a:moveTo>
                  <a:lnTo>
                    <a:pt x="112395" y="5714"/>
                  </a:lnTo>
                  <a:lnTo>
                    <a:pt x="144145" y="24130"/>
                  </a:lnTo>
                  <a:lnTo>
                    <a:pt x="170180" y="59689"/>
                  </a:lnTo>
                  <a:lnTo>
                    <a:pt x="132080" y="66675"/>
                  </a:lnTo>
                  <a:lnTo>
                    <a:pt x="116205" y="47625"/>
                  </a:lnTo>
                  <a:lnTo>
                    <a:pt x="90805" y="36195"/>
                  </a:lnTo>
                  <a:lnTo>
                    <a:pt x="50165" y="43814"/>
                  </a:lnTo>
                  <a:lnTo>
                    <a:pt x="27940" y="69214"/>
                  </a:lnTo>
                  <a:lnTo>
                    <a:pt x="0" y="52070"/>
                  </a:lnTo>
                  <a:lnTo>
                    <a:pt x="36830" y="10795"/>
                  </a:lnTo>
                  <a:lnTo>
                    <a:pt x="73660"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1" name="Shape 3076"/>
            <p:cNvSpPr>
              <a:spLocks/>
            </p:cNvSpPr>
            <p:nvPr/>
          </p:nvSpPr>
          <p:spPr bwMode="auto">
            <a:xfrm>
              <a:off x="6165" y="2717"/>
              <a:ext cx="1639" cy="902"/>
            </a:xfrm>
            <a:custGeom>
              <a:avLst/>
              <a:gdLst>
                <a:gd name="T0" fmla="*/ 959 w 163830"/>
                <a:gd name="T1" fmla="*/ 0 h 90170"/>
                <a:gd name="T2" fmla="*/ 1410 w 163830"/>
                <a:gd name="T3" fmla="*/ 216 h 90170"/>
                <a:gd name="T4" fmla="*/ 1607 w 163830"/>
                <a:gd name="T5" fmla="*/ 483 h 90170"/>
                <a:gd name="T6" fmla="*/ 1639 w 163830"/>
                <a:gd name="T7" fmla="*/ 807 h 90170"/>
                <a:gd name="T8" fmla="*/ 1372 w 163830"/>
                <a:gd name="T9" fmla="*/ 864 h 90170"/>
                <a:gd name="T10" fmla="*/ 1296 w 163830"/>
                <a:gd name="T11" fmla="*/ 623 h 90170"/>
                <a:gd name="T12" fmla="*/ 1124 w 163830"/>
                <a:gd name="T13" fmla="*/ 413 h 90170"/>
                <a:gd name="T14" fmla="*/ 896 w 163830"/>
                <a:gd name="T15" fmla="*/ 375 h 90170"/>
                <a:gd name="T16" fmla="*/ 553 w 163830"/>
                <a:gd name="T17" fmla="*/ 546 h 90170"/>
                <a:gd name="T18" fmla="*/ 292 w 163830"/>
                <a:gd name="T19" fmla="*/ 902 h 90170"/>
                <a:gd name="T20" fmla="*/ 0 w 163830"/>
                <a:gd name="T21" fmla="*/ 756 h 90170"/>
                <a:gd name="T22" fmla="*/ 464 w 163830"/>
                <a:gd name="T23" fmla="*/ 216 h 90170"/>
                <a:gd name="T24" fmla="*/ 959 w 163830"/>
                <a:gd name="T25" fmla="*/ 0 h 90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830"/>
                <a:gd name="T40" fmla="*/ 0 h 90170"/>
                <a:gd name="T41" fmla="*/ 163830 w 163830"/>
                <a:gd name="T42" fmla="*/ 90170 h 90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830" h="90170">
                  <a:moveTo>
                    <a:pt x="95885" y="0"/>
                  </a:moveTo>
                  <a:lnTo>
                    <a:pt x="140970" y="21589"/>
                  </a:lnTo>
                  <a:lnTo>
                    <a:pt x="160655" y="48260"/>
                  </a:lnTo>
                  <a:lnTo>
                    <a:pt x="163830" y="80645"/>
                  </a:lnTo>
                  <a:lnTo>
                    <a:pt x="137160" y="86360"/>
                  </a:lnTo>
                  <a:lnTo>
                    <a:pt x="129540" y="62230"/>
                  </a:lnTo>
                  <a:lnTo>
                    <a:pt x="112395" y="41275"/>
                  </a:lnTo>
                  <a:lnTo>
                    <a:pt x="89535" y="37464"/>
                  </a:lnTo>
                  <a:lnTo>
                    <a:pt x="55245" y="54610"/>
                  </a:lnTo>
                  <a:lnTo>
                    <a:pt x="29210" y="90170"/>
                  </a:lnTo>
                  <a:lnTo>
                    <a:pt x="0" y="75564"/>
                  </a:lnTo>
                  <a:lnTo>
                    <a:pt x="46355" y="21589"/>
                  </a:lnTo>
                  <a:lnTo>
                    <a:pt x="95885" y="0"/>
                  </a:lnTo>
                  <a:close/>
                </a:path>
              </a:pathLst>
            </a:custGeom>
            <a:solidFill>
              <a:srgbClr val="708FF7"/>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2" name="Shape 3077"/>
            <p:cNvSpPr>
              <a:spLocks/>
            </p:cNvSpPr>
            <p:nvPr/>
          </p:nvSpPr>
          <p:spPr bwMode="auto">
            <a:xfrm>
              <a:off x="5264" y="9296"/>
              <a:ext cx="1022" cy="330"/>
            </a:xfrm>
            <a:custGeom>
              <a:avLst/>
              <a:gdLst>
                <a:gd name="T0" fmla="*/ 514 w 102235"/>
                <a:gd name="T1" fmla="*/ 0 h 33020"/>
                <a:gd name="T2" fmla="*/ 1022 w 102235"/>
                <a:gd name="T3" fmla="*/ 317 h 33020"/>
                <a:gd name="T4" fmla="*/ 44 w 102235"/>
                <a:gd name="T5" fmla="*/ 330 h 33020"/>
                <a:gd name="T6" fmla="*/ 0 w 102235"/>
                <a:gd name="T7" fmla="*/ 38 h 33020"/>
                <a:gd name="T8" fmla="*/ 514 w 102235"/>
                <a:gd name="T9" fmla="*/ 0 h 33020"/>
                <a:gd name="T10" fmla="*/ 0 60000 65536"/>
                <a:gd name="T11" fmla="*/ 0 60000 65536"/>
                <a:gd name="T12" fmla="*/ 0 60000 65536"/>
                <a:gd name="T13" fmla="*/ 0 60000 65536"/>
                <a:gd name="T14" fmla="*/ 0 60000 65536"/>
                <a:gd name="T15" fmla="*/ 0 w 102235"/>
                <a:gd name="T16" fmla="*/ 0 h 33020"/>
                <a:gd name="T17" fmla="*/ 102235 w 102235"/>
                <a:gd name="T18" fmla="*/ 33020 h 33020"/>
              </a:gdLst>
              <a:ahLst/>
              <a:cxnLst>
                <a:cxn ang="T10">
                  <a:pos x="T0" y="T1"/>
                </a:cxn>
                <a:cxn ang="T11">
                  <a:pos x="T2" y="T3"/>
                </a:cxn>
                <a:cxn ang="T12">
                  <a:pos x="T4" y="T5"/>
                </a:cxn>
                <a:cxn ang="T13">
                  <a:pos x="T6" y="T7"/>
                </a:cxn>
                <a:cxn ang="T14">
                  <a:pos x="T8" y="T9"/>
                </a:cxn>
              </a:cxnLst>
              <a:rect l="T15" t="T16" r="T17" b="T18"/>
              <a:pathLst>
                <a:path w="102235" h="33020">
                  <a:moveTo>
                    <a:pt x="51435" y="0"/>
                  </a:moveTo>
                  <a:lnTo>
                    <a:pt x="102235" y="31750"/>
                  </a:lnTo>
                  <a:lnTo>
                    <a:pt x="4445" y="33020"/>
                  </a:lnTo>
                  <a:lnTo>
                    <a:pt x="0" y="3810"/>
                  </a:lnTo>
                  <a:lnTo>
                    <a:pt x="51435" y="0"/>
                  </a:lnTo>
                  <a:close/>
                </a:path>
              </a:pathLst>
            </a:custGeom>
            <a:solidFill>
              <a:srgbClr val="FFCC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3" name="Shape 3078"/>
            <p:cNvSpPr>
              <a:spLocks/>
            </p:cNvSpPr>
            <p:nvPr/>
          </p:nvSpPr>
          <p:spPr bwMode="auto">
            <a:xfrm>
              <a:off x="7391" y="4191"/>
              <a:ext cx="13" cy="5"/>
            </a:xfrm>
            <a:custGeom>
              <a:avLst/>
              <a:gdLst>
                <a:gd name="T0" fmla="*/ 0 w 1270"/>
                <a:gd name="T1" fmla="*/ 0 h 526"/>
                <a:gd name="T2" fmla="*/ 13 w 1270"/>
                <a:gd name="T3" fmla="*/ 0 h 526"/>
                <a:gd name="T4" fmla="*/ 0 w 1270"/>
                <a:gd name="T5" fmla="*/ 5 h 526"/>
                <a:gd name="T6" fmla="*/ 0 w 1270"/>
                <a:gd name="T7" fmla="*/ 0 h 526"/>
                <a:gd name="T8" fmla="*/ 0 60000 65536"/>
                <a:gd name="T9" fmla="*/ 0 60000 65536"/>
                <a:gd name="T10" fmla="*/ 0 60000 65536"/>
                <a:gd name="T11" fmla="*/ 0 60000 65536"/>
                <a:gd name="T12" fmla="*/ 0 w 1270"/>
                <a:gd name="T13" fmla="*/ 0 h 526"/>
                <a:gd name="T14" fmla="*/ 1270 w 1270"/>
                <a:gd name="T15" fmla="*/ 526 h 526"/>
              </a:gdLst>
              <a:ahLst/>
              <a:cxnLst>
                <a:cxn ang="T8">
                  <a:pos x="T0" y="T1"/>
                </a:cxn>
                <a:cxn ang="T9">
                  <a:pos x="T2" y="T3"/>
                </a:cxn>
                <a:cxn ang="T10">
                  <a:pos x="T4" y="T5"/>
                </a:cxn>
                <a:cxn ang="T11">
                  <a:pos x="T6" y="T7"/>
                </a:cxn>
              </a:cxnLst>
              <a:rect l="T12" t="T13" r="T14" b="T15"/>
              <a:pathLst>
                <a:path w="1270" h="526">
                  <a:moveTo>
                    <a:pt x="0" y="0"/>
                  </a:moveTo>
                  <a:lnTo>
                    <a:pt x="1270" y="0"/>
                  </a:lnTo>
                  <a:lnTo>
                    <a:pt x="0" y="526"/>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4" name="Shape 3079"/>
            <p:cNvSpPr>
              <a:spLocks/>
            </p:cNvSpPr>
            <p:nvPr/>
          </p:nvSpPr>
          <p:spPr bwMode="auto">
            <a:xfrm>
              <a:off x="2432" y="234"/>
              <a:ext cx="5022" cy="5512"/>
            </a:xfrm>
            <a:custGeom>
              <a:avLst/>
              <a:gdLst>
                <a:gd name="T0" fmla="*/ 2781 w 502285"/>
                <a:gd name="T1" fmla="*/ 0 h 551180"/>
                <a:gd name="T2" fmla="*/ 3403 w 502285"/>
                <a:gd name="T3" fmla="*/ 76 h 551180"/>
                <a:gd name="T4" fmla="*/ 3892 w 502285"/>
                <a:gd name="T5" fmla="*/ 210 h 551180"/>
                <a:gd name="T6" fmla="*/ 4273 w 502285"/>
                <a:gd name="T7" fmla="*/ 356 h 551180"/>
                <a:gd name="T8" fmla="*/ 4666 w 502285"/>
                <a:gd name="T9" fmla="*/ 635 h 551180"/>
                <a:gd name="T10" fmla="*/ 4895 w 502285"/>
                <a:gd name="T11" fmla="*/ 978 h 551180"/>
                <a:gd name="T12" fmla="*/ 5022 w 502285"/>
                <a:gd name="T13" fmla="*/ 1365 h 551180"/>
                <a:gd name="T14" fmla="*/ 4679 w 502285"/>
                <a:gd name="T15" fmla="*/ 1683 h 551180"/>
                <a:gd name="T16" fmla="*/ 4349 w 502285"/>
                <a:gd name="T17" fmla="*/ 1835 h 551180"/>
                <a:gd name="T18" fmla="*/ 3943 w 502285"/>
                <a:gd name="T19" fmla="*/ 1994 h 551180"/>
                <a:gd name="T20" fmla="*/ 3467 w 502285"/>
                <a:gd name="T21" fmla="*/ 2140 h 551180"/>
                <a:gd name="T22" fmla="*/ 2952 w 502285"/>
                <a:gd name="T23" fmla="*/ 2248 h 551180"/>
                <a:gd name="T24" fmla="*/ 2438 w 502285"/>
                <a:gd name="T25" fmla="*/ 2286 h 551180"/>
                <a:gd name="T26" fmla="*/ 1987 w 502285"/>
                <a:gd name="T27" fmla="*/ 2273 h 551180"/>
                <a:gd name="T28" fmla="*/ 1619 w 502285"/>
                <a:gd name="T29" fmla="*/ 2235 h 551180"/>
                <a:gd name="T30" fmla="*/ 1346 w 502285"/>
                <a:gd name="T31" fmla="*/ 2223 h 551180"/>
                <a:gd name="T32" fmla="*/ 1213 w 502285"/>
                <a:gd name="T33" fmla="*/ 2540 h 551180"/>
                <a:gd name="T34" fmla="*/ 1530 w 502285"/>
                <a:gd name="T35" fmla="*/ 3150 h 551180"/>
                <a:gd name="T36" fmla="*/ 667 w 502285"/>
                <a:gd name="T37" fmla="*/ 2978 h 551180"/>
                <a:gd name="T38" fmla="*/ 356 w 502285"/>
                <a:gd name="T39" fmla="*/ 2629 h 551180"/>
                <a:gd name="T40" fmla="*/ 171 w 502285"/>
                <a:gd name="T41" fmla="*/ 2978 h 551180"/>
                <a:gd name="T42" fmla="*/ 171 w 502285"/>
                <a:gd name="T43" fmla="*/ 3372 h 551180"/>
                <a:gd name="T44" fmla="*/ 502 w 502285"/>
                <a:gd name="T45" fmla="*/ 3651 h 551180"/>
                <a:gd name="T46" fmla="*/ 698 w 502285"/>
                <a:gd name="T47" fmla="*/ 3797 h 551180"/>
                <a:gd name="T48" fmla="*/ 844 w 502285"/>
                <a:gd name="T49" fmla="*/ 4128 h 551180"/>
                <a:gd name="T50" fmla="*/ 1143 w 502285"/>
                <a:gd name="T51" fmla="*/ 4559 h 551180"/>
                <a:gd name="T52" fmla="*/ 1606 w 502285"/>
                <a:gd name="T53" fmla="*/ 4960 h 551180"/>
                <a:gd name="T54" fmla="*/ 2267 w 502285"/>
                <a:gd name="T55" fmla="*/ 5239 h 551180"/>
                <a:gd name="T56" fmla="*/ 3035 w 502285"/>
                <a:gd name="T57" fmla="*/ 5328 h 551180"/>
                <a:gd name="T58" fmla="*/ 3625 w 502285"/>
                <a:gd name="T59" fmla="*/ 5264 h 551180"/>
                <a:gd name="T60" fmla="*/ 4051 w 502285"/>
                <a:gd name="T61" fmla="*/ 5106 h 551180"/>
                <a:gd name="T62" fmla="*/ 4432 w 502285"/>
                <a:gd name="T63" fmla="*/ 4801 h 551180"/>
                <a:gd name="T64" fmla="*/ 4692 w 502285"/>
                <a:gd name="T65" fmla="*/ 4388 h 551180"/>
                <a:gd name="T66" fmla="*/ 4787 w 502285"/>
                <a:gd name="T67" fmla="*/ 4032 h 551180"/>
                <a:gd name="T68" fmla="*/ 4908 w 502285"/>
                <a:gd name="T69" fmla="*/ 4242 h 551180"/>
                <a:gd name="T70" fmla="*/ 4724 w 502285"/>
                <a:gd name="T71" fmla="*/ 4680 h 551180"/>
                <a:gd name="T72" fmla="*/ 4444 w 502285"/>
                <a:gd name="T73" fmla="*/ 5010 h 551180"/>
                <a:gd name="T74" fmla="*/ 4152 w 502285"/>
                <a:gd name="T75" fmla="*/ 5264 h 551180"/>
                <a:gd name="T76" fmla="*/ 3822 w 502285"/>
                <a:gd name="T77" fmla="*/ 5448 h 551180"/>
                <a:gd name="T78" fmla="*/ 3505 w 502285"/>
                <a:gd name="T79" fmla="*/ 5499 h 551180"/>
                <a:gd name="T80" fmla="*/ 3111 w 502285"/>
                <a:gd name="T81" fmla="*/ 5499 h 551180"/>
                <a:gd name="T82" fmla="*/ 2584 w 502285"/>
                <a:gd name="T83" fmla="*/ 5448 h 551180"/>
                <a:gd name="T84" fmla="*/ 1975 w 502285"/>
                <a:gd name="T85" fmla="*/ 5341 h 551180"/>
                <a:gd name="T86" fmla="*/ 1473 w 502285"/>
                <a:gd name="T87" fmla="*/ 5093 h 551180"/>
                <a:gd name="T88" fmla="*/ 1092 w 502285"/>
                <a:gd name="T89" fmla="*/ 4750 h 551180"/>
                <a:gd name="T90" fmla="*/ 800 w 502285"/>
                <a:gd name="T91" fmla="*/ 4363 h 551180"/>
                <a:gd name="T92" fmla="*/ 641 w 502285"/>
                <a:gd name="T93" fmla="*/ 4007 h 551180"/>
                <a:gd name="T94" fmla="*/ 483 w 502285"/>
                <a:gd name="T95" fmla="*/ 3797 h 551180"/>
                <a:gd name="T96" fmla="*/ 102 w 502285"/>
                <a:gd name="T97" fmla="*/ 3518 h 551180"/>
                <a:gd name="T98" fmla="*/ 0 w 502285"/>
                <a:gd name="T99" fmla="*/ 3162 h 551180"/>
                <a:gd name="T100" fmla="*/ 25 w 502285"/>
                <a:gd name="T101" fmla="*/ 2800 h 551180"/>
                <a:gd name="T102" fmla="*/ 298 w 502285"/>
                <a:gd name="T103" fmla="*/ 2483 h 551180"/>
                <a:gd name="T104" fmla="*/ 381 w 502285"/>
                <a:gd name="T105" fmla="*/ 2261 h 551180"/>
                <a:gd name="T106" fmla="*/ 356 w 502285"/>
                <a:gd name="T107" fmla="*/ 1905 h 551180"/>
                <a:gd name="T108" fmla="*/ 343 w 502285"/>
                <a:gd name="T109" fmla="*/ 1575 h 551180"/>
                <a:gd name="T110" fmla="*/ 368 w 502285"/>
                <a:gd name="T111" fmla="*/ 1245 h 551180"/>
                <a:gd name="T112" fmla="*/ 590 w 502285"/>
                <a:gd name="T113" fmla="*/ 756 h 551180"/>
                <a:gd name="T114" fmla="*/ 933 w 502285"/>
                <a:gd name="T115" fmla="*/ 425 h 551180"/>
                <a:gd name="T116" fmla="*/ 1346 w 502285"/>
                <a:gd name="T117" fmla="*/ 184 h 551180"/>
                <a:gd name="T118" fmla="*/ 1911 w 502285"/>
                <a:gd name="T119" fmla="*/ 25 h 55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2285"/>
                <a:gd name="T181" fmla="*/ 0 h 551180"/>
                <a:gd name="T182" fmla="*/ 502285 w 502285"/>
                <a:gd name="T183" fmla="*/ 551180 h 55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2285" h="551180">
                  <a:moveTo>
                    <a:pt x="213360" y="0"/>
                  </a:moveTo>
                  <a:lnTo>
                    <a:pt x="219075" y="0"/>
                  </a:lnTo>
                  <a:lnTo>
                    <a:pt x="224155" y="0"/>
                  </a:lnTo>
                  <a:lnTo>
                    <a:pt x="231775" y="0"/>
                  </a:lnTo>
                  <a:lnTo>
                    <a:pt x="237490" y="0"/>
                  </a:lnTo>
                  <a:lnTo>
                    <a:pt x="243840" y="0"/>
                  </a:lnTo>
                  <a:lnTo>
                    <a:pt x="250190" y="0"/>
                  </a:lnTo>
                  <a:lnTo>
                    <a:pt x="255905" y="0"/>
                  </a:lnTo>
                  <a:lnTo>
                    <a:pt x="260985" y="0"/>
                  </a:lnTo>
                  <a:lnTo>
                    <a:pt x="267335" y="0"/>
                  </a:lnTo>
                  <a:lnTo>
                    <a:pt x="273050" y="0"/>
                  </a:lnTo>
                  <a:lnTo>
                    <a:pt x="278130" y="0"/>
                  </a:lnTo>
                  <a:lnTo>
                    <a:pt x="284480" y="1270"/>
                  </a:lnTo>
                  <a:lnTo>
                    <a:pt x="290195" y="1270"/>
                  </a:lnTo>
                  <a:lnTo>
                    <a:pt x="295275" y="1270"/>
                  </a:lnTo>
                  <a:lnTo>
                    <a:pt x="300355" y="2540"/>
                  </a:lnTo>
                  <a:lnTo>
                    <a:pt x="306070" y="2540"/>
                  </a:lnTo>
                  <a:lnTo>
                    <a:pt x="311150" y="2540"/>
                  </a:lnTo>
                  <a:lnTo>
                    <a:pt x="316230" y="3811"/>
                  </a:lnTo>
                  <a:lnTo>
                    <a:pt x="320675" y="5080"/>
                  </a:lnTo>
                  <a:lnTo>
                    <a:pt x="325755" y="5080"/>
                  </a:lnTo>
                  <a:lnTo>
                    <a:pt x="330835" y="6350"/>
                  </a:lnTo>
                  <a:lnTo>
                    <a:pt x="335280" y="6350"/>
                  </a:lnTo>
                  <a:lnTo>
                    <a:pt x="340360" y="7620"/>
                  </a:lnTo>
                  <a:lnTo>
                    <a:pt x="344170" y="7620"/>
                  </a:lnTo>
                  <a:lnTo>
                    <a:pt x="349250" y="9525"/>
                  </a:lnTo>
                  <a:lnTo>
                    <a:pt x="352425" y="9525"/>
                  </a:lnTo>
                  <a:lnTo>
                    <a:pt x="357505" y="10795"/>
                  </a:lnTo>
                  <a:lnTo>
                    <a:pt x="362585" y="12065"/>
                  </a:lnTo>
                  <a:lnTo>
                    <a:pt x="366395" y="13336"/>
                  </a:lnTo>
                  <a:lnTo>
                    <a:pt x="370840" y="13336"/>
                  </a:lnTo>
                  <a:lnTo>
                    <a:pt x="374650" y="14605"/>
                  </a:lnTo>
                  <a:lnTo>
                    <a:pt x="378460" y="15875"/>
                  </a:lnTo>
                  <a:lnTo>
                    <a:pt x="382270" y="17145"/>
                  </a:lnTo>
                  <a:lnTo>
                    <a:pt x="385445" y="18415"/>
                  </a:lnTo>
                  <a:lnTo>
                    <a:pt x="389255" y="20955"/>
                  </a:lnTo>
                  <a:lnTo>
                    <a:pt x="393065" y="22225"/>
                  </a:lnTo>
                  <a:lnTo>
                    <a:pt x="396875" y="23495"/>
                  </a:lnTo>
                  <a:lnTo>
                    <a:pt x="400685" y="23495"/>
                  </a:lnTo>
                  <a:lnTo>
                    <a:pt x="403860" y="24130"/>
                  </a:lnTo>
                  <a:lnTo>
                    <a:pt x="406400" y="26670"/>
                  </a:lnTo>
                  <a:lnTo>
                    <a:pt x="410210" y="27940"/>
                  </a:lnTo>
                  <a:lnTo>
                    <a:pt x="412750" y="29211"/>
                  </a:lnTo>
                  <a:lnTo>
                    <a:pt x="416560" y="30480"/>
                  </a:lnTo>
                  <a:lnTo>
                    <a:pt x="419100" y="31750"/>
                  </a:lnTo>
                  <a:lnTo>
                    <a:pt x="422275" y="33020"/>
                  </a:lnTo>
                  <a:lnTo>
                    <a:pt x="424815" y="34290"/>
                  </a:lnTo>
                  <a:lnTo>
                    <a:pt x="427355" y="35561"/>
                  </a:lnTo>
                  <a:lnTo>
                    <a:pt x="429895" y="38100"/>
                  </a:lnTo>
                  <a:lnTo>
                    <a:pt x="433705" y="39370"/>
                  </a:lnTo>
                  <a:lnTo>
                    <a:pt x="435610" y="40640"/>
                  </a:lnTo>
                  <a:lnTo>
                    <a:pt x="438150" y="42545"/>
                  </a:lnTo>
                  <a:lnTo>
                    <a:pt x="440690" y="43815"/>
                  </a:lnTo>
                  <a:lnTo>
                    <a:pt x="443230" y="45086"/>
                  </a:lnTo>
                  <a:lnTo>
                    <a:pt x="447040" y="47625"/>
                  </a:lnTo>
                  <a:lnTo>
                    <a:pt x="452120" y="51436"/>
                  </a:lnTo>
                  <a:lnTo>
                    <a:pt x="455295" y="53975"/>
                  </a:lnTo>
                  <a:lnTo>
                    <a:pt x="459105" y="57150"/>
                  </a:lnTo>
                  <a:lnTo>
                    <a:pt x="462915" y="60961"/>
                  </a:lnTo>
                  <a:lnTo>
                    <a:pt x="466725" y="63500"/>
                  </a:lnTo>
                  <a:lnTo>
                    <a:pt x="469265" y="67311"/>
                  </a:lnTo>
                  <a:lnTo>
                    <a:pt x="471170" y="71120"/>
                  </a:lnTo>
                  <a:lnTo>
                    <a:pt x="472440" y="73025"/>
                  </a:lnTo>
                  <a:lnTo>
                    <a:pt x="474980" y="75565"/>
                  </a:lnTo>
                  <a:lnTo>
                    <a:pt x="477520" y="78105"/>
                  </a:lnTo>
                  <a:lnTo>
                    <a:pt x="478790" y="81915"/>
                  </a:lnTo>
                  <a:lnTo>
                    <a:pt x="480060" y="84455"/>
                  </a:lnTo>
                  <a:lnTo>
                    <a:pt x="482600" y="86995"/>
                  </a:lnTo>
                  <a:lnTo>
                    <a:pt x="483870" y="88900"/>
                  </a:lnTo>
                  <a:lnTo>
                    <a:pt x="485775" y="92711"/>
                  </a:lnTo>
                  <a:lnTo>
                    <a:pt x="487045" y="93980"/>
                  </a:lnTo>
                  <a:lnTo>
                    <a:pt x="489585" y="97790"/>
                  </a:lnTo>
                  <a:lnTo>
                    <a:pt x="490855" y="100330"/>
                  </a:lnTo>
                  <a:lnTo>
                    <a:pt x="492125" y="102870"/>
                  </a:lnTo>
                  <a:lnTo>
                    <a:pt x="493395" y="104775"/>
                  </a:lnTo>
                  <a:lnTo>
                    <a:pt x="494665" y="107315"/>
                  </a:lnTo>
                  <a:lnTo>
                    <a:pt x="495935" y="109855"/>
                  </a:lnTo>
                  <a:lnTo>
                    <a:pt x="497205" y="112395"/>
                  </a:lnTo>
                  <a:lnTo>
                    <a:pt x="498475" y="116205"/>
                  </a:lnTo>
                  <a:lnTo>
                    <a:pt x="501015" y="120650"/>
                  </a:lnTo>
                  <a:lnTo>
                    <a:pt x="501015" y="124461"/>
                  </a:lnTo>
                  <a:lnTo>
                    <a:pt x="502285" y="129540"/>
                  </a:lnTo>
                  <a:lnTo>
                    <a:pt x="502285" y="133350"/>
                  </a:lnTo>
                  <a:lnTo>
                    <a:pt x="502285" y="136525"/>
                  </a:lnTo>
                  <a:lnTo>
                    <a:pt x="502285" y="140336"/>
                  </a:lnTo>
                  <a:lnTo>
                    <a:pt x="502285" y="144145"/>
                  </a:lnTo>
                  <a:lnTo>
                    <a:pt x="499745" y="146686"/>
                  </a:lnTo>
                  <a:lnTo>
                    <a:pt x="495935" y="150495"/>
                  </a:lnTo>
                  <a:lnTo>
                    <a:pt x="493395" y="152400"/>
                  </a:lnTo>
                  <a:lnTo>
                    <a:pt x="490855" y="154940"/>
                  </a:lnTo>
                  <a:lnTo>
                    <a:pt x="488315" y="156211"/>
                  </a:lnTo>
                  <a:lnTo>
                    <a:pt x="485140" y="160020"/>
                  </a:lnTo>
                  <a:lnTo>
                    <a:pt x="481330" y="161290"/>
                  </a:lnTo>
                  <a:lnTo>
                    <a:pt x="477520" y="163830"/>
                  </a:lnTo>
                  <a:lnTo>
                    <a:pt x="472440" y="166370"/>
                  </a:lnTo>
                  <a:lnTo>
                    <a:pt x="467995" y="168275"/>
                  </a:lnTo>
                  <a:lnTo>
                    <a:pt x="465455" y="169545"/>
                  </a:lnTo>
                  <a:lnTo>
                    <a:pt x="462915" y="170815"/>
                  </a:lnTo>
                  <a:lnTo>
                    <a:pt x="460375" y="172086"/>
                  </a:lnTo>
                  <a:lnTo>
                    <a:pt x="457835" y="173355"/>
                  </a:lnTo>
                  <a:lnTo>
                    <a:pt x="455295" y="174625"/>
                  </a:lnTo>
                  <a:lnTo>
                    <a:pt x="452755" y="175895"/>
                  </a:lnTo>
                  <a:lnTo>
                    <a:pt x="450850" y="177165"/>
                  </a:lnTo>
                  <a:lnTo>
                    <a:pt x="447040" y="178436"/>
                  </a:lnTo>
                  <a:lnTo>
                    <a:pt x="444500" y="179705"/>
                  </a:lnTo>
                  <a:lnTo>
                    <a:pt x="440690" y="180975"/>
                  </a:lnTo>
                  <a:lnTo>
                    <a:pt x="438150" y="182245"/>
                  </a:lnTo>
                  <a:lnTo>
                    <a:pt x="434975" y="183515"/>
                  </a:lnTo>
                  <a:lnTo>
                    <a:pt x="432435" y="185420"/>
                  </a:lnTo>
                  <a:lnTo>
                    <a:pt x="428625" y="186690"/>
                  </a:lnTo>
                  <a:lnTo>
                    <a:pt x="424815" y="187961"/>
                  </a:lnTo>
                  <a:lnTo>
                    <a:pt x="422275" y="189230"/>
                  </a:lnTo>
                  <a:lnTo>
                    <a:pt x="419100" y="190500"/>
                  </a:lnTo>
                  <a:lnTo>
                    <a:pt x="415290" y="191770"/>
                  </a:lnTo>
                  <a:lnTo>
                    <a:pt x="411480" y="193040"/>
                  </a:lnTo>
                  <a:lnTo>
                    <a:pt x="407670" y="194311"/>
                  </a:lnTo>
                  <a:lnTo>
                    <a:pt x="405130" y="195580"/>
                  </a:lnTo>
                  <a:lnTo>
                    <a:pt x="401955" y="196850"/>
                  </a:lnTo>
                  <a:lnTo>
                    <a:pt x="398145" y="198120"/>
                  </a:lnTo>
                  <a:lnTo>
                    <a:pt x="394335" y="199390"/>
                  </a:lnTo>
                  <a:lnTo>
                    <a:pt x="390525" y="200661"/>
                  </a:lnTo>
                  <a:lnTo>
                    <a:pt x="385445" y="201295"/>
                  </a:lnTo>
                  <a:lnTo>
                    <a:pt x="382270" y="202565"/>
                  </a:lnTo>
                  <a:lnTo>
                    <a:pt x="378460" y="203836"/>
                  </a:lnTo>
                  <a:lnTo>
                    <a:pt x="374650" y="205105"/>
                  </a:lnTo>
                  <a:lnTo>
                    <a:pt x="370840" y="206375"/>
                  </a:lnTo>
                  <a:lnTo>
                    <a:pt x="367665" y="207645"/>
                  </a:lnTo>
                  <a:lnTo>
                    <a:pt x="362585" y="208915"/>
                  </a:lnTo>
                  <a:lnTo>
                    <a:pt x="358775" y="210186"/>
                  </a:lnTo>
                  <a:lnTo>
                    <a:pt x="354965" y="211455"/>
                  </a:lnTo>
                  <a:lnTo>
                    <a:pt x="350520" y="212725"/>
                  </a:lnTo>
                  <a:lnTo>
                    <a:pt x="346710" y="213995"/>
                  </a:lnTo>
                  <a:lnTo>
                    <a:pt x="341630" y="213995"/>
                  </a:lnTo>
                  <a:lnTo>
                    <a:pt x="337820" y="215265"/>
                  </a:lnTo>
                  <a:lnTo>
                    <a:pt x="334645" y="216536"/>
                  </a:lnTo>
                  <a:lnTo>
                    <a:pt x="330835" y="218440"/>
                  </a:lnTo>
                  <a:lnTo>
                    <a:pt x="325755" y="218440"/>
                  </a:lnTo>
                  <a:lnTo>
                    <a:pt x="320675" y="219711"/>
                  </a:lnTo>
                  <a:lnTo>
                    <a:pt x="317500" y="219711"/>
                  </a:lnTo>
                  <a:lnTo>
                    <a:pt x="312420" y="220980"/>
                  </a:lnTo>
                  <a:lnTo>
                    <a:pt x="307340" y="222250"/>
                  </a:lnTo>
                  <a:lnTo>
                    <a:pt x="303530" y="223520"/>
                  </a:lnTo>
                  <a:lnTo>
                    <a:pt x="299085" y="223520"/>
                  </a:lnTo>
                  <a:lnTo>
                    <a:pt x="295275" y="224790"/>
                  </a:lnTo>
                  <a:lnTo>
                    <a:pt x="290195" y="224790"/>
                  </a:lnTo>
                  <a:lnTo>
                    <a:pt x="285115" y="224790"/>
                  </a:lnTo>
                  <a:lnTo>
                    <a:pt x="281940" y="226061"/>
                  </a:lnTo>
                  <a:lnTo>
                    <a:pt x="278130" y="226061"/>
                  </a:lnTo>
                  <a:lnTo>
                    <a:pt x="273050" y="226061"/>
                  </a:lnTo>
                  <a:lnTo>
                    <a:pt x="267970" y="227330"/>
                  </a:lnTo>
                  <a:lnTo>
                    <a:pt x="264795" y="227330"/>
                  </a:lnTo>
                  <a:lnTo>
                    <a:pt x="260985" y="227330"/>
                  </a:lnTo>
                  <a:lnTo>
                    <a:pt x="255905" y="227330"/>
                  </a:lnTo>
                  <a:lnTo>
                    <a:pt x="252095" y="227330"/>
                  </a:lnTo>
                  <a:lnTo>
                    <a:pt x="247650" y="227330"/>
                  </a:lnTo>
                  <a:lnTo>
                    <a:pt x="243840" y="228600"/>
                  </a:lnTo>
                  <a:lnTo>
                    <a:pt x="240030" y="228600"/>
                  </a:lnTo>
                  <a:lnTo>
                    <a:pt x="234950" y="228600"/>
                  </a:lnTo>
                  <a:lnTo>
                    <a:pt x="231775" y="228600"/>
                  </a:lnTo>
                  <a:lnTo>
                    <a:pt x="227965" y="228600"/>
                  </a:lnTo>
                  <a:lnTo>
                    <a:pt x="224155" y="227330"/>
                  </a:lnTo>
                  <a:lnTo>
                    <a:pt x="220345" y="227330"/>
                  </a:lnTo>
                  <a:lnTo>
                    <a:pt x="217170" y="227330"/>
                  </a:lnTo>
                  <a:lnTo>
                    <a:pt x="213360" y="227330"/>
                  </a:lnTo>
                  <a:lnTo>
                    <a:pt x="209550" y="227330"/>
                  </a:lnTo>
                  <a:lnTo>
                    <a:pt x="205740" y="227330"/>
                  </a:lnTo>
                  <a:lnTo>
                    <a:pt x="201930" y="227330"/>
                  </a:lnTo>
                  <a:lnTo>
                    <a:pt x="198755" y="227330"/>
                  </a:lnTo>
                  <a:lnTo>
                    <a:pt x="194945" y="227330"/>
                  </a:lnTo>
                  <a:lnTo>
                    <a:pt x="191135" y="226061"/>
                  </a:lnTo>
                  <a:lnTo>
                    <a:pt x="188595" y="226061"/>
                  </a:lnTo>
                  <a:lnTo>
                    <a:pt x="184785" y="226061"/>
                  </a:lnTo>
                  <a:lnTo>
                    <a:pt x="181610" y="226061"/>
                  </a:lnTo>
                  <a:lnTo>
                    <a:pt x="179070" y="224790"/>
                  </a:lnTo>
                  <a:lnTo>
                    <a:pt x="176530" y="224790"/>
                  </a:lnTo>
                  <a:lnTo>
                    <a:pt x="172720" y="224790"/>
                  </a:lnTo>
                  <a:lnTo>
                    <a:pt x="170180" y="224790"/>
                  </a:lnTo>
                  <a:lnTo>
                    <a:pt x="167005" y="223520"/>
                  </a:lnTo>
                  <a:lnTo>
                    <a:pt x="164465" y="223520"/>
                  </a:lnTo>
                  <a:lnTo>
                    <a:pt x="161925" y="223520"/>
                  </a:lnTo>
                  <a:lnTo>
                    <a:pt x="159385" y="223520"/>
                  </a:lnTo>
                  <a:lnTo>
                    <a:pt x="156845" y="222250"/>
                  </a:lnTo>
                  <a:lnTo>
                    <a:pt x="155575" y="222250"/>
                  </a:lnTo>
                  <a:lnTo>
                    <a:pt x="153035" y="222250"/>
                  </a:lnTo>
                  <a:lnTo>
                    <a:pt x="149860" y="220980"/>
                  </a:lnTo>
                  <a:lnTo>
                    <a:pt x="146050" y="220980"/>
                  </a:lnTo>
                  <a:lnTo>
                    <a:pt x="143510" y="219711"/>
                  </a:lnTo>
                  <a:lnTo>
                    <a:pt x="140970" y="219711"/>
                  </a:lnTo>
                  <a:lnTo>
                    <a:pt x="137160" y="219711"/>
                  </a:lnTo>
                  <a:lnTo>
                    <a:pt x="135890" y="219711"/>
                  </a:lnTo>
                  <a:lnTo>
                    <a:pt x="134620" y="219711"/>
                  </a:lnTo>
                  <a:lnTo>
                    <a:pt x="134620" y="222250"/>
                  </a:lnTo>
                  <a:lnTo>
                    <a:pt x="133985" y="223520"/>
                  </a:lnTo>
                  <a:lnTo>
                    <a:pt x="132715" y="226061"/>
                  </a:lnTo>
                  <a:lnTo>
                    <a:pt x="132715" y="228600"/>
                  </a:lnTo>
                  <a:lnTo>
                    <a:pt x="131445" y="231140"/>
                  </a:lnTo>
                  <a:lnTo>
                    <a:pt x="130175" y="233045"/>
                  </a:lnTo>
                  <a:lnTo>
                    <a:pt x="128905" y="235586"/>
                  </a:lnTo>
                  <a:lnTo>
                    <a:pt x="127635" y="238125"/>
                  </a:lnTo>
                  <a:lnTo>
                    <a:pt x="126365" y="241936"/>
                  </a:lnTo>
                  <a:lnTo>
                    <a:pt x="125095" y="244475"/>
                  </a:lnTo>
                  <a:lnTo>
                    <a:pt x="123825" y="248286"/>
                  </a:lnTo>
                  <a:lnTo>
                    <a:pt x="122555" y="250190"/>
                  </a:lnTo>
                  <a:lnTo>
                    <a:pt x="121285" y="254000"/>
                  </a:lnTo>
                  <a:lnTo>
                    <a:pt x="118745" y="256540"/>
                  </a:lnTo>
                  <a:lnTo>
                    <a:pt x="117475" y="259080"/>
                  </a:lnTo>
                  <a:lnTo>
                    <a:pt x="115570" y="260350"/>
                  </a:lnTo>
                  <a:lnTo>
                    <a:pt x="114300" y="262890"/>
                  </a:lnTo>
                  <a:lnTo>
                    <a:pt x="111760" y="264795"/>
                  </a:lnTo>
                  <a:lnTo>
                    <a:pt x="109220" y="268605"/>
                  </a:lnTo>
                  <a:lnTo>
                    <a:pt x="105410" y="269875"/>
                  </a:lnTo>
                  <a:lnTo>
                    <a:pt x="104140" y="271145"/>
                  </a:lnTo>
                  <a:lnTo>
                    <a:pt x="101600" y="271145"/>
                  </a:lnTo>
                  <a:lnTo>
                    <a:pt x="101600" y="272415"/>
                  </a:lnTo>
                  <a:lnTo>
                    <a:pt x="153035" y="301625"/>
                  </a:lnTo>
                  <a:lnTo>
                    <a:pt x="153035" y="314961"/>
                  </a:lnTo>
                  <a:lnTo>
                    <a:pt x="97155" y="280670"/>
                  </a:lnTo>
                  <a:lnTo>
                    <a:pt x="85725" y="295911"/>
                  </a:lnTo>
                  <a:lnTo>
                    <a:pt x="150495" y="340995"/>
                  </a:lnTo>
                  <a:lnTo>
                    <a:pt x="144780" y="353061"/>
                  </a:lnTo>
                  <a:lnTo>
                    <a:pt x="80010" y="309245"/>
                  </a:lnTo>
                  <a:lnTo>
                    <a:pt x="76200" y="320040"/>
                  </a:lnTo>
                  <a:lnTo>
                    <a:pt x="68580" y="310515"/>
                  </a:lnTo>
                  <a:lnTo>
                    <a:pt x="67310" y="309245"/>
                  </a:lnTo>
                  <a:lnTo>
                    <a:pt x="67310" y="307975"/>
                  </a:lnTo>
                  <a:lnTo>
                    <a:pt x="67310" y="305436"/>
                  </a:lnTo>
                  <a:lnTo>
                    <a:pt x="67310" y="301625"/>
                  </a:lnTo>
                  <a:lnTo>
                    <a:pt x="66675" y="297815"/>
                  </a:lnTo>
                  <a:lnTo>
                    <a:pt x="66675" y="294640"/>
                  </a:lnTo>
                  <a:lnTo>
                    <a:pt x="65405" y="289561"/>
                  </a:lnTo>
                  <a:lnTo>
                    <a:pt x="64135" y="285750"/>
                  </a:lnTo>
                  <a:lnTo>
                    <a:pt x="61595" y="280670"/>
                  </a:lnTo>
                  <a:lnTo>
                    <a:pt x="60325" y="276225"/>
                  </a:lnTo>
                  <a:lnTo>
                    <a:pt x="57785" y="272415"/>
                  </a:lnTo>
                  <a:lnTo>
                    <a:pt x="55245" y="268605"/>
                  </a:lnTo>
                  <a:lnTo>
                    <a:pt x="51435" y="264795"/>
                  </a:lnTo>
                  <a:lnTo>
                    <a:pt x="48260" y="264161"/>
                  </a:lnTo>
                  <a:lnTo>
                    <a:pt x="44450" y="261620"/>
                  </a:lnTo>
                  <a:lnTo>
                    <a:pt x="40640" y="261620"/>
                  </a:lnTo>
                  <a:lnTo>
                    <a:pt x="35560" y="262890"/>
                  </a:lnTo>
                  <a:lnTo>
                    <a:pt x="32385" y="264161"/>
                  </a:lnTo>
                  <a:lnTo>
                    <a:pt x="28575" y="267336"/>
                  </a:lnTo>
                  <a:lnTo>
                    <a:pt x="26035" y="271145"/>
                  </a:lnTo>
                  <a:lnTo>
                    <a:pt x="23495" y="273686"/>
                  </a:lnTo>
                  <a:lnTo>
                    <a:pt x="22225" y="276225"/>
                  </a:lnTo>
                  <a:lnTo>
                    <a:pt x="20955" y="278765"/>
                  </a:lnTo>
                  <a:lnTo>
                    <a:pt x="20955" y="280670"/>
                  </a:lnTo>
                  <a:lnTo>
                    <a:pt x="19685" y="284480"/>
                  </a:lnTo>
                  <a:lnTo>
                    <a:pt x="18415" y="287020"/>
                  </a:lnTo>
                  <a:lnTo>
                    <a:pt x="18415" y="290830"/>
                  </a:lnTo>
                  <a:lnTo>
                    <a:pt x="18415" y="294640"/>
                  </a:lnTo>
                  <a:lnTo>
                    <a:pt x="17145" y="297815"/>
                  </a:lnTo>
                  <a:lnTo>
                    <a:pt x="17145" y="301625"/>
                  </a:lnTo>
                  <a:lnTo>
                    <a:pt x="16510" y="304165"/>
                  </a:lnTo>
                  <a:lnTo>
                    <a:pt x="16510" y="307975"/>
                  </a:lnTo>
                  <a:lnTo>
                    <a:pt x="16510" y="311786"/>
                  </a:lnTo>
                  <a:lnTo>
                    <a:pt x="16510" y="314961"/>
                  </a:lnTo>
                  <a:lnTo>
                    <a:pt x="16510" y="318770"/>
                  </a:lnTo>
                  <a:lnTo>
                    <a:pt x="16510" y="322580"/>
                  </a:lnTo>
                  <a:lnTo>
                    <a:pt x="16510" y="325120"/>
                  </a:lnTo>
                  <a:lnTo>
                    <a:pt x="16510" y="328930"/>
                  </a:lnTo>
                  <a:lnTo>
                    <a:pt x="16510" y="330836"/>
                  </a:lnTo>
                  <a:lnTo>
                    <a:pt x="17145" y="334645"/>
                  </a:lnTo>
                  <a:lnTo>
                    <a:pt x="17145" y="337186"/>
                  </a:lnTo>
                  <a:lnTo>
                    <a:pt x="18415" y="340995"/>
                  </a:lnTo>
                  <a:lnTo>
                    <a:pt x="18415" y="343536"/>
                  </a:lnTo>
                  <a:lnTo>
                    <a:pt x="19685" y="345440"/>
                  </a:lnTo>
                  <a:lnTo>
                    <a:pt x="22225" y="350520"/>
                  </a:lnTo>
                  <a:lnTo>
                    <a:pt x="24765" y="354330"/>
                  </a:lnTo>
                  <a:lnTo>
                    <a:pt x="27305" y="356870"/>
                  </a:lnTo>
                  <a:lnTo>
                    <a:pt x="31115" y="359411"/>
                  </a:lnTo>
                  <a:lnTo>
                    <a:pt x="34290" y="361315"/>
                  </a:lnTo>
                  <a:lnTo>
                    <a:pt x="38100" y="362586"/>
                  </a:lnTo>
                  <a:lnTo>
                    <a:pt x="41910" y="363855"/>
                  </a:lnTo>
                  <a:lnTo>
                    <a:pt x="46990" y="365125"/>
                  </a:lnTo>
                  <a:lnTo>
                    <a:pt x="50165" y="365125"/>
                  </a:lnTo>
                  <a:lnTo>
                    <a:pt x="53975" y="365125"/>
                  </a:lnTo>
                  <a:lnTo>
                    <a:pt x="56515" y="365125"/>
                  </a:lnTo>
                  <a:lnTo>
                    <a:pt x="60325" y="365125"/>
                  </a:lnTo>
                  <a:lnTo>
                    <a:pt x="62865" y="365125"/>
                  </a:lnTo>
                  <a:lnTo>
                    <a:pt x="65405" y="365125"/>
                  </a:lnTo>
                  <a:lnTo>
                    <a:pt x="66675" y="365125"/>
                  </a:lnTo>
                  <a:lnTo>
                    <a:pt x="66675" y="366395"/>
                  </a:lnTo>
                  <a:lnTo>
                    <a:pt x="66675" y="367665"/>
                  </a:lnTo>
                  <a:lnTo>
                    <a:pt x="67310" y="370205"/>
                  </a:lnTo>
                  <a:lnTo>
                    <a:pt x="68580" y="374015"/>
                  </a:lnTo>
                  <a:lnTo>
                    <a:pt x="69850" y="377190"/>
                  </a:lnTo>
                  <a:lnTo>
                    <a:pt x="69850" y="379730"/>
                  </a:lnTo>
                  <a:lnTo>
                    <a:pt x="71120" y="381000"/>
                  </a:lnTo>
                  <a:lnTo>
                    <a:pt x="72390" y="384811"/>
                  </a:lnTo>
                  <a:lnTo>
                    <a:pt x="73660" y="387350"/>
                  </a:lnTo>
                  <a:lnTo>
                    <a:pt x="73660" y="389890"/>
                  </a:lnTo>
                  <a:lnTo>
                    <a:pt x="74930" y="392430"/>
                  </a:lnTo>
                  <a:lnTo>
                    <a:pt x="76200" y="394336"/>
                  </a:lnTo>
                  <a:lnTo>
                    <a:pt x="77470" y="396875"/>
                  </a:lnTo>
                  <a:lnTo>
                    <a:pt x="78740" y="400686"/>
                  </a:lnTo>
                  <a:lnTo>
                    <a:pt x="80010" y="403225"/>
                  </a:lnTo>
                  <a:lnTo>
                    <a:pt x="82550" y="407036"/>
                  </a:lnTo>
                  <a:lnTo>
                    <a:pt x="83820" y="410211"/>
                  </a:lnTo>
                  <a:lnTo>
                    <a:pt x="84455" y="412750"/>
                  </a:lnTo>
                  <a:lnTo>
                    <a:pt x="86995" y="416561"/>
                  </a:lnTo>
                  <a:lnTo>
                    <a:pt x="88265" y="419100"/>
                  </a:lnTo>
                  <a:lnTo>
                    <a:pt x="90805" y="424180"/>
                  </a:lnTo>
                  <a:lnTo>
                    <a:pt x="93345" y="427355"/>
                  </a:lnTo>
                  <a:lnTo>
                    <a:pt x="95885" y="429895"/>
                  </a:lnTo>
                  <a:lnTo>
                    <a:pt x="98425" y="433705"/>
                  </a:lnTo>
                  <a:lnTo>
                    <a:pt x="100330" y="438786"/>
                  </a:lnTo>
                  <a:lnTo>
                    <a:pt x="102870" y="440690"/>
                  </a:lnTo>
                  <a:lnTo>
                    <a:pt x="105410" y="444500"/>
                  </a:lnTo>
                  <a:lnTo>
                    <a:pt x="109220" y="448311"/>
                  </a:lnTo>
                  <a:lnTo>
                    <a:pt x="111760" y="452120"/>
                  </a:lnTo>
                  <a:lnTo>
                    <a:pt x="114300" y="455930"/>
                  </a:lnTo>
                  <a:lnTo>
                    <a:pt x="117475" y="459105"/>
                  </a:lnTo>
                  <a:lnTo>
                    <a:pt x="120015" y="461645"/>
                  </a:lnTo>
                  <a:lnTo>
                    <a:pt x="123825" y="466725"/>
                  </a:lnTo>
                  <a:lnTo>
                    <a:pt x="127635" y="469265"/>
                  </a:lnTo>
                  <a:lnTo>
                    <a:pt x="131445" y="472440"/>
                  </a:lnTo>
                  <a:lnTo>
                    <a:pt x="134620" y="476250"/>
                  </a:lnTo>
                  <a:lnTo>
                    <a:pt x="138430" y="480061"/>
                  </a:lnTo>
                  <a:lnTo>
                    <a:pt x="143510" y="482600"/>
                  </a:lnTo>
                  <a:lnTo>
                    <a:pt x="147320" y="486411"/>
                  </a:lnTo>
                  <a:lnTo>
                    <a:pt x="151765" y="489586"/>
                  </a:lnTo>
                  <a:lnTo>
                    <a:pt x="156845" y="493395"/>
                  </a:lnTo>
                  <a:lnTo>
                    <a:pt x="160655" y="495936"/>
                  </a:lnTo>
                  <a:lnTo>
                    <a:pt x="165735" y="498475"/>
                  </a:lnTo>
                  <a:lnTo>
                    <a:pt x="168910" y="501015"/>
                  </a:lnTo>
                  <a:lnTo>
                    <a:pt x="175260" y="504825"/>
                  </a:lnTo>
                  <a:lnTo>
                    <a:pt x="180340" y="506730"/>
                  </a:lnTo>
                  <a:lnTo>
                    <a:pt x="184785" y="509270"/>
                  </a:lnTo>
                  <a:lnTo>
                    <a:pt x="191135" y="511811"/>
                  </a:lnTo>
                  <a:lnTo>
                    <a:pt x="196215" y="514350"/>
                  </a:lnTo>
                  <a:lnTo>
                    <a:pt x="201930" y="516890"/>
                  </a:lnTo>
                  <a:lnTo>
                    <a:pt x="208280" y="519430"/>
                  </a:lnTo>
                  <a:lnTo>
                    <a:pt x="214630" y="520700"/>
                  </a:lnTo>
                  <a:lnTo>
                    <a:pt x="220345" y="522605"/>
                  </a:lnTo>
                  <a:lnTo>
                    <a:pt x="226695" y="523875"/>
                  </a:lnTo>
                  <a:lnTo>
                    <a:pt x="234315" y="525145"/>
                  </a:lnTo>
                  <a:lnTo>
                    <a:pt x="240030" y="526415"/>
                  </a:lnTo>
                  <a:lnTo>
                    <a:pt x="247650" y="528955"/>
                  </a:lnTo>
                  <a:lnTo>
                    <a:pt x="254635" y="528955"/>
                  </a:lnTo>
                  <a:lnTo>
                    <a:pt x="260985" y="530225"/>
                  </a:lnTo>
                  <a:lnTo>
                    <a:pt x="267335" y="530225"/>
                  </a:lnTo>
                  <a:lnTo>
                    <a:pt x="274320" y="531495"/>
                  </a:lnTo>
                  <a:lnTo>
                    <a:pt x="279400" y="531495"/>
                  </a:lnTo>
                  <a:lnTo>
                    <a:pt x="285115" y="532765"/>
                  </a:lnTo>
                  <a:lnTo>
                    <a:pt x="292735" y="532765"/>
                  </a:lnTo>
                  <a:lnTo>
                    <a:pt x="299085" y="532765"/>
                  </a:lnTo>
                  <a:lnTo>
                    <a:pt x="303530" y="532765"/>
                  </a:lnTo>
                  <a:lnTo>
                    <a:pt x="309880" y="532765"/>
                  </a:lnTo>
                  <a:lnTo>
                    <a:pt x="314960" y="532765"/>
                  </a:lnTo>
                  <a:lnTo>
                    <a:pt x="320675" y="532765"/>
                  </a:lnTo>
                  <a:lnTo>
                    <a:pt x="325755" y="531495"/>
                  </a:lnTo>
                  <a:lnTo>
                    <a:pt x="330835" y="531495"/>
                  </a:lnTo>
                  <a:lnTo>
                    <a:pt x="335280" y="531495"/>
                  </a:lnTo>
                  <a:lnTo>
                    <a:pt x="340360" y="531495"/>
                  </a:lnTo>
                  <a:lnTo>
                    <a:pt x="345440" y="530225"/>
                  </a:lnTo>
                  <a:lnTo>
                    <a:pt x="350520" y="528955"/>
                  </a:lnTo>
                  <a:lnTo>
                    <a:pt x="353695" y="527686"/>
                  </a:lnTo>
                  <a:lnTo>
                    <a:pt x="358775" y="527686"/>
                  </a:lnTo>
                  <a:lnTo>
                    <a:pt x="362585" y="526415"/>
                  </a:lnTo>
                  <a:lnTo>
                    <a:pt x="366395" y="525145"/>
                  </a:lnTo>
                  <a:lnTo>
                    <a:pt x="370840" y="525145"/>
                  </a:lnTo>
                  <a:lnTo>
                    <a:pt x="374650" y="523875"/>
                  </a:lnTo>
                  <a:lnTo>
                    <a:pt x="378460" y="522605"/>
                  </a:lnTo>
                  <a:lnTo>
                    <a:pt x="382270" y="521336"/>
                  </a:lnTo>
                  <a:lnTo>
                    <a:pt x="385445" y="520700"/>
                  </a:lnTo>
                  <a:lnTo>
                    <a:pt x="389255" y="519430"/>
                  </a:lnTo>
                  <a:lnTo>
                    <a:pt x="391795" y="516890"/>
                  </a:lnTo>
                  <a:lnTo>
                    <a:pt x="395605" y="515620"/>
                  </a:lnTo>
                  <a:lnTo>
                    <a:pt x="399415" y="514350"/>
                  </a:lnTo>
                  <a:lnTo>
                    <a:pt x="402590" y="513080"/>
                  </a:lnTo>
                  <a:lnTo>
                    <a:pt x="405130" y="510540"/>
                  </a:lnTo>
                  <a:lnTo>
                    <a:pt x="407670" y="509270"/>
                  </a:lnTo>
                  <a:lnTo>
                    <a:pt x="410210" y="508000"/>
                  </a:lnTo>
                  <a:lnTo>
                    <a:pt x="414020" y="505461"/>
                  </a:lnTo>
                  <a:lnTo>
                    <a:pt x="416560" y="504825"/>
                  </a:lnTo>
                  <a:lnTo>
                    <a:pt x="419100" y="502286"/>
                  </a:lnTo>
                  <a:lnTo>
                    <a:pt x="421005" y="501015"/>
                  </a:lnTo>
                  <a:lnTo>
                    <a:pt x="423545" y="498475"/>
                  </a:lnTo>
                  <a:lnTo>
                    <a:pt x="427355" y="494665"/>
                  </a:lnTo>
                  <a:lnTo>
                    <a:pt x="432435" y="490855"/>
                  </a:lnTo>
                  <a:lnTo>
                    <a:pt x="435610" y="487680"/>
                  </a:lnTo>
                  <a:lnTo>
                    <a:pt x="439420" y="483870"/>
                  </a:lnTo>
                  <a:lnTo>
                    <a:pt x="443230" y="480061"/>
                  </a:lnTo>
                  <a:lnTo>
                    <a:pt x="447040" y="476250"/>
                  </a:lnTo>
                  <a:lnTo>
                    <a:pt x="449580" y="471805"/>
                  </a:lnTo>
                  <a:lnTo>
                    <a:pt x="452120" y="467995"/>
                  </a:lnTo>
                  <a:lnTo>
                    <a:pt x="454025" y="464186"/>
                  </a:lnTo>
                  <a:lnTo>
                    <a:pt x="456565" y="460375"/>
                  </a:lnTo>
                  <a:lnTo>
                    <a:pt x="459105" y="456565"/>
                  </a:lnTo>
                  <a:lnTo>
                    <a:pt x="461645" y="454661"/>
                  </a:lnTo>
                  <a:lnTo>
                    <a:pt x="462915" y="450850"/>
                  </a:lnTo>
                  <a:lnTo>
                    <a:pt x="465455" y="448311"/>
                  </a:lnTo>
                  <a:lnTo>
                    <a:pt x="466725" y="444500"/>
                  </a:lnTo>
                  <a:lnTo>
                    <a:pt x="467995" y="441961"/>
                  </a:lnTo>
                  <a:lnTo>
                    <a:pt x="469265" y="438786"/>
                  </a:lnTo>
                  <a:lnTo>
                    <a:pt x="469900" y="436245"/>
                  </a:lnTo>
                  <a:lnTo>
                    <a:pt x="471170" y="433705"/>
                  </a:lnTo>
                  <a:lnTo>
                    <a:pt x="472440" y="431165"/>
                  </a:lnTo>
                  <a:lnTo>
                    <a:pt x="473710" y="426086"/>
                  </a:lnTo>
                  <a:lnTo>
                    <a:pt x="476250" y="422911"/>
                  </a:lnTo>
                  <a:lnTo>
                    <a:pt x="477520" y="419100"/>
                  </a:lnTo>
                  <a:lnTo>
                    <a:pt x="477520" y="415290"/>
                  </a:lnTo>
                  <a:lnTo>
                    <a:pt x="477520" y="411480"/>
                  </a:lnTo>
                  <a:lnTo>
                    <a:pt x="478790" y="410211"/>
                  </a:lnTo>
                  <a:lnTo>
                    <a:pt x="478790" y="407036"/>
                  </a:lnTo>
                  <a:lnTo>
                    <a:pt x="478790" y="405765"/>
                  </a:lnTo>
                  <a:lnTo>
                    <a:pt x="478790" y="403225"/>
                  </a:lnTo>
                  <a:lnTo>
                    <a:pt x="495935" y="396131"/>
                  </a:lnTo>
                  <a:lnTo>
                    <a:pt x="495935" y="398145"/>
                  </a:lnTo>
                  <a:lnTo>
                    <a:pt x="495935" y="399415"/>
                  </a:lnTo>
                  <a:lnTo>
                    <a:pt x="495935" y="400686"/>
                  </a:lnTo>
                  <a:lnTo>
                    <a:pt x="495935" y="403225"/>
                  </a:lnTo>
                  <a:lnTo>
                    <a:pt x="495935" y="405765"/>
                  </a:lnTo>
                  <a:lnTo>
                    <a:pt x="494665" y="408305"/>
                  </a:lnTo>
                  <a:lnTo>
                    <a:pt x="494665" y="410211"/>
                  </a:lnTo>
                  <a:lnTo>
                    <a:pt x="493395" y="412750"/>
                  </a:lnTo>
                  <a:lnTo>
                    <a:pt x="492125" y="416561"/>
                  </a:lnTo>
                  <a:lnTo>
                    <a:pt x="492125" y="420370"/>
                  </a:lnTo>
                  <a:lnTo>
                    <a:pt x="490855" y="424180"/>
                  </a:lnTo>
                  <a:lnTo>
                    <a:pt x="489585" y="427355"/>
                  </a:lnTo>
                  <a:lnTo>
                    <a:pt x="488315" y="432436"/>
                  </a:lnTo>
                  <a:lnTo>
                    <a:pt x="487045" y="436245"/>
                  </a:lnTo>
                  <a:lnTo>
                    <a:pt x="485775" y="440055"/>
                  </a:lnTo>
                  <a:lnTo>
                    <a:pt x="483870" y="444500"/>
                  </a:lnTo>
                  <a:lnTo>
                    <a:pt x="481330" y="448311"/>
                  </a:lnTo>
                  <a:lnTo>
                    <a:pt x="480060" y="453390"/>
                  </a:lnTo>
                  <a:lnTo>
                    <a:pt x="477520" y="457836"/>
                  </a:lnTo>
                  <a:lnTo>
                    <a:pt x="476250" y="460375"/>
                  </a:lnTo>
                  <a:lnTo>
                    <a:pt x="474980" y="461645"/>
                  </a:lnTo>
                  <a:lnTo>
                    <a:pt x="473710" y="465455"/>
                  </a:lnTo>
                  <a:lnTo>
                    <a:pt x="472440" y="467995"/>
                  </a:lnTo>
                  <a:lnTo>
                    <a:pt x="469265" y="471805"/>
                  </a:lnTo>
                  <a:lnTo>
                    <a:pt x="465455" y="476250"/>
                  </a:lnTo>
                  <a:lnTo>
                    <a:pt x="462915" y="478790"/>
                  </a:lnTo>
                  <a:lnTo>
                    <a:pt x="461645" y="481330"/>
                  </a:lnTo>
                  <a:lnTo>
                    <a:pt x="460375" y="483870"/>
                  </a:lnTo>
                  <a:lnTo>
                    <a:pt x="457835" y="487680"/>
                  </a:lnTo>
                  <a:lnTo>
                    <a:pt x="455295" y="488950"/>
                  </a:lnTo>
                  <a:lnTo>
                    <a:pt x="454025" y="492125"/>
                  </a:lnTo>
                  <a:lnTo>
                    <a:pt x="452120" y="493395"/>
                  </a:lnTo>
                  <a:lnTo>
                    <a:pt x="449580" y="497205"/>
                  </a:lnTo>
                  <a:lnTo>
                    <a:pt x="447040" y="498475"/>
                  </a:lnTo>
                  <a:lnTo>
                    <a:pt x="444500" y="501015"/>
                  </a:lnTo>
                  <a:lnTo>
                    <a:pt x="443230" y="504825"/>
                  </a:lnTo>
                  <a:lnTo>
                    <a:pt x="440690" y="506730"/>
                  </a:lnTo>
                  <a:lnTo>
                    <a:pt x="438150" y="508000"/>
                  </a:lnTo>
                  <a:lnTo>
                    <a:pt x="434975" y="510540"/>
                  </a:lnTo>
                  <a:lnTo>
                    <a:pt x="432435" y="513080"/>
                  </a:lnTo>
                  <a:lnTo>
                    <a:pt x="429895" y="515620"/>
                  </a:lnTo>
                  <a:lnTo>
                    <a:pt x="427355" y="516890"/>
                  </a:lnTo>
                  <a:lnTo>
                    <a:pt x="424815" y="519430"/>
                  </a:lnTo>
                  <a:lnTo>
                    <a:pt x="422275" y="521336"/>
                  </a:lnTo>
                  <a:lnTo>
                    <a:pt x="419735" y="522605"/>
                  </a:lnTo>
                  <a:lnTo>
                    <a:pt x="417830" y="525145"/>
                  </a:lnTo>
                  <a:lnTo>
                    <a:pt x="415290" y="526415"/>
                  </a:lnTo>
                  <a:lnTo>
                    <a:pt x="412750" y="527686"/>
                  </a:lnTo>
                  <a:lnTo>
                    <a:pt x="410210" y="530225"/>
                  </a:lnTo>
                  <a:lnTo>
                    <a:pt x="405130" y="532765"/>
                  </a:lnTo>
                  <a:lnTo>
                    <a:pt x="401955" y="536575"/>
                  </a:lnTo>
                  <a:lnTo>
                    <a:pt x="398145" y="537211"/>
                  </a:lnTo>
                  <a:lnTo>
                    <a:pt x="395605" y="538480"/>
                  </a:lnTo>
                  <a:lnTo>
                    <a:pt x="394335" y="538480"/>
                  </a:lnTo>
                  <a:lnTo>
                    <a:pt x="391795" y="539750"/>
                  </a:lnTo>
                  <a:lnTo>
                    <a:pt x="389255" y="541020"/>
                  </a:lnTo>
                  <a:lnTo>
                    <a:pt x="385445" y="542290"/>
                  </a:lnTo>
                  <a:lnTo>
                    <a:pt x="384810" y="543561"/>
                  </a:lnTo>
                  <a:lnTo>
                    <a:pt x="382270" y="544830"/>
                  </a:lnTo>
                  <a:lnTo>
                    <a:pt x="379730" y="544830"/>
                  </a:lnTo>
                  <a:lnTo>
                    <a:pt x="377190" y="546100"/>
                  </a:lnTo>
                  <a:lnTo>
                    <a:pt x="373380" y="546100"/>
                  </a:lnTo>
                  <a:lnTo>
                    <a:pt x="372110" y="547370"/>
                  </a:lnTo>
                  <a:lnTo>
                    <a:pt x="368300" y="547370"/>
                  </a:lnTo>
                  <a:lnTo>
                    <a:pt x="366395" y="548640"/>
                  </a:lnTo>
                  <a:lnTo>
                    <a:pt x="363855" y="548640"/>
                  </a:lnTo>
                  <a:lnTo>
                    <a:pt x="361315" y="549911"/>
                  </a:lnTo>
                  <a:lnTo>
                    <a:pt x="358775" y="549911"/>
                  </a:lnTo>
                  <a:lnTo>
                    <a:pt x="356235" y="549911"/>
                  </a:lnTo>
                  <a:lnTo>
                    <a:pt x="352425" y="549911"/>
                  </a:lnTo>
                  <a:lnTo>
                    <a:pt x="350520" y="549911"/>
                  </a:lnTo>
                  <a:lnTo>
                    <a:pt x="346710" y="549911"/>
                  </a:lnTo>
                  <a:lnTo>
                    <a:pt x="344170" y="551180"/>
                  </a:lnTo>
                  <a:lnTo>
                    <a:pt x="340360" y="551180"/>
                  </a:lnTo>
                  <a:lnTo>
                    <a:pt x="337820" y="551180"/>
                  </a:lnTo>
                  <a:lnTo>
                    <a:pt x="334645" y="551180"/>
                  </a:lnTo>
                  <a:lnTo>
                    <a:pt x="330835" y="551180"/>
                  </a:lnTo>
                  <a:lnTo>
                    <a:pt x="328295" y="551180"/>
                  </a:lnTo>
                  <a:lnTo>
                    <a:pt x="324485" y="551180"/>
                  </a:lnTo>
                  <a:lnTo>
                    <a:pt x="320675" y="549911"/>
                  </a:lnTo>
                  <a:lnTo>
                    <a:pt x="317500" y="549911"/>
                  </a:lnTo>
                  <a:lnTo>
                    <a:pt x="313690" y="549911"/>
                  </a:lnTo>
                  <a:lnTo>
                    <a:pt x="311150" y="549911"/>
                  </a:lnTo>
                  <a:lnTo>
                    <a:pt x="306070" y="549911"/>
                  </a:lnTo>
                  <a:lnTo>
                    <a:pt x="302260" y="549911"/>
                  </a:lnTo>
                  <a:lnTo>
                    <a:pt x="299085" y="548640"/>
                  </a:lnTo>
                  <a:lnTo>
                    <a:pt x="295275" y="548640"/>
                  </a:lnTo>
                  <a:lnTo>
                    <a:pt x="290195" y="548640"/>
                  </a:lnTo>
                  <a:lnTo>
                    <a:pt x="286385" y="548640"/>
                  </a:lnTo>
                  <a:lnTo>
                    <a:pt x="281940" y="547370"/>
                  </a:lnTo>
                  <a:lnTo>
                    <a:pt x="278130" y="547370"/>
                  </a:lnTo>
                  <a:lnTo>
                    <a:pt x="273050" y="546100"/>
                  </a:lnTo>
                  <a:lnTo>
                    <a:pt x="267970" y="546100"/>
                  </a:lnTo>
                  <a:lnTo>
                    <a:pt x="263525" y="546100"/>
                  </a:lnTo>
                  <a:lnTo>
                    <a:pt x="258445" y="544830"/>
                  </a:lnTo>
                  <a:lnTo>
                    <a:pt x="253365" y="544830"/>
                  </a:lnTo>
                  <a:lnTo>
                    <a:pt x="248920" y="544830"/>
                  </a:lnTo>
                  <a:lnTo>
                    <a:pt x="243840" y="543561"/>
                  </a:lnTo>
                  <a:lnTo>
                    <a:pt x="238760" y="543561"/>
                  </a:lnTo>
                  <a:lnTo>
                    <a:pt x="233045" y="542290"/>
                  </a:lnTo>
                  <a:lnTo>
                    <a:pt x="227965" y="542290"/>
                  </a:lnTo>
                  <a:lnTo>
                    <a:pt x="221615" y="539750"/>
                  </a:lnTo>
                  <a:lnTo>
                    <a:pt x="217170" y="539750"/>
                  </a:lnTo>
                  <a:lnTo>
                    <a:pt x="212090" y="538480"/>
                  </a:lnTo>
                  <a:lnTo>
                    <a:pt x="207010" y="537211"/>
                  </a:lnTo>
                  <a:lnTo>
                    <a:pt x="201930" y="536575"/>
                  </a:lnTo>
                  <a:lnTo>
                    <a:pt x="197485" y="534036"/>
                  </a:lnTo>
                  <a:lnTo>
                    <a:pt x="192405" y="532765"/>
                  </a:lnTo>
                  <a:lnTo>
                    <a:pt x="188595" y="530225"/>
                  </a:lnTo>
                  <a:lnTo>
                    <a:pt x="184150" y="528955"/>
                  </a:lnTo>
                  <a:lnTo>
                    <a:pt x="179070" y="526415"/>
                  </a:lnTo>
                  <a:lnTo>
                    <a:pt x="173990" y="525145"/>
                  </a:lnTo>
                  <a:lnTo>
                    <a:pt x="170180" y="522605"/>
                  </a:lnTo>
                  <a:lnTo>
                    <a:pt x="167005" y="520700"/>
                  </a:lnTo>
                  <a:lnTo>
                    <a:pt x="163195" y="519430"/>
                  </a:lnTo>
                  <a:lnTo>
                    <a:pt x="158115" y="516890"/>
                  </a:lnTo>
                  <a:lnTo>
                    <a:pt x="154305" y="514350"/>
                  </a:lnTo>
                  <a:lnTo>
                    <a:pt x="150495" y="510540"/>
                  </a:lnTo>
                  <a:lnTo>
                    <a:pt x="147320" y="509270"/>
                  </a:lnTo>
                  <a:lnTo>
                    <a:pt x="143510" y="505461"/>
                  </a:lnTo>
                  <a:lnTo>
                    <a:pt x="139700" y="503555"/>
                  </a:lnTo>
                  <a:lnTo>
                    <a:pt x="135890" y="501015"/>
                  </a:lnTo>
                  <a:lnTo>
                    <a:pt x="133985" y="498475"/>
                  </a:lnTo>
                  <a:lnTo>
                    <a:pt x="128905" y="494665"/>
                  </a:lnTo>
                  <a:lnTo>
                    <a:pt x="126365" y="492125"/>
                  </a:lnTo>
                  <a:lnTo>
                    <a:pt x="122555" y="488950"/>
                  </a:lnTo>
                  <a:lnTo>
                    <a:pt x="120015" y="486411"/>
                  </a:lnTo>
                  <a:lnTo>
                    <a:pt x="116840" y="483870"/>
                  </a:lnTo>
                  <a:lnTo>
                    <a:pt x="114300" y="481330"/>
                  </a:lnTo>
                  <a:lnTo>
                    <a:pt x="111760" y="477520"/>
                  </a:lnTo>
                  <a:lnTo>
                    <a:pt x="109220" y="474980"/>
                  </a:lnTo>
                  <a:lnTo>
                    <a:pt x="105410" y="471805"/>
                  </a:lnTo>
                  <a:lnTo>
                    <a:pt x="102870" y="467995"/>
                  </a:lnTo>
                  <a:lnTo>
                    <a:pt x="100330" y="465455"/>
                  </a:lnTo>
                  <a:lnTo>
                    <a:pt x="98425" y="461645"/>
                  </a:lnTo>
                  <a:lnTo>
                    <a:pt x="94615" y="459105"/>
                  </a:lnTo>
                  <a:lnTo>
                    <a:pt x="93345" y="455930"/>
                  </a:lnTo>
                  <a:lnTo>
                    <a:pt x="90805" y="452120"/>
                  </a:lnTo>
                  <a:lnTo>
                    <a:pt x="88265" y="449580"/>
                  </a:lnTo>
                  <a:lnTo>
                    <a:pt x="85725" y="445770"/>
                  </a:lnTo>
                  <a:lnTo>
                    <a:pt x="83820" y="443230"/>
                  </a:lnTo>
                  <a:lnTo>
                    <a:pt x="82550" y="440055"/>
                  </a:lnTo>
                  <a:lnTo>
                    <a:pt x="80010" y="436245"/>
                  </a:lnTo>
                  <a:lnTo>
                    <a:pt x="78740" y="433705"/>
                  </a:lnTo>
                  <a:lnTo>
                    <a:pt x="76200" y="429895"/>
                  </a:lnTo>
                  <a:lnTo>
                    <a:pt x="74930" y="427355"/>
                  </a:lnTo>
                  <a:lnTo>
                    <a:pt x="73660" y="424180"/>
                  </a:lnTo>
                  <a:lnTo>
                    <a:pt x="72390" y="421640"/>
                  </a:lnTo>
                  <a:lnTo>
                    <a:pt x="69850" y="417830"/>
                  </a:lnTo>
                  <a:lnTo>
                    <a:pt x="68580" y="415290"/>
                  </a:lnTo>
                  <a:lnTo>
                    <a:pt x="67310" y="411480"/>
                  </a:lnTo>
                  <a:lnTo>
                    <a:pt x="66675" y="408305"/>
                  </a:lnTo>
                  <a:lnTo>
                    <a:pt x="65405" y="405765"/>
                  </a:lnTo>
                  <a:lnTo>
                    <a:pt x="64135" y="403225"/>
                  </a:lnTo>
                  <a:lnTo>
                    <a:pt x="64135" y="400686"/>
                  </a:lnTo>
                  <a:lnTo>
                    <a:pt x="61595" y="396875"/>
                  </a:lnTo>
                  <a:lnTo>
                    <a:pt x="60325" y="394336"/>
                  </a:lnTo>
                  <a:lnTo>
                    <a:pt x="60325" y="392430"/>
                  </a:lnTo>
                  <a:lnTo>
                    <a:pt x="59055" y="389890"/>
                  </a:lnTo>
                  <a:lnTo>
                    <a:pt x="59055" y="387350"/>
                  </a:lnTo>
                  <a:lnTo>
                    <a:pt x="57785" y="384811"/>
                  </a:lnTo>
                  <a:lnTo>
                    <a:pt x="56515" y="382270"/>
                  </a:lnTo>
                  <a:lnTo>
                    <a:pt x="56515" y="379730"/>
                  </a:lnTo>
                  <a:lnTo>
                    <a:pt x="55245" y="379730"/>
                  </a:lnTo>
                  <a:lnTo>
                    <a:pt x="52705" y="379730"/>
                  </a:lnTo>
                  <a:lnTo>
                    <a:pt x="50165" y="379730"/>
                  </a:lnTo>
                  <a:lnTo>
                    <a:pt x="48260" y="379730"/>
                  </a:lnTo>
                  <a:lnTo>
                    <a:pt x="44450" y="378461"/>
                  </a:lnTo>
                  <a:lnTo>
                    <a:pt x="40640" y="378461"/>
                  </a:lnTo>
                  <a:lnTo>
                    <a:pt x="36830" y="377190"/>
                  </a:lnTo>
                  <a:lnTo>
                    <a:pt x="32385" y="375286"/>
                  </a:lnTo>
                  <a:lnTo>
                    <a:pt x="28575" y="374015"/>
                  </a:lnTo>
                  <a:lnTo>
                    <a:pt x="24765" y="370205"/>
                  </a:lnTo>
                  <a:lnTo>
                    <a:pt x="20955" y="367665"/>
                  </a:lnTo>
                  <a:lnTo>
                    <a:pt x="16510" y="363855"/>
                  </a:lnTo>
                  <a:lnTo>
                    <a:pt x="13970" y="360680"/>
                  </a:lnTo>
                  <a:lnTo>
                    <a:pt x="12700" y="358140"/>
                  </a:lnTo>
                  <a:lnTo>
                    <a:pt x="11430" y="354330"/>
                  </a:lnTo>
                  <a:lnTo>
                    <a:pt x="10160" y="351790"/>
                  </a:lnTo>
                  <a:lnTo>
                    <a:pt x="8890" y="349250"/>
                  </a:lnTo>
                  <a:lnTo>
                    <a:pt x="7620" y="345440"/>
                  </a:lnTo>
                  <a:lnTo>
                    <a:pt x="6350" y="343536"/>
                  </a:lnTo>
                  <a:lnTo>
                    <a:pt x="5080" y="339725"/>
                  </a:lnTo>
                  <a:lnTo>
                    <a:pt x="5080" y="337186"/>
                  </a:lnTo>
                  <a:lnTo>
                    <a:pt x="3810" y="333375"/>
                  </a:lnTo>
                  <a:lnTo>
                    <a:pt x="3810" y="330836"/>
                  </a:lnTo>
                  <a:lnTo>
                    <a:pt x="2540" y="327661"/>
                  </a:lnTo>
                  <a:lnTo>
                    <a:pt x="2540" y="325120"/>
                  </a:lnTo>
                  <a:lnTo>
                    <a:pt x="1270" y="322580"/>
                  </a:lnTo>
                  <a:lnTo>
                    <a:pt x="1270" y="318770"/>
                  </a:lnTo>
                  <a:lnTo>
                    <a:pt x="0" y="316230"/>
                  </a:lnTo>
                  <a:lnTo>
                    <a:pt x="0" y="313690"/>
                  </a:lnTo>
                  <a:lnTo>
                    <a:pt x="0" y="311786"/>
                  </a:lnTo>
                  <a:lnTo>
                    <a:pt x="0" y="307975"/>
                  </a:lnTo>
                  <a:lnTo>
                    <a:pt x="0" y="305436"/>
                  </a:lnTo>
                  <a:lnTo>
                    <a:pt x="0" y="302895"/>
                  </a:lnTo>
                  <a:lnTo>
                    <a:pt x="0" y="300355"/>
                  </a:lnTo>
                  <a:lnTo>
                    <a:pt x="0" y="297815"/>
                  </a:lnTo>
                  <a:lnTo>
                    <a:pt x="0" y="295911"/>
                  </a:lnTo>
                  <a:lnTo>
                    <a:pt x="0" y="293370"/>
                  </a:lnTo>
                  <a:lnTo>
                    <a:pt x="1270" y="288290"/>
                  </a:lnTo>
                  <a:lnTo>
                    <a:pt x="2540" y="284480"/>
                  </a:lnTo>
                  <a:lnTo>
                    <a:pt x="2540" y="280036"/>
                  </a:lnTo>
                  <a:lnTo>
                    <a:pt x="3810" y="276225"/>
                  </a:lnTo>
                  <a:lnTo>
                    <a:pt x="5080" y="272415"/>
                  </a:lnTo>
                  <a:lnTo>
                    <a:pt x="7620" y="268605"/>
                  </a:lnTo>
                  <a:lnTo>
                    <a:pt x="8890" y="264161"/>
                  </a:lnTo>
                  <a:lnTo>
                    <a:pt x="11430" y="261620"/>
                  </a:lnTo>
                  <a:lnTo>
                    <a:pt x="12700" y="257811"/>
                  </a:lnTo>
                  <a:lnTo>
                    <a:pt x="16510" y="255270"/>
                  </a:lnTo>
                  <a:lnTo>
                    <a:pt x="18415" y="252730"/>
                  </a:lnTo>
                  <a:lnTo>
                    <a:pt x="20955" y="251461"/>
                  </a:lnTo>
                  <a:lnTo>
                    <a:pt x="23495" y="248920"/>
                  </a:lnTo>
                  <a:lnTo>
                    <a:pt x="27305" y="248920"/>
                  </a:lnTo>
                  <a:lnTo>
                    <a:pt x="29845" y="248286"/>
                  </a:lnTo>
                  <a:lnTo>
                    <a:pt x="32385" y="247015"/>
                  </a:lnTo>
                  <a:lnTo>
                    <a:pt x="34290" y="247015"/>
                  </a:lnTo>
                  <a:lnTo>
                    <a:pt x="36830" y="247015"/>
                  </a:lnTo>
                  <a:lnTo>
                    <a:pt x="40640" y="247015"/>
                  </a:lnTo>
                  <a:lnTo>
                    <a:pt x="41910" y="247015"/>
                  </a:lnTo>
                  <a:lnTo>
                    <a:pt x="41910" y="245745"/>
                  </a:lnTo>
                  <a:lnTo>
                    <a:pt x="40640" y="241936"/>
                  </a:lnTo>
                  <a:lnTo>
                    <a:pt x="40640" y="239395"/>
                  </a:lnTo>
                  <a:lnTo>
                    <a:pt x="39370" y="236855"/>
                  </a:lnTo>
                  <a:lnTo>
                    <a:pt x="39370" y="233045"/>
                  </a:lnTo>
                  <a:lnTo>
                    <a:pt x="39370" y="231140"/>
                  </a:lnTo>
                  <a:lnTo>
                    <a:pt x="38100" y="226061"/>
                  </a:lnTo>
                  <a:lnTo>
                    <a:pt x="38100" y="222250"/>
                  </a:lnTo>
                  <a:lnTo>
                    <a:pt x="38100" y="218440"/>
                  </a:lnTo>
                  <a:lnTo>
                    <a:pt x="38100" y="213995"/>
                  </a:lnTo>
                  <a:lnTo>
                    <a:pt x="36830" y="211455"/>
                  </a:lnTo>
                  <a:lnTo>
                    <a:pt x="36830" y="208915"/>
                  </a:lnTo>
                  <a:lnTo>
                    <a:pt x="36830" y="206375"/>
                  </a:lnTo>
                  <a:lnTo>
                    <a:pt x="36830" y="203836"/>
                  </a:lnTo>
                  <a:lnTo>
                    <a:pt x="36830" y="201295"/>
                  </a:lnTo>
                  <a:lnTo>
                    <a:pt x="36830" y="199390"/>
                  </a:lnTo>
                  <a:lnTo>
                    <a:pt x="36830" y="196850"/>
                  </a:lnTo>
                  <a:lnTo>
                    <a:pt x="36830" y="194311"/>
                  </a:lnTo>
                  <a:lnTo>
                    <a:pt x="35560" y="190500"/>
                  </a:lnTo>
                  <a:lnTo>
                    <a:pt x="35560" y="187961"/>
                  </a:lnTo>
                  <a:lnTo>
                    <a:pt x="35560" y="185420"/>
                  </a:lnTo>
                  <a:lnTo>
                    <a:pt x="35560" y="183515"/>
                  </a:lnTo>
                  <a:lnTo>
                    <a:pt x="34290" y="179705"/>
                  </a:lnTo>
                  <a:lnTo>
                    <a:pt x="34290" y="177165"/>
                  </a:lnTo>
                  <a:lnTo>
                    <a:pt x="34290" y="174625"/>
                  </a:lnTo>
                  <a:lnTo>
                    <a:pt x="34290" y="172086"/>
                  </a:lnTo>
                  <a:lnTo>
                    <a:pt x="34290" y="168275"/>
                  </a:lnTo>
                  <a:lnTo>
                    <a:pt x="34290" y="166370"/>
                  </a:lnTo>
                  <a:lnTo>
                    <a:pt x="34290" y="163830"/>
                  </a:lnTo>
                  <a:lnTo>
                    <a:pt x="34290" y="160020"/>
                  </a:lnTo>
                  <a:lnTo>
                    <a:pt x="34290" y="157480"/>
                  </a:lnTo>
                  <a:lnTo>
                    <a:pt x="34290" y="154940"/>
                  </a:lnTo>
                  <a:lnTo>
                    <a:pt x="34290" y="152400"/>
                  </a:lnTo>
                  <a:lnTo>
                    <a:pt x="35560" y="150495"/>
                  </a:lnTo>
                  <a:lnTo>
                    <a:pt x="35560" y="147955"/>
                  </a:lnTo>
                  <a:lnTo>
                    <a:pt x="35560" y="144145"/>
                  </a:lnTo>
                  <a:lnTo>
                    <a:pt x="35560" y="141605"/>
                  </a:lnTo>
                  <a:lnTo>
                    <a:pt x="35560" y="139065"/>
                  </a:lnTo>
                  <a:lnTo>
                    <a:pt x="35560" y="136525"/>
                  </a:lnTo>
                  <a:lnTo>
                    <a:pt x="35560" y="134620"/>
                  </a:lnTo>
                  <a:lnTo>
                    <a:pt x="36830" y="132080"/>
                  </a:lnTo>
                  <a:lnTo>
                    <a:pt x="36830" y="129540"/>
                  </a:lnTo>
                  <a:lnTo>
                    <a:pt x="36830" y="124461"/>
                  </a:lnTo>
                  <a:lnTo>
                    <a:pt x="38100" y="120650"/>
                  </a:lnTo>
                  <a:lnTo>
                    <a:pt x="39370" y="116205"/>
                  </a:lnTo>
                  <a:lnTo>
                    <a:pt x="40640" y="113665"/>
                  </a:lnTo>
                  <a:lnTo>
                    <a:pt x="41910" y="108586"/>
                  </a:lnTo>
                  <a:lnTo>
                    <a:pt x="43180" y="104775"/>
                  </a:lnTo>
                  <a:lnTo>
                    <a:pt x="44450" y="100330"/>
                  </a:lnTo>
                  <a:lnTo>
                    <a:pt x="46990" y="96520"/>
                  </a:lnTo>
                  <a:lnTo>
                    <a:pt x="49530" y="91440"/>
                  </a:lnTo>
                  <a:lnTo>
                    <a:pt x="51435" y="88265"/>
                  </a:lnTo>
                  <a:lnTo>
                    <a:pt x="53975" y="83186"/>
                  </a:lnTo>
                  <a:lnTo>
                    <a:pt x="57785" y="78105"/>
                  </a:lnTo>
                  <a:lnTo>
                    <a:pt x="59055" y="75565"/>
                  </a:lnTo>
                  <a:lnTo>
                    <a:pt x="61595" y="73025"/>
                  </a:lnTo>
                  <a:lnTo>
                    <a:pt x="62865" y="71120"/>
                  </a:lnTo>
                  <a:lnTo>
                    <a:pt x="65405" y="68580"/>
                  </a:lnTo>
                  <a:lnTo>
                    <a:pt x="69850" y="63500"/>
                  </a:lnTo>
                  <a:lnTo>
                    <a:pt x="73660" y="59690"/>
                  </a:lnTo>
                  <a:lnTo>
                    <a:pt x="76200" y="56515"/>
                  </a:lnTo>
                  <a:lnTo>
                    <a:pt x="78740" y="55245"/>
                  </a:lnTo>
                  <a:lnTo>
                    <a:pt x="82550" y="52705"/>
                  </a:lnTo>
                  <a:lnTo>
                    <a:pt x="84455" y="50165"/>
                  </a:lnTo>
                  <a:lnTo>
                    <a:pt x="86995" y="47625"/>
                  </a:lnTo>
                  <a:lnTo>
                    <a:pt x="89535" y="45086"/>
                  </a:lnTo>
                  <a:lnTo>
                    <a:pt x="93345" y="42545"/>
                  </a:lnTo>
                  <a:lnTo>
                    <a:pt x="95885" y="41275"/>
                  </a:lnTo>
                  <a:lnTo>
                    <a:pt x="99695" y="39370"/>
                  </a:lnTo>
                  <a:lnTo>
                    <a:pt x="101600" y="36830"/>
                  </a:lnTo>
                  <a:lnTo>
                    <a:pt x="105410" y="34290"/>
                  </a:lnTo>
                  <a:lnTo>
                    <a:pt x="109220" y="31750"/>
                  </a:lnTo>
                  <a:lnTo>
                    <a:pt x="111760" y="29211"/>
                  </a:lnTo>
                  <a:lnTo>
                    <a:pt x="115570" y="27940"/>
                  </a:lnTo>
                  <a:lnTo>
                    <a:pt x="120015" y="25400"/>
                  </a:lnTo>
                  <a:lnTo>
                    <a:pt x="123825" y="24130"/>
                  </a:lnTo>
                  <a:lnTo>
                    <a:pt x="127635" y="22225"/>
                  </a:lnTo>
                  <a:lnTo>
                    <a:pt x="131445" y="20955"/>
                  </a:lnTo>
                  <a:lnTo>
                    <a:pt x="134620" y="18415"/>
                  </a:lnTo>
                  <a:lnTo>
                    <a:pt x="139700" y="17145"/>
                  </a:lnTo>
                  <a:lnTo>
                    <a:pt x="143510" y="15875"/>
                  </a:lnTo>
                  <a:lnTo>
                    <a:pt x="148590" y="13336"/>
                  </a:lnTo>
                  <a:lnTo>
                    <a:pt x="151765" y="12065"/>
                  </a:lnTo>
                  <a:lnTo>
                    <a:pt x="156845" y="10795"/>
                  </a:lnTo>
                  <a:lnTo>
                    <a:pt x="161925" y="9525"/>
                  </a:lnTo>
                  <a:lnTo>
                    <a:pt x="167005" y="8255"/>
                  </a:lnTo>
                  <a:lnTo>
                    <a:pt x="170180" y="7620"/>
                  </a:lnTo>
                  <a:lnTo>
                    <a:pt x="176530" y="6350"/>
                  </a:lnTo>
                  <a:lnTo>
                    <a:pt x="180340" y="5080"/>
                  </a:lnTo>
                  <a:lnTo>
                    <a:pt x="186055" y="3811"/>
                  </a:lnTo>
                  <a:lnTo>
                    <a:pt x="191135" y="2540"/>
                  </a:lnTo>
                  <a:lnTo>
                    <a:pt x="197485" y="2540"/>
                  </a:lnTo>
                  <a:lnTo>
                    <a:pt x="201930" y="1270"/>
                  </a:lnTo>
                  <a:lnTo>
                    <a:pt x="207010" y="1270"/>
                  </a:lnTo>
                  <a:lnTo>
                    <a:pt x="2133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5" name="Shape 3080"/>
            <p:cNvSpPr>
              <a:spLocks/>
            </p:cNvSpPr>
            <p:nvPr/>
          </p:nvSpPr>
          <p:spPr bwMode="auto">
            <a:xfrm>
              <a:off x="6426" y="1651"/>
              <a:ext cx="1016" cy="1162"/>
            </a:xfrm>
            <a:custGeom>
              <a:avLst/>
              <a:gdLst>
                <a:gd name="T0" fmla="*/ 1016 w 101600"/>
                <a:gd name="T1" fmla="*/ 0 h 116205"/>
                <a:gd name="T2" fmla="*/ 876 w 101600"/>
                <a:gd name="T3" fmla="*/ 1162 h 116205"/>
                <a:gd name="T4" fmla="*/ 572 w 101600"/>
                <a:gd name="T5" fmla="*/ 1137 h 116205"/>
                <a:gd name="T6" fmla="*/ 476 w 101600"/>
                <a:gd name="T7" fmla="*/ 635 h 116205"/>
                <a:gd name="T8" fmla="*/ 464 w 101600"/>
                <a:gd name="T9" fmla="*/ 635 h 116205"/>
                <a:gd name="T10" fmla="*/ 451 w 101600"/>
                <a:gd name="T11" fmla="*/ 622 h 116205"/>
                <a:gd name="T12" fmla="*/ 425 w 101600"/>
                <a:gd name="T13" fmla="*/ 610 h 116205"/>
                <a:gd name="T14" fmla="*/ 400 w 101600"/>
                <a:gd name="T15" fmla="*/ 610 h 116205"/>
                <a:gd name="T16" fmla="*/ 362 w 101600"/>
                <a:gd name="T17" fmla="*/ 591 h 116205"/>
                <a:gd name="T18" fmla="*/ 330 w 101600"/>
                <a:gd name="T19" fmla="*/ 578 h 116205"/>
                <a:gd name="T20" fmla="*/ 292 w 101600"/>
                <a:gd name="T21" fmla="*/ 565 h 116205"/>
                <a:gd name="T22" fmla="*/ 254 w 101600"/>
                <a:gd name="T23" fmla="*/ 552 h 116205"/>
                <a:gd name="T24" fmla="*/ 216 w 101600"/>
                <a:gd name="T25" fmla="*/ 527 h 116205"/>
                <a:gd name="T26" fmla="*/ 171 w 101600"/>
                <a:gd name="T27" fmla="*/ 514 h 116205"/>
                <a:gd name="T28" fmla="*/ 133 w 101600"/>
                <a:gd name="T29" fmla="*/ 489 h 116205"/>
                <a:gd name="T30" fmla="*/ 95 w 101600"/>
                <a:gd name="T31" fmla="*/ 476 h 116205"/>
                <a:gd name="T32" fmla="*/ 57 w 101600"/>
                <a:gd name="T33" fmla="*/ 464 h 116205"/>
                <a:gd name="T34" fmla="*/ 32 w 101600"/>
                <a:gd name="T35" fmla="*/ 451 h 116205"/>
                <a:gd name="T36" fmla="*/ 13 w 101600"/>
                <a:gd name="T37" fmla="*/ 451 h 116205"/>
                <a:gd name="T38" fmla="*/ 0 w 101600"/>
                <a:gd name="T39" fmla="*/ 451 h 116205"/>
                <a:gd name="T40" fmla="*/ 1016 w 101600"/>
                <a:gd name="T41" fmla="*/ 0 h 1162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600"/>
                <a:gd name="T64" fmla="*/ 0 h 116205"/>
                <a:gd name="T65" fmla="*/ 101600 w 101600"/>
                <a:gd name="T66" fmla="*/ 116205 h 1162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600" h="116205">
                  <a:moveTo>
                    <a:pt x="101600" y="0"/>
                  </a:moveTo>
                  <a:lnTo>
                    <a:pt x="87630" y="116205"/>
                  </a:lnTo>
                  <a:lnTo>
                    <a:pt x="57150" y="113665"/>
                  </a:lnTo>
                  <a:lnTo>
                    <a:pt x="47625" y="63500"/>
                  </a:lnTo>
                  <a:lnTo>
                    <a:pt x="46355" y="63500"/>
                  </a:lnTo>
                  <a:lnTo>
                    <a:pt x="45085" y="62230"/>
                  </a:lnTo>
                  <a:lnTo>
                    <a:pt x="42545" y="60960"/>
                  </a:lnTo>
                  <a:lnTo>
                    <a:pt x="40005" y="60960"/>
                  </a:lnTo>
                  <a:lnTo>
                    <a:pt x="36195" y="59055"/>
                  </a:lnTo>
                  <a:lnTo>
                    <a:pt x="33020" y="57785"/>
                  </a:lnTo>
                  <a:lnTo>
                    <a:pt x="29210" y="56515"/>
                  </a:lnTo>
                  <a:lnTo>
                    <a:pt x="25400" y="55245"/>
                  </a:lnTo>
                  <a:lnTo>
                    <a:pt x="21590" y="52705"/>
                  </a:lnTo>
                  <a:lnTo>
                    <a:pt x="17145" y="51435"/>
                  </a:lnTo>
                  <a:lnTo>
                    <a:pt x="13335" y="48895"/>
                  </a:lnTo>
                  <a:lnTo>
                    <a:pt x="9525" y="47625"/>
                  </a:lnTo>
                  <a:lnTo>
                    <a:pt x="5715" y="46355"/>
                  </a:lnTo>
                  <a:lnTo>
                    <a:pt x="3175" y="45085"/>
                  </a:lnTo>
                  <a:lnTo>
                    <a:pt x="1270" y="45085"/>
                  </a:lnTo>
                  <a:lnTo>
                    <a:pt x="0" y="45085"/>
                  </a:lnTo>
                  <a:lnTo>
                    <a:pt x="1016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6" name="Shape 3081"/>
            <p:cNvSpPr>
              <a:spLocks/>
            </p:cNvSpPr>
            <p:nvPr/>
          </p:nvSpPr>
          <p:spPr bwMode="auto">
            <a:xfrm>
              <a:off x="3917" y="2717"/>
              <a:ext cx="3976" cy="1645"/>
            </a:xfrm>
            <a:custGeom>
              <a:avLst/>
              <a:gdLst>
                <a:gd name="T0" fmla="*/ 3373 w 397510"/>
                <a:gd name="T1" fmla="*/ 6 h 164464"/>
                <a:gd name="T2" fmla="*/ 3620 w 397510"/>
                <a:gd name="T3" fmla="*/ 108 h 164464"/>
                <a:gd name="T4" fmla="*/ 3805 w 397510"/>
                <a:gd name="T5" fmla="*/ 279 h 164464"/>
                <a:gd name="T6" fmla="*/ 3925 w 397510"/>
                <a:gd name="T7" fmla="*/ 534 h 164464"/>
                <a:gd name="T8" fmla="*/ 3976 w 397510"/>
                <a:gd name="T9" fmla="*/ 769 h 164464"/>
                <a:gd name="T10" fmla="*/ 3963 w 397510"/>
                <a:gd name="T11" fmla="*/ 972 h 164464"/>
                <a:gd name="T12" fmla="*/ 3805 w 397510"/>
                <a:gd name="T13" fmla="*/ 1302 h 164464"/>
                <a:gd name="T14" fmla="*/ 3570 w 397510"/>
                <a:gd name="T15" fmla="*/ 1524 h 164464"/>
                <a:gd name="T16" fmla="*/ 3341 w 397510"/>
                <a:gd name="T17" fmla="*/ 1620 h 164464"/>
                <a:gd name="T18" fmla="*/ 3023 w 397510"/>
                <a:gd name="T19" fmla="*/ 1645 h 164464"/>
                <a:gd name="T20" fmla="*/ 2737 w 397510"/>
                <a:gd name="T21" fmla="*/ 1620 h 164464"/>
                <a:gd name="T22" fmla="*/ 2458 w 397510"/>
                <a:gd name="T23" fmla="*/ 1378 h 164464"/>
                <a:gd name="T24" fmla="*/ 2274 w 397510"/>
                <a:gd name="T25" fmla="*/ 1111 h 164464"/>
                <a:gd name="T26" fmla="*/ 2090 w 397510"/>
                <a:gd name="T27" fmla="*/ 1023 h 164464"/>
                <a:gd name="T28" fmla="*/ 1880 w 397510"/>
                <a:gd name="T29" fmla="*/ 1023 h 164464"/>
                <a:gd name="T30" fmla="*/ 1651 w 397510"/>
                <a:gd name="T31" fmla="*/ 1131 h 164464"/>
                <a:gd name="T32" fmla="*/ 1677 w 397510"/>
                <a:gd name="T33" fmla="*/ 984 h 164464"/>
                <a:gd name="T34" fmla="*/ 1918 w 397510"/>
                <a:gd name="T35" fmla="*/ 902 h 164464"/>
                <a:gd name="T36" fmla="*/ 2166 w 397510"/>
                <a:gd name="T37" fmla="*/ 927 h 164464"/>
                <a:gd name="T38" fmla="*/ 2350 w 397510"/>
                <a:gd name="T39" fmla="*/ 1048 h 164464"/>
                <a:gd name="T40" fmla="*/ 2553 w 397510"/>
                <a:gd name="T41" fmla="*/ 1327 h 164464"/>
                <a:gd name="T42" fmla="*/ 2776 w 397510"/>
                <a:gd name="T43" fmla="*/ 1486 h 164464"/>
                <a:gd name="T44" fmla="*/ 3011 w 397510"/>
                <a:gd name="T45" fmla="*/ 1537 h 164464"/>
                <a:gd name="T46" fmla="*/ 3252 w 397510"/>
                <a:gd name="T47" fmla="*/ 1512 h 164464"/>
                <a:gd name="T48" fmla="*/ 3487 w 397510"/>
                <a:gd name="T49" fmla="*/ 1442 h 164464"/>
                <a:gd name="T50" fmla="*/ 3709 w 397510"/>
                <a:gd name="T51" fmla="*/ 1258 h 164464"/>
                <a:gd name="T52" fmla="*/ 3817 w 397510"/>
                <a:gd name="T53" fmla="*/ 915 h 164464"/>
                <a:gd name="T54" fmla="*/ 3792 w 397510"/>
                <a:gd name="T55" fmla="*/ 559 h 164464"/>
                <a:gd name="T56" fmla="*/ 3570 w 397510"/>
                <a:gd name="T57" fmla="*/ 254 h 164464"/>
                <a:gd name="T58" fmla="*/ 3315 w 397510"/>
                <a:gd name="T59" fmla="*/ 146 h 164464"/>
                <a:gd name="T60" fmla="*/ 3093 w 397510"/>
                <a:gd name="T61" fmla="*/ 133 h 164464"/>
                <a:gd name="T62" fmla="*/ 2884 w 397510"/>
                <a:gd name="T63" fmla="*/ 191 h 164464"/>
                <a:gd name="T64" fmla="*/ 2604 w 397510"/>
                <a:gd name="T65" fmla="*/ 413 h 164464"/>
                <a:gd name="T66" fmla="*/ 2420 w 397510"/>
                <a:gd name="T67" fmla="*/ 641 h 164464"/>
                <a:gd name="T68" fmla="*/ 2236 w 397510"/>
                <a:gd name="T69" fmla="*/ 743 h 164464"/>
                <a:gd name="T70" fmla="*/ 2032 w 397510"/>
                <a:gd name="T71" fmla="*/ 641 h 164464"/>
                <a:gd name="T72" fmla="*/ 1797 w 397510"/>
                <a:gd name="T73" fmla="*/ 705 h 164464"/>
                <a:gd name="T74" fmla="*/ 1601 w 397510"/>
                <a:gd name="T75" fmla="*/ 794 h 164464"/>
                <a:gd name="T76" fmla="*/ 1467 w 397510"/>
                <a:gd name="T77" fmla="*/ 584 h 164464"/>
                <a:gd name="T78" fmla="*/ 1232 w 397510"/>
                <a:gd name="T79" fmla="*/ 362 h 164464"/>
                <a:gd name="T80" fmla="*/ 915 w 397510"/>
                <a:gd name="T81" fmla="*/ 241 h 164464"/>
                <a:gd name="T82" fmla="*/ 692 w 397510"/>
                <a:gd name="T83" fmla="*/ 241 h 164464"/>
                <a:gd name="T84" fmla="*/ 375 w 397510"/>
                <a:gd name="T85" fmla="*/ 337 h 164464"/>
                <a:gd name="T86" fmla="*/ 146 w 397510"/>
                <a:gd name="T87" fmla="*/ 534 h 164464"/>
                <a:gd name="T88" fmla="*/ 0 w 397510"/>
                <a:gd name="T89" fmla="*/ 572 h 164464"/>
                <a:gd name="T90" fmla="*/ 159 w 397510"/>
                <a:gd name="T91" fmla="*/ 349 h 164464"/>
                <a:gd name="T92" fmla="*/ 400 w 397510"/>
                <a:gd name="T93" fmla="*/ 191 h 164464"/>
                <a:gd name="T94" fmla="*/ 622 w 397510"/>
                <a:gd name="T95" fmla="*/ 133 h 164464"/>
                <a:gd name="T96" fmla="*/ 857 w 397510"/>
                <a:gd name="T97" fmla="*/ 133 h 164464"/>
                <a:gd name="T98" fmla="*/ 1099 w 397510"/>
                <a:gd name="T99" fmla="*/ 178 h 164464"/>
                <a:gd name="T100" fmla="*/ 1391 w 397510"/>
                <a:gd name="T101" fmla="*/ 349 h 164464"/>
                <a:gd name="T102" fmla="*/ 1626 w 397510"/>
                <a:gd name="T103" fmla="*/ 635 h 164464"/>
                <a:gd name="T104" fmla="*/ 1797 w 397510"/>
                <a:gd name="T105" fmla="*/ 622 h 164464"/>
                <a:gd name="T106" fmla="*/ 2039 w 397510"/>
                <a:gd name="T107" fmla="*/ 572 h 164464"/>
                <a:gd name="T108" fmla="*/ 2299 w 397510"/>
                <a:gd name="T109" fmla="*/ 622 h 164464"/>
                <a:gd name="T110" fmla="*/ 2433 w 397510"/>
                <a:gd name="T111" fmla="*/ 426 h 164464"/>
                <a:gd name="T112" fmla="*/ 2668 w 397510"/>
                <a:gd name="T113" fmla="*/ 216 h 164464"/>
                <a:gd name="T114" fmla="*/ 2947 w 397510"/>
                <a:gd name="T115" fmla="*/ 44 h 164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7510"/>
                <a:gd name="T175" fmla="*/ 0 h 164464"/>
                <a:gd name="T176" fmla="*/ 397510 w 397510"/>
                <a:gd name="T177" fmla="*/ 164464 h 1644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7510" h="164464">
                  <a:moveTo>
                    <a:pt x="313055" y="0"/>
                  </a:moveTo>
                  <a:lnTo>
                    <a:pt x="316865" y="0"/>
                  </a:lnTo>
                  <a:lnTo>
                    <a:pt x="320675" y="0"/>
                  </a:lnTo>
                  <a:lnTo>
                    <a:pt x="323850" y="0"/>
                  </a:lnTo>
                  <a:lnTo>
                    <a:pt x="326390" y="0"/>
                  </a:lnTo>
                  <a:lnTo>
                    <a:pt x="330200" y="0"/>
                  </a:lnTo>
                  <a:lnTo>
                    <a:pt x="334010" y="635"/>
                  </a:lnTo>
                  <a:lnTo>
                    <a:pt x="337185" y="635"/>
                  </a:lnTo>
                  <a:lnTo>
                    <a:pt x="340995" y="1905"/>
                  </a:lnTo>
                  <a:lnTo>
                    <a:pt x="343535" y="3175"/>
                  </a:lnTo>
                  <a:lnTo>
                    <a:pt x="347345" y="3175"/>
                  </a:lnTo>
                  <a:lnTo>
                    <a:pt x="349885" y="4445"/>
                  </a:lnTo>
                  <a:lnTo>
                    <a:pt x="352425" y="5714"/>
                  </a:lnTo>
                  <a:lnTo>
                    <a:pt x="355600" y="8255"/>
                  </a:lnTo>
                  <a:lnTo>
                    <a:pt x="358140" y="9525"/>
                  </a:lnTo>
                  <a:lnTo>
                    <a:pt x="361950" y="10795"/>
                  </a:lnTo>
                  <a:lnTo>
                    <a:pt x="364490" y="13335"/>
                  </a:lnTo>
                  <a:lnTo>
                    <a:pt x="367030" y="14605"/>
                  </a:lnTo>
                  <a:lnTo>
                    <a:pt x="369570" y="15875"/>
                  </a:lnTo>
                  <a:lnTo>
                    <a:pt x="371475" y="19050"/>
                  </a:lnTo>
                  <a:lnTo>
                    <a:pt x="374015" y="20320"/>
                  </a:lnTo>
                  <a:lnTo>
                    <a:pt x="375285" y="22860"/>
                  </a:lnTo>
                  <a:lnTo>
                    <a:pt x="377825" y="25400"/>
                  </a:lnTo>
                  <a:lnTo>
                    <a:pt x="380365" y="27939"/>
                  </a:lnTo>
                  <a:lnTo>
                    <a:pt x="381635" y="31750"/>
                  </a:lnTo>
                  <a:lnTo>
                    <a:pt x="384175" y="33655"/>
                  </a:lnTo>
                  <a:lnTo>
                    <a:pt x="385445" y="36195"/>
                  </a:lnTo>
                  <a:lnTo>
                    <a:pt x="386715" y="40005"/>
                  </a:lnTo>
                  <a:lnTo>
                    <a:pt x="387350" y="42545"/>
                  </a:lnTo>
                  <a:lnTo>
                    <a:pt x="389890" y="46355"/>
                  </a:lnTo>
                  <a:lnTo>
                    <a:pt x="391160" y="48260"/>
                  </a:lnTo>
                  <a:lnTo>
                    <a:pt x="392430" y="53339"/>
                  </a:lnTo>
                  <a:lnTo>
                    <a:pt x="392430" y="55880"/>
                  </a:lnTo>
                  <a:lnTo>
                    <a:pt x="393700" y="59689"/>
                  </a:lnTo>
                  <a:lnTo>
                    <a:pt x="394970" y="62230"/>
                  </a:lnTo>
                  <a:lnTo>
                    <a:pt x="396240" y="65405"/>
                  </a:lnTo>
                  <a:lnTo>
                    <a:pt x="396240" y="67945"/>
                  </a:lnTo>
                  <a:lnTo>
                    <a:pt x="396240" y="70485"/>
                  </a:lnTo>
                  <a:lnTo>
                    <a:pt x="397510" y="74295"/>
                  </a:lnTo>
                  <a:lnTo>
                    <a:pt x="397510" y="76835"/>
                  </a:lnTo>
                  <a:lnTo>
                    <a:pt x="397510" y="79375"/>
                  </a:lnTo>
                  <a:lnTo>
                    <a:pt x="397510" y="81280"/>
                  </a:lnTo>
                  <a:lnTo>
                    <a:pt x="397510" y="85089"/>
                  </a:lnTo>
                  <a:lnTo>
                    <a:pt x="397510" y="87630"/>
                  </a:lnTo>
                  <a:lnTo>
                    <a:pt x="397510" y="88900"/>
                  </a:lnTo>
                  <a:lnTo>
                    <a:pt x="397510" y="92710"/>
                  </a:lnTo>
                  <a:lnTo>
                    <a:pt x="396240" y="93980"/>
                  </a:lnTo>
                  <a:lnTo>
                    <a:pt x="396240" y="97155"/>
                  </a:lnTo>
                  <a:lnTo>
                    <a:pt x="394970" y="100964"/>
                  </a:lnTo>
                  <a:lnTo>
                    <a:pt x="393700" y="106045"/>
                  </a:lnTo>
                  <a:lnTo>
                    <a:pt x="391160" y="109855"/>
                  </a:lnTo>
                  <a:lnTo>
                    <a:pt x="389890" y="114300"/>
                  </a:lnTo>
                  <a:lnTo>
                    <a:pt x="387350" y="118110"/>
                  </a:lnTo>
                  <a:lnTo>
                    <a:pt x="385445" y="121920"/>
                  </a:lnTo>
                  <a:lnTo>
                    <a:pt x="382905" y="127000"/>
                  </a:lnTo>
                  <a:lnTo>
                    <a:pt x="380365" y="130175"/>
                  </a:lnTo>
                  <a:lnTo>
                    <a:pt x="376555" y="133985"/>
                  </a:lnTo>
                  <a:lnTo>
                    <a:pt x="374015" y="137795"/>
                  </a:lnTo>
                  <a:lnTo>
                    <a:pt x="370840" y="140335"/>
                  </a:lnTo>
                  <a:lnTo>
                    <a:pt x="368300" y="144145"/>
                  </a:lnTo>
                  <a:lnTo>
                    <a:pt x="364490" y="146050"/>
                  </a:lnTo>
                  <a:lnTo>
                    <a:pt x="361950" y="148589"/>
                  </a:lnTo>
                  <a:lnTo>
                    <a:pt x="359410" y="151130"/>
                  </a:lnTo>
                  <a:lnTo>
                    <a:pt x="356870" y="152400"/>
                  </a:lnTo>
                  <a:lnTo>
                    <a:pt x="353695" y="153670"/>
                  </a:lnTo>
                  <a:lnTo>
                    <a:pt x="351155" y="154939"/>
                  </a:lnTo>
                  <a:lnTo>
                    <a:pt x="347345" y="157480"/>
                  </a:lnTo>
                  <a:lnTo>
                    <a:pt x="344805" y="158750"/>
                  </a:lnTo>
                  <a:lnTo>
                    <a:pt x="342265" y="158750"/>
                  </a:lnTo>
                  <a:lnTo>
                    <a:pt x="339725" y="160020"/>
                  </a:lnTo>
                  <a:lnTo>
                    <a:pt x="336550" y="160655"/>
                  </a:lnTo>
                  <a:lnTo>
                    <a:pt x="334010" y="161925"/>
                  </a:lnTo>
                  <a:lnTo>
                    <a:pt x="331470" y="161925"/>
                  </a:lnTo>
                  <a:lnTo>
                    <a:pt x="327660" y="161925"/>
                  </a:lnTo>
                  <a:lnTo>
                    <a:pt x="323850" y="161925"/>
                  </a:lnTo>
                  <a:lnTo>
                    <a:pt x="319405" y="163195"/>
                  </a:lnTo>
                  <a:lnTo>
                    <a:pt x="315595" y="163195"/>
                  </a:lnTo>
                  <a:lnTo>
                    <a:pt x="310515" y="163195"/>
                  </a:lnTo>
                  <a:lnTo>
                    <a:pt x="305435" y="163195"/>
                  </a:lnTo>
                  <a:lnTo>
                    <a:pt x="302260" y="164464"/>
                  </a:lnTo>
                  <a:lnTo>
                    <a:pt x="298450" y="163195"/>
                  </a:lnTo>
                  <a:lnTo>
                    <a:pt x="295910" y="163195"/>
                  </a:lnTo>
                  <a:lnTo>
                    <a:pt x="293370" y="163195"/>
                  </a:lnTo>
                  <a:lnTo>
                    <a:pt x="290830" y="163195"/>
                  </a:lnTo>
                  <a:lnTo>
                    <a:pt x="286385" y="163195"/>
                  </a:lnTo>
                  <a:lnTo>
                    <a:pt x="282575" y="163195"/>
                  </a:lnTo>
                  <a:lnTo>
                    <a:pt x="277495" y="161925"/>
                  </a:lnTo>
                  <a:lnTo>
                    <a:pt x="273685" y="161925"/>
                  </a:lnTo>
                  <a:lnTo>
                    <a:pt x="269240" y="160020"/>
                  </a:lnTo>
                  <a:lnTo>
                    <a:pt x="266700" y="158750"/>
                  </a:lnTo>
                  <a:lnTo>
                    <a:pt x="262890" y="156210"/>
                  </a:lnTo>
                  <a:lnTo>
                    <a:pt x="259080" y="153670"/>
                  </a:lnTo>
                  <a:lnTo>
                    <a:pt x="255270" y="149860"/>
                  </a:lnTo>
                  <a:lnTo>
                    <a:pt x="252095" y="146050"/>
                  </a:lnTo>
                  <a:lnTo>
                    <a:pt x="248285" y="142875"/>
                  </a:lnTo>
                  <a:lnTo>
                    <a:pt x="245745" y="137795"/>
                  </a:lnTo>
                  <a:lnTo>
                    <a:pt x="241935" y="133985"/>
                  </a:lnTo>
                  <a:lnTo>
                    <a:pt x="239395" y="130175"/>
                  </a:lnTo>
                  <a:lnTo>
                    <a:pt x="236220" y="125730"/>
                  </a:lnTo>
                  <a:lnTo>
                    <a:pt x="234950" y="121920"/>
                  </a:lnTo>
                  <a:lnTo>
                    <a:pt x="231140" y="118110"/>
                  </a:lnTo>
                  <a:lnTo>
                    <a:pt x="229870" y="115570"/>
                  </a:lnTo>
                  <a:lnTo>
                    <a:pt x="228600" y="112395"/>
                  </a:lnTo>
                  <a:lnTo>
                    <a:pt x="227330" y="111125"/>
                  </a:lnTo>
                  <a:lnTo>
                    <a:pt x="227330" y="109855"/>
                  </a:lnTo>
                  <a:lnTo>
                    <a:pt x="226060" y="108585"/>
                  </a:lnTo>
                  <a:lnTo>
                    <a:pt x="223520" y="108585"/>
                  </a:lnTo>
                  <a:lnTo>
                    <a:pt x="219710" y="106045"/>
                  </a:lnTo>
                  <a:lnTo>
                    <a:pt x="216535" y="104775"/>
                  </a:lnTo>
                  <a:lnTo>
                    <a:pt x="213995" y="103505"/>
                  </a:lnTo>
                  <a:lnTo>
                    <a:pt x="211455" y="103505"/>
                  </a:lnTo>
                  <a:lnTo>
                    <a:pt x="208915" y="102235"/>
                  </a:lnTo>
                  <a:lnTo>
                    <a:pt x="206375" y="102235"/>
                  </a:lnTo>
                  <a:lnTo>
                    <a:pt x="203835" y="102235"/>
                  </a:lnTo>
                  <a:lnTo>
                    <a:pt x="201930" y="100964"/>
                  </a:lnTo>
                  <a:lnTo>
                    <a:pt x="199390" y="100964"/>
                  </a:lnTo>
                  <a:lnTo>
                    <a:pt x="196850" y="100964"/>
                  </a:lnTo>
                  <a:lnTo>
                    <a:pt x="194310" y="100964"/>
                  </a:lnTo>
                  <a:lnTo>
                    <a:pt x="190500" y="102235"/>
                  </a:lnTo>
                  <a:lnTo>
                    <a:pt x="187960" y="102235"/>
                  </a:lnTo>
                  <a:lnTo>
                    <a:pt x="186055" y="103505"/>
                  </a:lnTo>
                  <a:lnTo>
                    <a:pt x="182245" y="104775"/>
                  </a:lnTo>
                  <a:lnTo>
                    <a:pt x="179705" y="106045"/>
                  </a:lnTo>
                  <a:lnTo>
                    <a:pt x="175895" y="108585"/>
                  </a:lnTo>
                  <a:lnTo>
                    <a:pt x="173355" y="109855"/>
                  </a:lnTo>
                  <a:lnTo>
                    <a:pt x="169545" y="111125"/>
                  </a:lnTo>
                  <a:lnTo>
                    <a:pt x="167640" y="112395"/>
                  </a:lnTo>
                  <a:lnTo>
                    <a:pt x="165100" y="113030"/>
                  </a:lnTo>
                  <a:lnTo>
                    <a:pt x="163830" y="114300"/>
                  </a:lnTo>
                  <a:lnTo>
                    <a:pt x="161290" y="116839"/>
                  </a:lnTo>
                  <a:lnTo>
                    <a:pt x="160020" y="118110"/>
                  </a:lnTo>
                  <a:lnTo>
                    <a:pt x="160020" y="103505"/>
                  </a:lnTo>
                  <a:lnTo>
                    <a:pt x="161290" y="103505"/>
                  </a:lnTo>
                  <a:lnTo>
                    <a:pt x="163830" y="102235"/>
                  </a:lnTo>
                  <a:lnTo>
                    <a:pt x="165100" y="99695"/>
                  </a:lnTo>
                  <a:lnTo>
                    <a:pt x="167640" y="98425"/>
                  </a:lnTo>
                  <a:lnTo>
                    <a:pt x="169545" y="97155"/>
                  </a:lnTo>
                  <a:lnTo>
                    <a:pt x="173355" y="97155"/>
                  </a:lnTo>
                  <a:lnTo>
                    <a:pt x="175895" y="96520"/>
                  </a:lnTo>
                  <a:lnTo>
                    <a:pt x="178435" y="93980"/>
                  </a:lnTo>
                  <a:lnTo>
                    <a:pt x="182245" y="92710"/>
                  </a:lnTo>
                  <a:lnTo>
                    <a:pt x="186055" y="92710"/>
                  </a:lnTo>
                  <a:lnTo>
                    <a:pt x="187960" y="91439"/>
                  </a:lnTo>
                  <a:lnTo>
                    <a:pt x="191770" y="90170"/>
                  </a:lnTo>
                  <a:lnTo>
                    <a:pt x="195580" y="90170"/>
                  </a:lnTo>
                  <a:lnTo>
                    <a:pt x="198120" y="90170"/>
                  </a:lnTo>
                  <a:lnTo>
                    <a:pt x="201930" y="90170"/>
                  </a:lnTo>
                  <a:lnTo>
                    <a:pt x="203835" y="90170"/>
                  </a:lnTo>
                  <a:lnTo>
                    <a:pt x="207645" y="90170"/>
                  </a:lnTo>
                  <a:lnTo>
                    <a:pt x="211455" y="91439"/>
                  </a:lnTo>
                  <a:lnTo>
                    <a:pt x="213995" y="92710"/>
                  </a:lnTo>
                  <a:lnTo>
                    <a:pt x="216535" y="92710"/>
                  </a:lnTo>
                  <a:lnTo>
                    <a:pt x="219075" y="93980"/>
                  </a:lnTo>
                  <a:lnTo>
                    <a:pt x="222250" y="96520"/>
                  </a:lnTo>
                  <a:lnTo>
                    <a:pt x="226060" y="97155"/>
                  </a:lnTo>
                  <a:lnTo>
                    <a:pt x="229870" y="98425"/>
                  </a:lnTo>
                  <a:lnTo>
                    <a:pt x="232410" y="99695"/>
                  </a:lnTo>
                  <a:lnTo>
                    <a:pt x="233680" y="100964"/>
                  </a:lnTo>
                  <a:lnTo>
                    <a:pt x="233680" y="102235"/>
                  </a:lnTo>
                  <a:lnTo>
                    <a:pt x="234950" y="104775"/>
                  </a:lnTo>
                  <a:lnTo>
                    <a:pt x="236220" y="107314"/>
                  </a:lnTo>
                  <a:lnTo>
                    <a:pt x="236855" y="109855"/>
                  </a:lnTo>
                  <a:lnTo>
                    <a:pt x="239395" y="113030"/>
                  </a:lnTo>
                  <a:lnTo>
                    <a:pt x="241935" y="116839"/>
                  </a:lnTo>
                  <a:lnTo>
                    <a:pt x="245745" y="121920"/>
                  </a:lnTo>
                  <a:lnTo>
                    <a:pt x="248285" y="125730"/>
                  </a:lnTo>
                  <a:lnTo>
                    <a:pt x="252095" y="128905"/>
                  </a:lnTo>
                  <a:lnTo>
                    <a:pt x="255270" y="132714"/>
                  </a:lnTo>
                  <a:lnTo>
                    <a:pt x="260350" y="137795"/>
                  </a:lnTo>
                  <a:lnTo>
                    <a:pt x="261620" y="140335"/>
                  </a:lnTo>
                  <a:lnTo>
                    <a:pt x="264160" y="141605"/>
                  </a:lnTo>
                  <a:lnTo>
                    <a:pt x="266700" y="142875"/>
                  </a:lnTo>
                  <a:lnTo>
                    <a:pt x="269240" y="144780"/>
                  </a:lnTo>
                  <a:lnTo>
                    <a:pt x="272415" y="146050"/>
                  </a:lnTo>
                  <a:lnTo>
                    <a:pt x="274955" y="147320"/>
                  </a:lnTo>
                  <a:lnTo>
                    <a:pt x="277495" y="148589"/>
                  </a:lnTo>
                  <a:lnTo>
                    <a:pt x="280035" y="149860"/>
                  </a:lnTo>
                  <a:lnTo>
                    <a:pt x="283845" y="151130"/>
                  </a:lnTo>
                  <a:lnTo>
                    <a:pt x="286385" y="151130"/>
                  </a:lnTo>
                  <a:lnTo>
                    <a:pt x="288290" y="151130"/>
                  </a:lnTo>
                  <a:lnTo>
                    <a:pt x="290830" y="152400"/>
                  </a:lnTo>
                  <a:lnTo>
                    <a:pt x="294640" y="152400"/>
                  </a:lnTo>
                  <a:lnTo>
                    <a:pt x="297180" y="153670"/>
                  </a:lnTo>
                  <a:lnTo>
                    <a:pt x="300990" y="153670"/>
                  </a:lnTo>
                  <a:lnTo>
                    <a:pt x="303530" y="153670"/>
                  </a:lnTo>
                  <a:lnTo>
                    <a:pt x="306705" y="153670"/>
                  </a:lnTo>
                  <a:lnTo>
                    <a:pt x="309245" y="153670"/>
                  </a:lnTo>
                  <a:lnTo>
                    <a:pt x="313055" y="152400"/>
                  </a:lnTo>
                  <a:lnTo>
                    <a:pt x="315595" y="152400"/>
                  </a:lnTo>
                  <a:lnTo>
                    <a:pt x="319405" y="152400"/>
                  </a:lnTo>
                  <a:lnTo>
                    <a:pt x="321310" y="152400"/>
                  </a:lnTo>
                  <a:lnTo>
                    <a:pt x="325120" y="151130"/>
                  </a:lnTo>
                  <a:lnTo>
                    <a:pt x="328930" y="151130"/>
                  </a:lnTo>
                  <a:lnTo>
                    <a:pt x="331470" y="149860"/>
                  </a:lnTo>
                  <a:lnTo>
                    <a:pt x="335280" y="148589"/>
                  </a:lnTo>
                  <a:lnTo>
                    <a:pt x="337185" y="148589"/>
                  </a:lnTo>
                  <a:lnTo>
                    <a:pt x="339725" y="147320"/>
                  </a:lnTo>
                  <a:lnTo>
                    <a:pt x="342265" y="146050"/>
                  </a:lnTo>
                  <a:lnTo>
                    <a:pt x="346075" y="144780"/>
                  </a:lnTo>
                  <a:lnTo>
                    <a:pt x="348615" y="144145"/>
                  </a:lnTo>
                  <a:lnTo>
                    <a:pt x="351155" y="142875"/>
                  </a:lnTo>
                  <a:lnTo>
                    <a:pt x="353695" y="141605"/>
                  </a:lnTo>
                  <a:lnTo>
                    <a:pt x="355600" y="139064"/>
                  </a:lnTo>
                  <a:lnTo>
                    <a:pt x="358140" y="137795"/>
                  </a:lnTo>
                  <a:lnTo>
                    <a:pt x="360680" y="136525"/>
                  </a:lnTo>
                  <a:lnTo>
                    <a:pt x="364490" y="132714"/>
                  </a:lnTo>
                  <a:lnTo>
                    <a:pt x="368300" y="128905"/>
                  </a:lnTo>
                  <a:lnTo>
                    <a:pt x="370840" y="125730"/>
                  </a:lnTo>
                  <a:lnTo>
                    <a:pt x="374015" y="120650"/>
                  </a:lnTo>
                  <a:lnTo>
                    <a:pt x="375285" y="116839"/>
                  </a:lnTo>
                  <a:lnTo>
                    <a:pt x="377825" y="113030"/>
                  </a:lnTo>
                  <a:lnTo>
                    <a:pt x="379095" y="108585"/>
                  </a:lnTo>
                  <a:lnTo>
                    <a:pt x="380365" y="104775"/>
                  </a:lnTo>
                  <a:lnTo>
                    <a:pt x="381635" y="99695"/>
                  </a:lnTo>
                  <a:lnTo>
                    <a:pt x="381635" y="96520"/>
                  </a:lnTo>
                  <a:lnTo>
                    <a:pt x="381635" y="91439"/>
                  </a:lnTo>
                  <a:lnTo>
                    <a:pt x="382905" y="87630"/>
                  </a:lnTo>
                  <a:lnTo>
                    <a:pt x="382905" y="82550"/>
                  </a:lnTo>
                  <a:lnTo>
                    <a:pt x="382905" y="78105"/>
                  </a:lnTo>
                  <a:lnTo>
                    <a:pt x="381635" y="74295"/>
                  </a:lnTo>
                  <a:lnTo>
                    <a:pt x="381635" y="69214"/>
                  </a:lnTo>
                  <a:lnTo>
                    <a:pt x="380365" y="64135"/>
                  </a:lnTo>
                  <a:lnTo>
                    <a:pt x="380365" y="60960"/>
                  </a:lnTo>
                  <a:lnTo>
                    <a:pt x="379095" y="55880"/>
                  </a:lnTo>
                  <a:lnTo>
                    <a:pt x="377825" y="50800"/>
                  </a:lnTo>
                  <a:lnTo>
                    <a:pt x="375285" y="47625"/>
                  </a:lnTo>
                  <a:lnTo>
                    <a:pt x="372745" y="42545"/>
                  </a:lnTo>
                  <a:lnTo>
                    <a:pt x="370840" y="38735"/>
                  </a:lnTo>
                  <a:lnTo>
                    <a:pt x="368300" y="34925"/>
                  </a:lnTo>
                  <a:lnTo>
                    <a:pt x="364490" y="31750"/>
                  </a:lnTo>
                  <a:lnTo>
                    <a:pt x="361950" y="29210"/>
                  </a:lnTo>
                  <a:lnTo>
                    <a:pt x="356870" y="25400"/>
                  </a:lnTo>
                  <a:lnTo>
                    <a:pt x="353695" y="22860"/>
                  </a:lnTo>
                  <a:lnTo>
                    <a:pt x="348615" y="20320"/>
                  </a:lnTo>
                  <a:lnTo>
                    <a:pt x="343535" y="17780"/>
                  </a:lnTo>
                  <a:lnTo>
                    <a:pt x="340995" y="16510"/>
                  </a:lnTo>
                  <a:lnTo>
                    <a:pt x="338455" y="15875"/>
                  </a:lnTo>
                  <a:lnTo>
                    <a:pt x="336550" y="15875"/>
                  </a:lnTo>
                  <a:lnTo>
                    <a:pt x="334010" y="14605"/>
                  </a:lnTo>
                  <a:lnTo>
                    <a:pt x="331470" y="14605"/>
                  </a:lnTo>
                  <a:lnTo>
                    <a:pt x="328930" y="13335"/>
                  </a:lnTo>
                  <a:lnTo>
                    <a:pt x="326390" y="13335"/>
                  </a:lnTo>
                  <a:lnTo>
                    <a:pt x="323850" y="13335"/>
                  </a:lnTo>
                  <a:lnTo>
                    <a:pt x="320675" y="13335"/>
                  </a:lnTo>
                  <a:lnTo>
                    <a:pt x="318135" y="13335"/>
                  </a:lnTo>
                  <a:lnTo>
                    <a:pt x="314325" y="13335"/>
                  </a:lnTo>
                  <a:lnTo>
                    <a:pt x="311785" y="13335"/>
                  </a:lnTo>
                  <a:lnTo>
                    <a:pt x="309245" y="13335"/>
                  </a:lnTo>
                  <a:lnTo>
                    <a:pt x="306705" y="13335"/>
                  </a:lnTo>
                  <a:lnTo>
                    <a:pt x="304165" y="14605"/>
                  </a:lnTo>
                  <a:lnTo>
                    <a:pt x="302260" y="14605"/>
                  </a:lnTo>
                  <a:lnTo>
                    <a:pt x="299720" y="14605"/>
                  </a:lnTo>
                  <a:lnTo>
                    <a:pt x="297180" y="15875"/>
                  </a:lnTo>
                  <a:lnTo>
                    <a:pt x="294640" y="15875"/>
                  </a:lnTo>
                  <a:lnTo>
                    <a:pt x="292100" y="16510"/>
                  </a:lnTo>
                  <a:lnTo>
                    <a:pt x="288290" y="19050"/>
                  </a:lnTo>
                  <a:lnTo>
                    <a:pt x="285115" y="21589"/>
                  </a:lnTo>
                  <a:lnTo>
                    <a:pt x="280035" y="24130"/>
                  </a:lnTo>
                  <a:lnTo>
                    <a:pt x="276225" y="26670"/>
                  </a:lnTo>
                  <a:lnTo>
                    <a:pt x="272415" y="29210"/>
                  </a:lnTo>
                  <a:lnTo>
                    <a:pt x="269240" y="31750"/>
                  </a:lnTo>
                  <a:lnTo>
                    <a:pt x="265430" y="34925"/>
                  </a:lnTo>
                  <a:lnTo>
                    <a:pt x="262890" y="37464"/>
                  </a:lnTo>
                  <a:lnTo>
                    <a:pt x="260350" y="41275"/>
                  </a:lnTo>
                  <a:lnTo>
                    <a:pt x="257810" y="43814"/>
                  </a:lnTo>
                  <a:lnTo>
                    <a:pt x="255270" y="47625"/>
                  </a:lnTo>
                  <a:lnTo>
                    <a:pt x="253365" y="49530"/>
                  </a:lnTo>
                  <a:lnTo>
                    <a:pt x="250825" y="53339"/>
                  </a:lnTo>
                  <a:lnTo>
                    <a:pt x="248285" y="55880"/>
                  </a:lnTo>
                  <a:lnTo>
                    <a:pt x="245745" y="58420"/>
                  </a:lnTo>
                  <a:lnTo>
                    <a:pt x="243205" y="62230"/>
                  </a:lnTo>
                  <a:lnTo>
                    <a:pt x="241935" y="64135"/>
                  </a:lnTo>
                  <a:lnTo>
                    <a:pt x="240665" y="66675"/>
                  </a:lnTo>
                  <a:lnTo>
                    <a:pt x="236220" y="71755"/>
                  </a:lnTo>
                  <a:lnTo>
                    <a:pt x="234950" y="75564"/>
                  </a:lnTo>
                  <a:lnTo>
                    <a:pt x="232410" y="76835"/>
                  </a:lnTo>
                  <a:lnTo>
                    <a:pt x="232410" y="78105"/>
                  </a:lnTo>
                  <a:lnTo>
                    <a:pt x="231140" y="78105"/>
                  </a:lnTo>
                  <a:lnTo>
                    <a:pt x="228600" y="76835"/>
                  </a:lnTo>
                  <a:lnTo>
                    <a:pt x="223520" y="74295"/>
                  </a:lnTo>
                  <a:lnTo>
                    <a:pt x="219710" y="71755"/>
                  </a:lnTo>
                  <a:lnTo>
                    <a:pt x="217805" y="70485"/>
                  </a:lnTo>
                  <a:lnTo>
                    <a:pt x="213995" y="69214"/>
                  </a:lnTo>
                  <a:lnTo>
                    <a:pt x="211455" y="67945"/>
                  </a:lnTo>
                  <a:lnTo>
                    <a:pt x="208915" y="66675"/>
                  </a:lnTo>
                  <a:lnTo>
                    <a:pt x="206375" y="65405"/>
                  </a:lnTo>
                  <a:lnTo>
                    <a:pt x="203835" y="64135"/>
                  </a:lnTo>
                  <a:lnTo>
                    <a:pt x="203200" y="64135"/>
                  </a:lnTo>
                  <a:lnTo>
                    <a:pt x="201930" y="64135"/>
                  </a:lnTo>
                  <a:lnTo>
                    <a:pt x="198120" y="64135"/>
                  </a:lnTo>
                  <a:lnTo>
                    <a:pt x="196850" y="64135"/>
                  </a:lnTo>
                  <a:lnTo>
                    <a:pt x="193040" y="65405"/>
                  </a:lnTo>
                  <a:lnTo>
                    <a:pt x="190500" y="66675"/>
                  </a:lnTo>
                  <a:lnTo>
                    <a:pt x="186690" y="67945"/>
                  </a:lnTo>
                  <a:lnTo>
                    <a:pt x="183515" y="69214"/>
                  </a:lnTo>
                  <a:lnTo>
                    <a:pt x="179705" y="70485"/>
                  </a:lnTo>
                  <a:lnTo>
                    <a:pt x="175895" y="71755"/>
                  </a:lnTo>
                  <a:lnTo>
                    <a:pt x="173355" y="73025"/>
                  </a:lnTo>
                  <a:lnTo>
                    <a:pt x="169545" y="74295"/>
                  </a:lnTo>
                  <a:lnTo>
                    <a:pt x="167640" y="75564"/>
                  </a:lnTo>
                  <a:lnTo>
                    <a:pt x="165100" y="76835"/>
                  </a:lnTo>
                  <a:lnTo>
                    <a:pt x="161290" y="79375"/>
                  </a:lnTo>
                  <a:lnTo>
                    <a:pt x="160020" y="80645"/>
                  </a:lnTo>
                  <a:lnTo>
                    <a:pt x="160020" y="79375"/>
                  </a:lnTo>
                  <a:lnTo>
                    <a:pt x="158750" y="76835"/>
                  </a:lnTo>
                  <a:lnTo>
                    <a:pt x="157480" y="74295"/>
                  </a:lnTo>
                  <a:lnTo>
                    <a:pt x="154940" y="70485"/>
                  </a:lnTo>
                  <a:lnTo>
                    <a:pt x="153035" y="67945"/>
                  </a:lnTo>
                  <a:lnTo>
                    <a:pt x="151765" y="65405"/>
                  </a:lnTo>
                  <a:lnTo>
                    <a:pt x="150495" y="63500"/>
                  </a:lnTo>
                  <a:lnTo>
                    <a:pt x="147955" y="60960"/>
                  </a:lnTo>
                  <a:lnTo>
                    <a:pt x="146685" y="58420"/>
                  </a:lnTo>
                  <a:lnTo>
                    <a:pt x="144145" y="55880"/>
                  </a:lnTo>
                  <a:lnTo>
                    <a:pt x="141605" y="53339"/>
                  </a:lnTo>
                  <a:lnTo>
                    <a:pt x="139065" y="49530"/>
                  </a:lnTo>
                  <a:lnTo>
                    <a:pt x="135890" y="47625"/>
                  </a:lnTo>
                  <a:lnTo>
                    <a:pt x="133350" y="45085"/>
                  </a:lnTo>
                  <a:lnTo>
                    <a:pt x="130810" y="42545"/>
                  </a:lnTo>
                  <a:lnTo>
                    <a:pt x="127000" y="38735"/>
                  </a:lnTo>
                  <a:lnTo>
                    <a:pt x="123190" y="36195"/>
                  </a:lnTo>
                  <a:lnTo>
                    <a:pt x="119380" y="34925"/>
                  </a:lnTo>
                  <a:lnTo>
                    <a:pt x="116205" y="32385"/>
                  </a:lnTo>
                  <a:lnTo>
                    <a:pt x="112395" y="30480"/>
                  </a:lnTo>
                  <a:lnTo>
                    <a:pt x="108585" y="27939"/>
                  </a:lnTo>
                  <a:lnTo>
                    <a:pt x="103505" y="26670"/>
                  </a:lnTo>
                  <a:lnTo>
                    <a:pt x="100330" y="25400"/>
                  </a:lnTo>
                  <a:lnTo>
                    <a:pt x="96520" y="25400"/>
                  </a:lnTo>
                  <a:lnTo>
                    <a:pt x="91440" y="24130"/>
                  </a:lnTo>
                  <a:lnTo>
                    <a:pt x="86360" y="24130"/>
                  </a:lnTo>
                  <a:lnTo>
                    <a:pt x="84455" y="22860"/>
                  </a:lnTo>
                  <a:lnTo>
                    <a:pt x="81915" y="22860"/>
                  </a:lnTo>
                  <a:lnTo>
                    <a:pt x="79375" y="22860"/>
                  </a:lnTo>
                  <a:lnTo>
                    <a:pt x="76835" y="24130"/>
                  </a:lnTo>
                  <a:lnTo>
                    <a:pt x="74295" y="24130"/>
                  </a:lnTo>
                  <a:lnTo>
                    <a:pt x="71755" y="24130"/>
                  </a:lnTo>
                  <a:lnTo>
                    <a:pt x="69215" y="24130"/>
                  </a:lnTo>
                  <a:lnTo>
                    <a:pt x="67310" y="24130"/>
                  </a:lnTo>
                  <a:lnTo>
                    <a:pt x="62230" y="25400"/>
                  </a:lnTo>
                  <a:lnTo>
                    <a:pt x="57150" y="26670"/>
                  </a:lnTo>
                  <a:lnTo>
                    <a:pt x="52070" y="27939"/>
                  </a:lnTo>
                  <a:lnTo>
                    <a:pt x="48895" y="29210"/>
                  </a:lnTo>
                  <a:lnTo>
                    <a:pt x="45085" y="30480"/>
                  </a:lnTo>
                  <a:lnTo>
                    <a:pt x="41275" y="32385"/>
                  </a:lnTo>
                  <a:lnTo>
                    <a:pt x="37465" y="33655"/>
                  </a:lnTo>
                  <a:lnTo>
                    <a:pt x="35560" y="36195"/>
                  </a:lnTo>
                  <a:lnTo>
                    <a:pt x="31750" y="37464"/>
                  </a:lnTo>
                  <a:lnTo>
                    <a:pt x="29210" y="40005"/>
                  </a:lnTo>
                  <a:lnTo>
                    <a:pt x="25400" y="42545"/>
                  </a:lnTo>
                  <a:lnTo>
                    <a:pt x="22860" y="45085"/>
                  </a:lnTo>
                  <a:lnTo>
                    <a:pt x="20320" y="47625"/>
                  </a:lnTo>
                  <a:lnTo>
                    <a:pt x="19050" y="49530"/>
                  </a:lnTo>
                  <a:lnTo>
                    <a:pt x="14605" y="53339"/>
                  </a:lnTo>
                  <a:lnTo>
                    <a:pt x="12065" y="58420"/>
                  </a:lnTo>
                  <a:lnTo>
                    <a:pt x="9525" y="62230"/>
                  </a:lnTo>
                  <a:lnTo>
                    <a:pt x="6985" y="65405"/>
                  </a:lnTo>
                  <a:lnTo>
                    <a:pt x="5715" y="67945"/>
                  </a:lnTo>
                  <a:lnTo>
                    <a:pt x="4445" y="70485"/>
                  </a:lnTo>
                  <a:lnTo>
                    <a:pt x="4445" y="71755"/>
                  </a:lnTo>
                  <a:lnTo>
                    <a:pt x="4445" y="73025"/>
                  </a:lnTo>
                  <a:lnTo>
                    <a:pt x="0" y="57150"/>
                  </a:lnTo>
                  <a:lnTo>
                    <a:pt x="0" y="55880"/>
                  </a:lnTo>
                  <a:lnTo>
                    <a:pt x="0" y="54610"/>
                  </a:lnTo>
                  <a:lnTo>
                    <a:pt x="1270" y="52070"/>
                  </a:lnTo>
                  <a:lnTo>
                    <a:pt x="1905" y="49530"/>
                  </a:lnTo>
                  <a:lnTo>
                    <a:pt x="4445" y="46355"/>
                  </a:lnTo>
                  <a:lnTo>
                    <a:pt x="8255" y="42545"/>
                  </a:lnTo>
                  <a:lnTo>
                    <a:pt x="12065" y="38735"/>
                  </a:lnTo>
                  <a:lnTo>
                    <a:pt x="15875" y="34925"/>
                  </a:lnTo>
                  <a:lnTo>
                    <a:pt x="18415" y="31750"/>
                  </a:lnTo>
                  <a:lnTo>
                    <a:pt x="20320" y="30480"/>
                  </a:lnTo>
                  <a:lnTo>
                    <a:pt x="22860" y="27939"/>
                  </a:lnTo>
                  <a:lnTo>
                    <a:pt x="26670" y="26670"/>
                  </a:lnTo>
                  <a:lnTo>
                    <a:pt x="29210" y="24130"/>
                  </a:lnTo>
                  <a:lnTo>
                    <a:pt x="33020" y="21589"/>
                  </a:lnTo>
                  <a:lnTo>
                    <a:pt x="36195" y="20320"/>
                  </a:lnTo>
                  <a:lnTo>
                    <a:pt x="40005" y="19050"/>
                  </a:lnTo>
                  <a:lnTo>
                    <a:pt x="45085" y="16510"/>
                  </a:lnTo>
                  <a:lnTo>
                    <a:pt x="48895" y="15875"/>
                  </a:lnTo>
                  <a:lnTo>
                    <a:pt x="51435" y="15875"/>
                  </a:lnTo>
                  <a:lnTo>
                    <a:pt x="52070" y="15875"/>
                  </a:lnTo>
                  <a:lnTo>
                    <a:pt x="55880" y="14605"/>
                  </a:lnTo>
                  <a:lnTo>
                    <a:pt x="58420" y="14605"/>
                  </a:lnTo>
                  <a:lnTo>
                    <a:pt x="60960" y="14605"/>
                  </a:lnTo>
                  <a:lnTo>
                    <a:pt x="62230" y="13335"/>
                  </a:lnTo>
                  <a:lnTo>
                    <a:pt x="66040" y="13335"/>
                  </a:lnTo>
                  <a:lnTo>
                    <a:pt x="68580" y="13335"/>
                  </a:lnTo>
                  <a:lnTo>
                    <a:pt x="70485" y="13335"/>
                  </a:lnTo>
                  <a:lnTo>
                    <a:pt x="73025" y="13335"/>
                  </a:lnTo>
                  <a:lnTo>
                    <a:pt x="76835" y="13335"/>
                  </a:lnTo>
                  <a:lnTo>
                    <a:pt x="79375" y="13335"/>
                  </a:lnTo>
                  <a:lnTo>
                    <a:pt x="83185" y="13335"/>
                  </a:lnTo>
                  <a:lnTo>
                    <a:pt x="85725" y="13335"/>
                  </a:lnTo>
                  <a:lnTo>
                    <a:pt x="87630" y="13335"/>
                  </a:lnTo>
                  <a:lnTo>
                    <a:pt x="90170" y="14605"/>
                  </a:lnTo>
                  <a:lnTo>
                    <a:pt x="92710" y="14605"/>
                  </a:lnTo>
                  <a:lnTo>
                    <a:pt x="95250" y="14605"/>
                  </a:lnTo>
                  <a:lnTo>
                    <a:pt x="97790" y="14605"/>
                  </a:lnTo>
                  <a:lnTo>
                    <a:pt x="101600" y="15875"/>
                  </a:lnTo>
                  <a:lnTo>
                    <a:pt x="104775" y="16510"/>
                  </a:lnTo>
                  <a:lnTo>
                    <a:pt x="109855" y="17780"/>
                  </a:lnTo>
                  <a:lnTo>
                    <a:pt x="114935" y="19050"/>
                  </a:lnTo>
                  <a:lnTo>
                    <a:pt x="118745" y="21589"/>
                  </a:lnTo>
                  <a:lnTo>
                    <a:pt x="121920" y="22860"/>
                  </a:lnTo>
                  <a:lnTo>
                    <a:pt x="125730" y="25400"/>
                  </a:lnTo>
                  <a:lnTo>
                    <a:pt x="129540" y="27939"/>
                  </a:lnTo>
                  <a:lnTo>
                    <a:pt x="133350" y="30480"/>
                  </a:lnTo>
                  <a:lnTo>
                    <a:pt x="136525" y="32385"/>
                  </a:lnTo>
                  <a:lnTo>
                    <a:pt x="139065" y="34925"/>
                  </a:lnTo>
                  <a:lnTo>
                    <a:pt x="141605" y="37464"/>
                  </a:lnTo>
                  <a:lnTo>
                    <a:pt x="145415" y="40005"/>
                  </a:lnTo>
                  <a:lnTo>
                    <a:pt x="149225" y="43814"/>
                  </a:lnTo>
                  <a:lnTo>
                    <a:pt x="153670" y="48260"/>
                  </a:lnTo>
                  <a:lnTo>
                    <a:pt x="156210" y="53339"/>
                  </a:lnTo>
                  <a:lnTo>
                    <a:pt x="158750" y="57150"/>
                  </a:lnTo>
                  <a:lnTo>
                    <a:pt x="161290" y="60960"/>
                  </a:lnTo>
                  <a:lnTo>
                    <a:pt x="162560" y="63500"/>
                  </a:lnTo>
                  <a:lnTo>
                    <a:pt x="163830" y="64135"/>
                  </a:lnTo>
                  <a:lnTo>
                    <a:pt x="163830" y="65405"/>
                  </a:lnTo>
                  <a:lnTo>
                    <a:pt x="165100" y="64135"/>
                  </a:lnTo>
                  <a:lnTo>
                    <a:pt x="168910" y="64135"/>
                  </a:lnTo>
                  <a:lnTo>
                    <a:pt x="169545" y="63500"/>
                  </a:lnTo>
                  <a:lnTo>
                    <a:pt x="173355" y="63500"/>
                  </a:lnTo>
                  <a:lnTo>
                    <a:pt x="175895" y="62230"/>
                  </a:lnTo>
                  <a:lnTo>
                    <a:pt x="179705" y="62230"/>
                  </a:lnTo>
                  <a:lnTo>
                    <a:pt x="182245" y="60960"/>
                  </a:lnTo>
                  <a:lnTo>
                    <a:pt x="186055" y="59689"/>
                  </a:lnTo>
                  <a:lnTo>
                    <a:pt x="187960" y="59689"/>
                  </a:lnTo>
                  <a:lnTo>
                    <a:pt x="191770" y="58420"/>
                  </a:lnTo>
                  <a:lnTo>
                    <a:pt x="195580" y="58420"/>
                  </a:lnTo>
                  <a:lnTo>
                    <a:pt x="198120" y="57150"/>
                  </a:lnTo>
                  <a:lnTo>
                    <a:pt x="200660" y="57150"/>
                  </a:lnTo>
                  <a:lnTo>
                    <a:pt x="203835" y="57150"/>
                  </a:lnTo>
                  <a:lnTo>
                    <a:pt x="207645" y="55880"/>
                  </a:lnTo>
                  <a:lnTo>
                    <a:pt x="212725" y="55880"/>
                  </a:lnTo>
                  <a:lnTo>
                    <a:pt x="217805" y="57150"/>
                  </a:lnTo>
                  <a:lnTo>
                    <a:pt x="220980" y="58420"/>
                  </a:lnTo>
                  <a:lnTo>
                    <a:pt x="223520" y="59689"/>
                  </a:lnTo>
                  <a:lnTo>
                    <a:pt x="227330" y="60960"/>
                  </a:lnTo>
                  <a:lnTo>
                    <a:pt x="228600" y="60960"/>
                  </a:lnTo>
                  <a:lnTo>
                    <a:pt x="229870" y="62230"/>
                  </a:lnTo>
                  <a:lnTo>
                    <a:pt x="229870" y="60960"/>
                  </a:lnTo>
                  <a:lnTo>
                    <a:pt x="231140" y="59689"/>
                  </a:lnTo>
                  <a:lnTo>
                    <a:pt x="233680" y="55880"/>
                  </a:lnTo>
                  <a:lnTo>
                    <a:pt x="236220" y="52070"/>
                  </a:lnTo>
                  <a:lnTo>
                    <a:pt x="236855" y="49530"/>
                  </a:lnTo>
                  <a:lnTo>
                    <a:pt x="239395" y="47625"/>
                  </a:lnTo>
                  <a:lnTo>
                    <a:pt x="240665" y="45085"/>
                  </a:lnTo>
                  <a:lnTo>
                    <a:pt x="243205" y="42545"/>
                  </a:lnTo>
                  <a:lnTo>
                    <a:pt x="247015" y="40005"/>
                  </a:lnTo>
                  <a:lnTo>
                    <a:pt x="249555" y="37464"/>
                  </a:lnTo>
                  <a:lnTo>
                    <a:pt x="252095" y="34925"/>
                  </a:lnTo>
                  <a:lnTo>
                    <a:pt x="254000" y="32385"/>
                  </a:lnTo>
                  <a:lnTo>
                    <a:pt x="257810" y="29210"/>
                  </a:lnTo>
                  <a:lnTo>
                    <a:pt x="260350" y="26670"/>
                  </a:lnTo>
                  <a:lnTo>
                    <a:pt x="262890" y="24130"/>
                  </a:lnTo>
                  <a:lnTo>
                    <a:pt x="266700" y="21589"/>
                  </a:lnTo>
                  <a:lnTo>
                    <a:pt x="270510" y="19050"/>
                  </a:lnTo>
                  <a:lnTo>
                    <a:pt x="273685" y="15875"/>
                  </a:lnTo>
                  <a:lnTo>
                    <a:pt x="276225" y="13335"/>
                  </a:lnTo>
                  <a:lnTo>
                    <a:pt x="281305" y="12064"/>
                  </a:lnTo>
                  <a:lnTo>
                    <a:pt x="283845" y="9525"/>
                  </a:lnTo>
                  <a:lnTo>
                    <a:pt x="287020" y="6985"/>
                  </a:lnTo>
                  <a:lnTo>
                    <a:pt x="290830" y="5714"/>
                  </a:lnTo>
                  <a:lnTo>
                    <a:pt x="294640" y="4445"/>
                  </a:lnTo>
                  <a:lnTo>
                    <a:pt x="298450" y="1905"/>
                  </a:lnTo>
                  <a:lnTo>
                    <a:pt x="302260" y="635"/>
                  </a:lnTo>
                  <a:lnTo>
                    <a:pt x="305435" y="635"/>
                  </a:lnTo>
                  <a:lnTo>
                    <a:pt x="309245" y="635"/>
                  </a:lnTo>
                  <a:lnTo>
                    <a:pt x="3130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79" name="Shape 3082"/>
            <p:cNvSpPr>
              <a:spLocks/>
            </p:cNvSpPr>
            <p:nvPr/>
          </p:nvSpPr>
          <p:spPr bwMode="auto">
            <a:xfrm>
              <a:off x="3816" y="3657"/>
              <a:ext cx="1797" cy="807"/>
            </a:xfrm>
            <a:custGeom>
              <a:avLst/>
              <a:gdLst>
                <a:gd name="T0" fmla="*/ 114 w 179705"/>
                <a:gd name="T1" fmla="*/ 13 h 80645"/>
                <a:gd name="T2" fmla="*/ 133 w 179705"/>
                <a:gd name="T3" fmla="*/ 95 h 80645"/>
                <a:gd name="T4" fmla="*/ 146 w 179705"/>
                <a:gd name="T5" fmla="*/ 172 h 80645"/>
                <a:gd name="T6" fmla="*/ 184 w 179705"/>
                <a:gd name="T7" fmla="*/ 280 h 80645"/>
                <a:gd name="T8" fmla="*/ 248 w 179705"/>
                <a:gd name="T9" fmla="*/ 375 h 80645"/>
                <a:gd name="T10" fmla="*/ 305 w 179705"/>
                <a:gd name="T11" fmla="*/ 451 h 80645"/>
                <a:gd name="T12" fmla="*/ 381 w 179705"/>
                <a:gd name="T13" fmla="*/ 521 h 80645"/>
                <a:gd name="T14" fmla="*/ 464 w 179705"/>
                <a:gd name="T15" fmla="*/ 585 h 80645"/>
                <a:gd name="T16" fmla="*/ 578 w 179705"/>
                <a:gd name="T17" fmla="*/ 648 h 80645"/>
                <a:gd name="T18" fmla="*/ 698 w 179705"/>
                <a:gd name="T19" fmla="*/ 680 h 80645"/>
                <a:gd name="T20" fmla="*/ 794 w 179705"/>
                <a:gd name="T21" fmla="*/ 693 h 80645"/>
                <a:gd name="T22" fmla="*/ 870 w 179705"/>
                <a:gd name="T23" fmla="*/ 693 h 80645"/>
                <a:gd name="T24" fmla="*/ 959 w 179705"/>
                <a:gd name="T25" fmla="*/ 693 h 80645"/>
                <a:gd name="T26" fmla="*/ 1016 w 179705"/>
                <a:gd name="T27" fmla="*/ 680 h 80645"/>
                <a:gd name="T28" fmla="*/ 1137 w 179705"/>
                <a:gd name="T29" fmla="*/ 648 h 80645"/>
                <a:gd name="T30" fmla="*/ 1251 w 179705"/>
                <a:gd name="T31" fmla="*/ 585 h 80645"/>
                <a:gd name="T32" fmla="*/ 1359 w 179705"/>
                <a:gd name="T33" fmla="*/ 508 h 80645"/>
                <a:gd name="T34" fmla="*/ 1460 w 179705"/>
                <a:gd name="T35" fmla="*/ 426 h 80645"/>
                <a:gd name="T36" fmla="*/ 1543 w 179705"/>
                <a:gd name="T37" fmla="*/ 343 h 80645"/>
                <a:gd name="T38" fmla="*/ 1607 w 179705"/>
                <a:gd name="T39" fmla="*/ 254 h 80645"/>
                <a:gd name="T40" fmla="*/ 1664 w 179705"/>
                <a:gd name="T41" fmla="*/ 191 h 80645"/>
                <a:gd name="T42" fmla="*/ 1740 w 179705"/>
                <a:gd name="T43" fmla="*/ 95 h 80645"/>
                <a:gd name="T44" fmla="*/ 1797 w 179705"/>
                <a:gd name="T45" fmla="*/ 95 h 80645"/>
                <a:gd name="T46" fmla="*/ 1778 w 179705"/>
                <a:gd name="T47" fmla="*/ 146 h 80645"/>
                <a:gd name="T48" fmla="*/ 1753 w 179705"/>
                <a:gd name="T49" fmla="*/ 203 h 80645"/>
                <a:gd name="T50" fmla="*/ 1702 w 179705"/>
                <a:gd name="T51" fmla="*/ 305 h 80645"/>
                <a:gd name="T52" fmla="*/ 1651 w 179705"/>
                <a:gd name="T53" fmla="*/ 375 h 80645"/>
                <a:gd name="T54" fmla="*/ 1594 w 179705"/>
                <a:gd name="T55" fmla="*/ 451 h 80645"/>
                <a:gd name="T56" fmla="*/ 1505 w 179705"/>
                <a:gd name="T57" fmla="*/ 521 h 80645"/>
                <a:gd name="T58" fmla="*/ 1410 w 179705"/>
                <a:gd name="T59" fmla="*/ 610 h 80645"/>
                <a:gd name="T60" fmla="*/ 1295 w 179705"/>
                <a:gd name="T61" fmla="*/ 680 h 80645"/>
                <a:gd name="T62" fmla="*/ 1213 w 179705"/>
                <a:gd name="T63" fmla="*/ 718 h 80645"/>
                <a:gd name="T64" fmla="*/ 1130 w 179705"/>
                <a:gd name="T65" fmla="*/ 743 h 80645"/>
                <a:gd name="T66" fmla="*/ 1054 w 179705"/>
                <a:gd name="T67" fmla="*/ 769 h 80645"/>
                <a:gd name="T68" fmla="*/ 965 w 179705"/>
                <a:gd name="T69" fmla="*/ 782 h 80645"/>
                <a:gd name="T70" fmla="*/ 883 w 179705"/>
                <a:gd name="T71" fmla="*/ 794 h 80645"/>
                <a:gd name="T72" fmla="*/ 787 w 179705"/>
                <a:gd name="T73" fmla="*/ 807 h 80645"/>
                <a:gd name="T74" fmla="*/ 698 w 179705"/>
                <a:gd name="T75" fmla="*/ 807 h 80645"/>
                <a:gd name="T76" fmla="*/ 616 w 179705"/>
                <a:gd name="T77" fmla="*/ 794 h 80645"/>
                <a:gd name="T78" fmla="*/ 540 w 179705"/>
                <a:gd name="T79" fmla="*/ 769 h 80645"/>
                <a:gd name="T80" fmla="*/ 444 w 179705"/>
                <a:gd name="T81" fmla="*/ 743 h 80645"/>
                <a:gd name="T82" fmla="*/ 317 w 179705"/>
                <a:gd name="T83" fmla="*/ 680 h 80645"/>
                <a:gd name="T84" fmla="*/ 222 w 179705"/>
                <a:gd name="T85" fmla="*/ 597 h 80645"/>
                <a:gd name="T86" fmla="*/ 146 w 179705"/>
                <a:gd name="T87" fmla="*/ 521 h 80645"/>
                <a:gd name="T88" fmla="*/ 89 w 179705"/>
                <a:gd name="T89" fmla="*/ 426 h 80645"/>
                <a:gd name="T90" fmla="*/ 38 w 179705"/>
                <a:gd name="T91" fmla="*/ 349 h 80645"/>
                <a:gd name="T92" fmla="*/ 13 w 179705"/>
                <a:gd name="T93" fmla="*/ 267 h 80645"/>
                <a:gd name="T94" fmla="*/ 0 w 179705"/>
                <a:gd name="T95" fmla="*/ 203 h 80645"/>
                <a:gd name="T96" fmla="*/ 0 w 179705"/>
                <a:gd name="T97" fmla="*/ 108 h 80645"/>
                <a:gd name="T98" fmla="*/ 38 w 179705"/>
                <a:gd name="T99" fmla="*/ 25 h 806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705"/>
                <a:gd name="T151" fmla="*/ 0 h 80645"/>
                <a:gd name="T152" fmla="*/ 179705 w 179705"/>
                <a:gd name="T153" fmla="*/ 80645 h 806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705" h="80645">
                  <a:moveTo>
                    <a:pt x="6350" y="0"/>
                  </a:moveTo>
                  <a:lnTo>
                    <a:pt x="11430" y="0"/>
                  </a:lnTo>
                  <a:lnTo>
                    <a:pt x="11430" y="1270"/>
                  </a:lnTo>
                  <a:lnTo>
                    <a:pt x="12065" y="4445"/>
                  </a:lnTo>
                  <a:lnTo>
                    <a:pt x="12065" y="6985"/>
                  </a:lnTo>
                  <a:lnTo>
                    <a:pt x="13335" y="9525"/>
                  </a:lnTo>
                  <a:lnTo>
                    <a:pt x="13335" y="10795"/>
                  </a:lnTo>
                  <a:lnTo>
                    <a:pt x="14605" y="14605"/>
                  </a:lnTo>
                  <a:lnTo>
                    <a:pt x="14605" y="17145"/>
                  </a:lnTo>
                  <a:lnTo>
                    <a:pt x="15875" y="20320"/>
                  </a:lnTo>
                  <a:lnTo>
                    <a:pt x="17145" y="24130"/>
                  </a:lnTo>
                  <a:lnTo>
                    <a:pt x="18415" y="27940"/>
                  </a:lnTo>
                  <a:lnTo>
                    <a:pt x="22225" y="33020"/>
                  </a:lnTo>
                  <a:lnTo>
                    <a:pt x="23495" y="34925"/>
                  </a:lnTo>
                  <a:lnTo>
                    <a:pt x="24765" y="37465"/>
                  </a:lnTo>
                  <a:lnTo>
                    <a:pt x="27305" y="40005"/>
                  </a:lnTo>
                  <a:lnTo>
                    <a:pt x="28575" y="42545"/>
                  </a:lnTo>
                  <a:lnTo>
                    <a:pt x="30480" y="45085"/>
                  </a:lnTo>
                  <a:lnTo>
                    <a:pt x="33020" y="47625"/>
                  </a:lnTo>
                  <a:lnTo>
                    <a:pt x="35560" y="50165"/>
                  </a:lnTo>
                  <a:lnTo>
                    <a:pt x="38100" y="52070"/>
                  </a:lnTo>
                  <a:lnTo>
                    <a:pt x="40640" y="53340"/>
                  </a:lnTo>
                  <a:lnTo>
                    <a:pt x="43180" y="55880"/>
                  </a:lnTo>
                  <a:lnTo>
                    <a:pt x="46355" y="58420"/>
                  </a:lnTo>
                  <a:lnTo>
                    <a:pt x="50165" y="60960"/>
                  </a:lnTo>
                  <a:lnTo>
                    <a:pt x="52705" y="62230"/>
                  </a:lnTo>
                  <a:lnTo>
                    <a:pt x="57785" y="64770"/>
                  </a:lnTo>
                  <a:lnTo>
                    <a:pt x="61595" y="66040"/>
                  </a:lnTo>
                  <a:lnTo>
                    <a:pt x="66040" y="66675"/>
                  </a:lnTo>
                  <a:lnTo>
                    <a:pt x="69850" y="67945"/>
                  </a:lnTo>
                  <a:lnTo>
                    <a:pt x="74930" y="69215"/>
                  </a:lnTo>
                  <a:lnTo>
                    <a:pt x="77470" y="69215"/>
                  </a:lnTo>
                  <a:lnTo>
                    <a:pt x="79375" y="69215"/>
                  </a:lnTo>
                  <a:lnTo>
                    <a:pt x="81915" y="69215"/>
                  </a:lnTo>
                  <a:lnTo>
                    <a:pt x="84455" y="70485"/>
                  </a:lnTo>
                  <a:lnTo>
                    <a:pt x="86995" y="69215"/>
                  </a:lnTo>
                  <a:lnTo>
                    <a:pt x="89535" y="69215"/>
                  </a:lnTo>
                  <a:lnTo>
                    <a:pt x="93345" y="69215"/>
                  </a:lnTo>
                  <a:lnTo>
                    <a:pt x="95885" y="69215"/>
                  </a:lnTo>
                  <a:lnTo>
                    <a:pt x="96520" y="69215"/>
                  </a:lnTo>
                  <a:lnTo>
                    <a:pt x="100330" y="67945"/>
                  </a:lnTo>
                  <a:lnTo>
                    <a:pt x="101600" y="67945"/>
                  </a:lnTo>
                  <a:lnTo>
                    <a:pt x="105410" y="67945"/>
                  </a:lnTo>
                  <a:lnTo>
                    <a:pt x="109220" y="66040"/>
                  </a:lnTo>
                  <a:lnTo>
                    <a:pt x="113665" y="64770"/>
                  </a:lnTo>
                  <a:lnTo>
                    <a:pt x="117475" y="63500"/>
                  </a:lnTo>
                  <a:lnTo>
                    <a:pt x="122555" y="60960"/>
                  </a:lnTo>
                  <a:lnTo>
                    <a:pt x="125095" y="58420"/>
                  </a:lnTo>
                  <a:lnTo>
                    <a:pt x="129540" y="55880"/>
                  </a:lnTo>
                  <a:lnTo>
                    <a:pt x="133350" y="53340"/>
                  </a:lnTo>
                  <a:lnTo>
                    <a:pt x="135890" y="50800"/>
                  </a:lnTo>
                  <a:lnTo>
                    <a:pt x="139700" y="47625"/>
                  </a:lnTo>
                  <a:lnTo>
                    <a:pt x="143510" y="45085"/>
                  </a:lnTo>
                  <a:lnTo>
                    <a:pt x="146050" y="42545"/>
                  </a:lnTo>
                  <a:lnTo>
                    <a:pt x="149225" y="40005"/>
                  </a:lnTo>
                  <a:lnTo>
                    <a:pt x="151765" y="36195"/>
                  </a:lnTo>
                  <a:lnTo>
                    <a:pt x="154305" y="34290"/>
                  </a:lnTo>
                  <a:lnTo>
                    <a:pt x="156845" y="31750"/>
                  </a:lnTo>
                  <a:lnTo>
                    <a:pt x="159385" y="27940"/>
                  </a:lnTo>
                  <a:lnTo>
                    <a:pt x="160655" y="25400"/>
                  </a:lnTo>
                  <a:lnTo>
                    <a:pt x="163195" y="22860"/>
                  </a:lnTo>
                  <a:lnTo>
                    <a:pt x="165100" y="20320"/>
                  </a:lnTo>
                  <a:lnTo>
                    <a:pt x="166370" y="19050"/>
                  </a:lnTo>
                  <a:lnTo>
                    <a:pt x="168910" y="14605"/>
                  </a:lnTo>
                  <a:lnTo>
                    <a:pt x="172720" y="10795"/>
                  </a:lnTo>
                  <a:lnTo>
                    <a:pt x="173990" y="9525"/>
                  </a:lnTo>
                  <a:lnTo>
                    <a:pt x="176530" y="8255"/>
                  </a:lnTo>
                  <a:lnTo>
                    <a:pt x="179070" y="8255"/>
                  </a:lnTo>
                  <a:lnTo>
                    <a:pt x="179705" y="9525"/>
                  </a:lnTo>
                  <a:lnTo>
                    <a:pt x="179705" y="10795"/>
                  </a:lnTo>
                  <a:lnTo>
                    <a:pt x="179070" y="12065"/>
                  </a:lnTo>
                  <a:lnTo>
                    <a:pt x="177800" y="14605"/>
                  </a:lnTo>
                  <a:lnTo>
                    <a:pt x="177800" y="15875"/>
                  </a:lnTo>
                  <a:lnTo>
                    <a:pt x="176530" y="18415"/>
                  </a:lnTo>
                  <a:lnTo>
                    <a:pt x="175260" y="20320"/>
                  </a:lnTo>
                  <a:lnTo>
                    <a:pt x="173990" y="22860"/>
                  </a:lnTo>
                  <a:lnTo>
                    <a:pt x="172720" y="26670"/>
                  </a:lnTo>
                  <a:lnTo>
                    <a:pt x="170180" y="30480"/>
                  </a:lnTo>
                  <a:lnTo>
                    <a:pt x="168910" y="33020"/>
                  </a:lnTo>
                  <a:lnTo>
                    <a:pt x="167640" y="34925"/>
                  </a:lnTo>
                  <a:lnTo>
                    <a:pt x="165100" y="37465"/>
                  </a:lnTo>
                  <a:lnTo>
                    <a:pt x="163195" y="40005"/>
                  </a:lnTo>
                  <a:lnTo>
                    <a:pt x="161925" y="42545"/>
                  </a:lnTo>
                  <a:lnTo>
                    <a:pt x="159385" y="45085"/>
                  </a:lnTo>
                  <a:lnTo>
                    <a:pt x="156845" y="47625"/>
                  </a:lnTo>
                  <a:lnTo>
                    <a:pt x="154305" y="50165"/>
                  </a:lnTo>
                  <a:lnTo>
                    <a:pt x="150495" y="52070"/>
                  </a:lnTo>
                  <a:lnTo>
                    <a:pt x="147955" y="54610"/>
                  </a:lnTo>
                  <a:lnTo>
                    <a:pt x="144780" y="58420"/>
                  </a:lnTo>
                  <a:lnTo>
                    <a:pt x="140970" y="60960"/>
                  </a:lnTo>
                  <a:lnTo>
                    <a:pt x="137160" y="63500"/>
                  </a:lnTo>
                  <a:lnTo>
                    <a:pt x="133350" y="66040"/>
                  </a:lnTo>
                  <a:lnTo>
                    <a:pt x="129540" y="67945"/>
                  </a:lnTo>
                  <a:lnTo>
                    <a:pt x="125095" y="70485"/>
                  </a:lnTo>
                  <a:lnTo>
                    <a:pt x="122555" y="70485"/>
                  </a:lnTo>
                  <a:lnTo>
                    <a:pt x="121285" y="71755"/>
                  </a:lnTo>
                  <a:lnTo>
                    <a:pt x="117475" y="73025"/>
                  </a:lnTo>
                  <a:lnTo>
                    <a:pt x="116205" y="74295"/>
                  </a:lnTo>
                  <a:lnTo>
                    <a:pt x="113030" y="74295"/>
                  </a:lnTo>
                  <a:lnTo>
                    <a:pt x="110490" y="75565"/>
                  </a:lnTo>
                  <a:lnTo>
                    <a:pt x="107950" y="75565"/>
                  </a:lnTo>
                  <a:lnTo>
                    <a:pt x="105410" y="76835"/>
                  </a:lnTo>
                  <a:lnTo>
                    <a:pt x="102870" y="76835"/>
                  </a:lnTo>
                  <a:lnTo>
                    <a:pt x="100330" y="78105"/>
                  </a:lnTo>
                  <a:lnTo>
                    <a:pt x="96520" y="78105"/>
                  </a:lnTo>
                  <a:lnTo>
                    <a:pt x="94615" y="79375"/>
                  </a:lnTo>
                  <a:lnTo>
                    <a:pt x="90805" y="79375"/>
                  </a:lnTo>
                  <a:lnTo>
                    <a:pt x="88265" y="79375"/>
                  </a:lnTo>
                  <a:lnTo>
                    <a:pt x="84455" y="80645"/>
                  </a:lnTo>
                  <a:lnTo>
                    <a:pt x="81915" y="80645"/>
                  </a:lnTo>
                  <a:lnTo>
                    <a:pt x="78740" y="80645"/>
                  </a:lnTo>
                  <a:lnTo>
                    <a:pt x="76200" y="80645"/>
                  </a:lnTo>
                  <a:lnTo>
                    <a:pt x="72390" y="80645"/>
                  </a:lnTo>
                  <a:lnTo>
                    <a:pt x="69850" y="80645"/>
                  </a:lnTo>
                  <a:lnTo>
                    <a:pt x="67310" y="79375"/>
                  </a:lnTo>
                  <a:lnTo>
                    <a:pt x="64770" y="79375"/>
                  </a:lnTo>
                  <a:lnTo>
                    <a:pt x="61595" y="79375"/>
                  </a:lnTo>
                  <a:lnTo>
                    <a:pt x="59055" y="78105"/>
                  </a:lnTo>
                  <a:lnTo>
                    <a:pt x="56515" y="76835"/>
                  </a:lnTo>
                  <a:lnTo>
                    <a:pt x="53975" y="76835"/>
                  </a:lnTo>
                  <a:lnTo>
                    <a:pt x="51435" y="75565"/>
                  </a:lnTo>
                  <a:lnTo>
                    <a:pt x="48895" y="75565"/>
                  </a:lnTo>
                  <a:lnTo>
                    <a:pt x="44450" y="74295"/>
                  </a:lnTo>
                  <a:lnTo>
                    <a:pt x="40640" y="73025"/>
                  </a:lnTo>
                  <a:lnTo>
                    <a:pt x="35560" y="69215"/>
                  </a:lnTo>
                  <a:lnTo>
                    <a:pt x="31750" y="67945"/>
                  </a:lnTo>
                  <a:lnTo>
                    <a:pt x="28575" y="64770"/>
                  </a:lnTo>
                  <a:lnTo>
                    <a:pt x="26035" y="63500"/>
                  </a:lnTo>
                  <a:lnTo>
                    <a:pt x="22225" y="59690"/>
                  </a:lnTo>
                  <a:lnTo>
                    <a:pt x="19685" y="57150"/>
                  </a:lnTo>
                  <a:lnTo>
                    <a:pt x="17145" y="54610"/>
                  </a:lnTo>
                  <a:lnTo>
                    <a:pt x="14605" y="52070"/>
                  </a:lnTo>
                  <a:lnTo>
                    <a:pt x="12065" y="48895"/>
                  </a:lnTo>
                  <a:lnTo>
                    <a:pt x="11430" y="46355"/>
                  </a:lnTo>
                  <a:lnTo>
                    <a:pt x="8890" y="42545"/>
                  </a:lnTo>
                  <a:lnTo>
                    <a:pt x="7620" y="40005"/>
                  </a:lnTo>
                  <a:lnTo>
                    <a:pt x="5080" y="37465"/>
                  </a:lnTo>
                  <a:lnTo>
                    <a:pt x="3810" y="34925"/>
                  </a:lnTo>
                  <a:lnTo>
                    <a:pt x="3810" y="31750"/>
                  </a:lnTo>
                  <a:lnTo>
                    <a:pt x="2540" y="30480"/>
                  </a:lnTo>
                  <a:lnTo>
                    <a:pt x="1270" y="26670"/>
                  </a:lnTo>
                  <a:lnTo>
                    <a:pt x="0" y="24130"/>
                  </a:lnTo>
                  <a:lnTo>
                    <a:pt x="0" y="21590"/>
                  </a:lnTo>
                  <a:lnTo>
                    <a:pt x="0" y="20320"/>
                  </a:lnTo>
                  <a:lnTo>
                    <a:pt x="0" y="17145"/>
                  </a:lnTo>
                  <a:lnTo>
                    <a:pt x="0" y="15875"/>
                  </a:lnTo>
                  <a:lnTo>
                    <a:pt x="0" y="10795"/>
                  </a:lnTo>
                  <a:lnTo>
                    <a:pt x="1270" y="6985"/>
                  </a:lnTo>
                  <a:lnTo>
                    <a:pt x="2540" y="4445"/>
                  </a:lnTo>
                  <a:lnTo>
                    <a:pt x="3810" y="2540"/>
                  </a:lnTo>
                  <a:lnTo>
                    <a:pt x="635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0" name="Shape 3083"/>
            <p:cNvSpPr>
              <a:spLocks/>
            </p:cNvSpPr>
            <p:nvPr/>
          </p:nvSpPr>
          <p:spPr bwMode="auto">
            <a:xfrm>
              <a:off x="4108" y="3155"/>
              <a:ext cx="1130" cy="1036"/>
            </a:xfrm>
            <a:custGeom>
              <a:avLst/>
              <a:gdLst>
                <a:gd name="T0" fmla="*/ 502 w 113030"/>
                <a:gd name="T1" fmla="*/ 0 h 103505"/>
                <a:gd name="T2" fmla="*/ 590 w 113030"/>
                <a:gd name="T3" fmla="*/ 0 h 103505"/>
                <a:gd name="T4" fmla="*/ 686 w 113030"/>
                <a:gd name="T5" fmla="*/ 25 h 103505"/>
                <a:gd name="T6" fmla="*/ 813 w 113030"/>
                <a:gd name="T7" fmla="*/ 57 h 103505"/>
                <a:gd name="T8" fmla="*/ 908 w 113030"/>
                <a:gd name="T9" fmla="*/ 108 h 103505"/>
                <a:gd name="T10" fmla="*/ 984 w 113030"/>
                <a:gd name="T11" fmla="*/ 172 h 103505"/>
                <a:gd name="T12" fmla="*/ 1054 w 113030"/>
                <a:gd name="T13" fmla="*/ 254 h 103505"/>
                <a:gd name="T14" fmla="*/ 1117 w 113030"/>
                <a:gd name="T15" fmla="*/ 375 h 103505"/>
                <a:gd name="T16" fmla="*/ 1130 w 113030"/>
                <a:gd name="T17" fmla="*/ 502 h 103505"/>
                <a:gd name="T18" fmla="*/ 1130 w 113030"/>
                <a:gd name="T19" fmla="*/ 597 h 103505"/>
                <a:gd name="T20" fmla="*/ 1092 w 113030"/>
                <a:gd name="T21" fmla="*/ 686 h 103505"/>
                <a:gd name="T22" fmla="*/ 1041 w 113030"/>
                <a:gd name="T23" fmla="*/ 782 h 103505"/>
                <a:gd name="T24" fmla="*/ 946 w 113030"/>
                <a:gd name="T25" fmla="*/ 864 h 103505"/>
                <a:gd name="T26" fmla="*/ 844 w 113030"/>
                <a:gd name="T27" fmla="*/ 953 h 103505"/>
                <a:gd name="T28" fmla="*/ 711 w 113030"/>
                <a:gd name="T29" fmla="*/ 1004 h 103505"/>
                <a:gd name="T30" fmla="*/ 590 w 113030"/>
                <a:gd name="T31" fmla="*/ 1036 h 103505"/>
                <a:gd name="T32" fmla="*/ 495 w 113030"/>
                <a:gd name="T33" fmla="*/ 1023 h 103505"/>
                <a:gd name="T34" fmla="*/ 470 w 113030"/>
                <a:gd name="T35" fmla="*/ 979 h 103505"/>
                <a:gd name="T36" fmla="*/ 527 w 113030"/>
                <a:gd name="T37" fmla="*/ 941 h 103505"/>
                <a:gd name="T38" fmla="*/ 616 w 113030"/>
                <a:gd name="T39" fmla="*/ 928 h 103505"/>
                <a:gd name="T40" fmla="*/ 736 w 113030"/>
                <a:gd name="T41" fmla="*/ 903 h 103505"/>
                <a:gd name="T42" fmla="*/ 870 w 113030"/>
                <a:gd name="T43" fmla="*/ 845 h 103505"/>
                <a:gd name="T44" fmla="*/ 984 w 113030"/>
                <a:gd name="T45" fmla="*/ 744 h 103505"/>
                <a:gd name="T46" fmla="*/ 1028 w 113030"/>
                <a:gd name="T47" fmla="*/ 648 h 103505"/>
                <a:gd name="T48" fmla="*/ 1041 w 113030"/>
                <a:gd name="T49" fmla="*/ 547 h 103505"/>
                <a:gd name="T50" fmla="*/ 1028 w 113030"/>
                <a:gd name="T51" fmla="*/ 477 h 103505"/>
                <a:gd name="T52" fmla="*/ 1003 w 113030"/>
                <a:gd name="T53" fmla="*/ 388 h 103505"/>
                <a:gd name="T54" fmla="*/ 946 w 113030"/>
                <a:gd name="T55" fmla="*/ 292 h 103505"/>
                <a:gd name="T56" fmla="*/ 844 w 113030"/>
                <a:gd name="T57" fmla="*/ 203 h 103505"/>
                <a:gd name="T58" fmla="*/ 736 w 113030"/>
                <a:gd name="T59" fmla="*/ 159 h 103505"/>
                <a:gd name="T60" fmla="*/ 641 w 113030"/>
                <a:gd name="T61" fmla="*/ 133 h 103505"/>
                <a:gd name="T62" fmla="*/ 540 w 113030"/>
                <a:gd name="T63" fmla="*/ 133 h 103505"/>
                <a:gd name="T64" fmla="*/ 457 w 113030"/>
                <a:gd name="T65" fmla="*/ 146 h 103505"/>
                <a:gd name="T66" fmla="*/ 368 w 113030"/>
                <a:gd name="T67" fmla="*/ 184 h 103505"/>
                <a:gd name="T68" fmla="*/ 298 w 113030"/>
                <a:gd name="T69" fmla="*/ 229 h 103505"/>
                <a:gd name="T70" fmla="*/ 222 w 113030"/>
                <a:gd name="T71" fmla="*/ 292 h 103505"/>
                <a:gd name="T72" fmla="*/ 165 w 113030"/>
                <a:gd name="T73" fmla="*/ 369 h 103505"/>
                <a:gd name="T74" fmla="*/ 140 w 113030"/>
                <a:gd name="T75" fmla="*/ 451 h 103505"/>
                <a:gd name="T76" fmla="*/ 127 w 113030"/>
                <a:gd name="T77" fmla="*/ 528 h 103505"/>
                <a:gd name="T78" fmla="*/ 127 w 113030"/>
                <a:gd name="T79" fmla="*/ 636 h 103505"/>
                <a:gd name="T80" fmla="*/ 165 w 113030"/>
                <a:gd name="T81" fmla="*/ 718 h 103505"/>
                <a:gd name="T82" fmla="*/ 209 w 113030"/>
                <a:gd name="T83" fmla="*/ 782 h 103505"/>
                <a:gd name="T84" fmla="*/ 260 w 113030"/>
                <a:gd name="T85" fmla="*/ 852 h 103505"/>
                <a:gd name="T86" fmla="*/ 222 w 113030"/>
                <a:gd name="T87" fmla="*/ 890 h 103505"/>
                <a:gd name="T88" fmla="*/ 140 w 113030"/>
                <a:gd name="T89" fmla="*/ 864 h 103505"/>
                <a:gd name="T90" fmla="*/ 63 w 113030"/>
                <a:gd name="T91" fmla="*/ 782 h 103505"/>
                <a:gd name="T92" fmla="*/ 25 w 113030"/>
                <a:gd name="T93" fmla="*/ 706 h 103505"/>
                <a:gd name="T94" fmla="*/ 13 w 113030"/>
                <a:gd name="T95" fmla="*/ 636 h 103505"/>
                <a:gd name="T96" fmla="*/ 0 w 113030"/>
                <a:gd name="T97" fmla="*/ 534 h 103505"/>
                <a:gd name="T98" fmla="*/ 0 w 113030"/>
                <a:gd name="T99" fmla="*/ 451 h 103505"/>
                <a:gd name="T100" fmla="*/ 25 w 113030"/>
                <a:gd name="T101" fmla="*/ 375 h 103505"/>
                <a:gd name="T102" fmla="*/ 51 w 113030"/>
                <a:gd name="T103" fmla="*/ 305 h 103505"/>
                <a:gd name="T104" fmla="*/ 102 w 113030"/>
                <a:gd name="T105" fmla="*/ 216 h 103505"/>
                <a:gd name="T106" fmla="*/ 165 w 113030"/>
                <a:gd name="T107" fmla="*/ 146 h 103505"/>
                <a:gd name="T108" fmla="*/ 235 w 113030"/>
                <a:gd name="T109" fmla="*/ 83 h 103505"/>
                <a:gd name="T110" fmla="*/ 324 w 113030"/>
                <a:gd name="T111" fmla="*/ 38 h 103505"/>
                <a:gd name="T112" fmla="*/ 432 w 113030"/>
                <a:gd name="T113" fmla="*/ 0 h 103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3030"/>
                <a:gd name="T172" fmla="*/ 0 h 103505"/>
                <a:gd name="T173" fmla="*/ 113030 w 113030"/>
                <a:gd name="T174" fmla="*/ 103505 h 103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3030" h="103505">
                  <a:moveTo>
                    <a:pt x="43180" y="0"/>
                  </a:moveTo>
                  <a:lnTo>
                    <a:pt x="46990" y="0"/>
                  </a:lnTo>
                  <a:lnTo>
                    <a:pt x="50165" y="0"/>
                  </a:lnTo>
                  <a:lnTo>
                    <a:pt x="55245" y="0"/>
                  </a:lnTo>
                  <a:lnTo>
                    <a:pt x="56515" y="0"/>
                  </a:lnTo>
                  <a:lnTo>
                    <a:pt x="59055" y="0"/>
                  </a:lnTo>
                  <a:lnTo>
                    <a:pt x="61595" y="1270"/>
                  </a:lnTo>
                  <a:lnTo>
                    <a:pt x="65405" y="2540"/>
                  </a:lnTo>
                  <a:lnTo>
                    <a:pt x="68580" y="2540"/>
                  </a:lnTo>
                  <a:lnTo>
                    <a:pt x="73660" y="3811"/>
                  </a:lnTo>
                  <a:lnTo>
                    <a:pt x="77470" y="4445"/>
                  </a:lnTo>
                  <a:lnTo>
                    <a:pt x="81280" y="5715"/>
                  </a:lnTo>
                  <a:lnTo>
                    <a:pt x="84455" y="8255"/>
                  </a:lnTo>
                  <a:lnTo>
                    <a:pt x="88265" y="9525"/>
                  </a:lnTo>
                  <a:lnTo>
                    <a:pt x="90805" y="10795"/>
                  </a:lnTo>
                  <a:lnTo>
                    <a:pt x="94615" y="13336"/>
                  </a:lnTo>
                  <a:lnTo>
                    <a:pt x="95885" y="14605"/>
                  </a:lnTo>
                  <a:lnTo>
                    <a:pt x="98425" y="17145"/>
                  </a:lnTo>
                  <a:lnTo>
                    <a:pt x="100330" y="19686"/>
                  </a:lnTo>
                  <a:lnTo>
                    <a:pt x="102870" y="20320"/>
                  </a:lnTo>
                  <a:lnTo>
                    <a:pt x="105410" y="25400"/>
                  </a:lnTo>
                  <a:lnTo>
                    <a:pt x="109220" y="30480"/>
                  </a:lnTo>
                  <a:lnTo>
                    <a:pt x="110490" y="34290"/>
                  </a:lnTo>
                  <a:lnTo>
                    <a:pt x="111760" y="37465"/>
                  </a:lnTo>
                  <a:lnTo>
                    <a:pt x="111760" y="42545"/>
                  </a:lnTo>
                  <a:lnTo>
                    <a:pt x="113030" y="46355"/>
                  </a:lnTo>
                  <a:lnTo>
                    <a:pt x="113030" y="50165"/>
                  </a:lnTo>
                  <a:lnTo>
                    <a:pt x="113030" y="53340"/>
                  </a:lnTo>
                  <a:lnTo>
                    <a:pt x="113030" y="57150"/>
                  </a:lnTo>
                  <a:lnTo>
                    <a:pt x="113030" y="59690"/>
                  </a:lnTo>
                  <a:lnTo>
                    <a:pt x="111760" y="62230"/>
                  </a:lnTo>
                  <a:lnTo>
                    <a:pt x="110490" y="66040"/>
                  </a:lnTo>
                  <a:lnTo>
                    <a:pt x="109220" y="68580"/>
                  </a:lnTo>
                  <a:lnTo>
                    <a:pt x="107950" y="71755"/>
                  </a:lnTo>
                  <a:lnTo>
                    <a:pt x="105410" y="74295"/>
                  </a:lnTo>
                  <a:lnTo>
                    <a:pt x="104140" y="78105"/>
                  </a:lnTo>
                  <a:lnTo>
                    <a:pt x="100330" y="80645"/>
                  </a:lnTo>
                  <a:lnTo>
                    <a:pt x="98425" y="84455"/>
                  </a:lnTo>
                  <a:lnTo>
                    <a:pt x="94615" y="86361"/>
                  </a:lnTo>
                  <a:lnTo>
                    <a:pt x="92075" y="90170"/>
                  </a:lnTo>
                  <a:lnTo>
                    <a:pt x="88265" y="92711"/>
                  </a:lnTo>
                  <a:lnTo>
                    <a:pt x="84455" y="95250"/>
                  </a:lnTo>
                  <a:lnTo>
                    <a:pt x="80010" y="97790"/>
                  </a:lnTo>
                  <a:lnTo>
                    <a:pt x="76200" y="99061"/>
                  </a:lnTo>
                  <a:lnTo>
                    <a:pt x="71120" y="100330"/>
                  </a:lnTo>
                  <a:lnTo>
                    <a:pt x="67310" y="102236"/>
                  </a:lnTo>
                  <a:lnTo>
                    <a:pt x="62865" y="102236"/>
                  </a:lnTo>
                  <a:lnTo>
                    <a:pt x="59055" y="103505"/>
                  </a:lnTo>
                  <a:lnTo>
                    <a:pt x="55245" y="103505"/>
                  </a:lnTo>
                  <a:lnTo>
                    <a:pt x="52705" y="103505"/>
                  </a:lnTo>
                  <a:lnTo>
                    <a:pt x="49530" y="102236"/>
                  </a:lnTo>
                  <a:lnTo>
                    <a:pt x="46990" y="100330"/>
                  </a:lnTo>
                  <a:lnTo>
                    <a:pt x="45720" y="99061"/>
                  </a:lnTo>
                  <a:lnTo>
                    <a:pt x="46990" y="97790"/>
                  </a:lnTo>
                  <a:lnTo>
                    <a:pt x="48260" y="95250"/>
                  </a:lnTo>
                  <a:lnTo>
                    <a:pt x="50165" y="95250"/>
                  </a:lnTo>
                  <a:lnTo>
                    <a:pt x="52705" y="93980"/>
                  </a:lnTo>
                  <a:lnTo>
                    <a:pt x="55245" y="93980"/>
                  </a:lnTo>
                  <a:lnTo>
                    <a:pt x="57785" y="93980"/>
                  </a:lnTo>
                  <a:lnTo>
                    <a:pt x="61595" y="92711"/>
                  </a:lnTo>
                  <a:lnTo>
                    <a:pt x="65405" y="92711"/>
                  </a:lnTo>
                  <a:lnTo>
                    <a:pt x="69850" y="91440"/>
                  </a:lnTo>
                  <a:lnTo>
                    <a:pt x="73660" y="90170"/>
                  </a:lnTo>
                  <a:lnTo>
                    <a:pt x="78740" y="88900"/>
                  </a:lnTo>
                  <a:lnTo>
                    <a:pt x="83820" y="86361"/>
                  </a:lnTo>
                  <a:lnTo>
                    <a:pt x="86995" y="84455"/>
                  </a:lnTo>
                  <a:lnTo>
                    <a:pt x="90805" y="81915"/>
                  </a:lnTo>
                  <a:lnTo>
                    <a:pt x="94615" y="78105"/>
                  </a:lnTo>
                  <a:lnTo>
                    <a:pt x="98425" y="74295"/>
                  </a:lnTo>
                  <a:lnTo>
                    <a:pt x="100330" y="69215"/>
                  </a:lnTo>
                  <a:lnTo>
                    <a:pt x="101600" y="67311"/>
                  </a:lnTo>
                  <a:lnTo>
                    <a:pt x="102870" y="64770"/>
                  </a:lnTo>
                  <a:lnTo>
                    <a:pt x="102870" y="60961"/>
                  </a:lnTo>
                  <a:lnTo>
                    <a:pt x="104140" y="58420"/>
                  </a:lnTo>
                  <a:lnTo>
                    <a:pt x="104140" y="54611"/>
                  </a:lnTo>
                  <a:lnTo>
                    <a:pt x="104140" y="52705"/>
                  </a:lnTo>
                  <a:lnTo>
                    <a:pt x="102870" y="50165"/>
                  </a:lnTo>
                  <a:lnTo>
                    <a:pt x="102870" y="47625"/>
                  </a:lnTo>
                  <a:lnTo>
                    <a:pt x="102870" y="43815"/>
                  </a:lnTo>
                  <a:lnTo>
                    <a:pt x="101600" y="41275"/>
                  </a:lnTo>
                  <a:lnTo>
                    <a:pt x="100330" y="38736"/>
                  </a:lnTo>
                  <a:lnTo>
                    <a:pt x="100330" y="37465"/>
                  </a:lnTo>
                  <a:lnTo>
                    <a:pt x="98425" y="33020"/>
                  </a:lnTo>
                  <a:lnTo>
                    <a:pt x="94615" y="29211"/>
                  </a:lnTo>
                  <a:lnTo>
                    <a:pt x="92075" y="25400"/>
                  </a:lnTo>
                  <a:lnTo>
                    <a:pt x="88265" y="22861"/>
                  </a:lnTo>
                  <a:lnTo>
                    <a:pt x="84455" y="20320"/>
                  </a:lnTo>
                  <a:lnTo>
                    <a:pt x="81280" y="18415"/>
                  </a:lnTo>
                  <a:lnTo>
                    <a:pt x="77470" y="17145"/>
                  </a:lnTo>
                  <a:lnTo>
                    <a:pt x="73660" y="15875"/>
                  </a:lnTo>
                  <a:lnTo>
                    <a:pt x="69850" y="14605"/>
                  </a:lnTo>
                  <a:lnTo>
                    <a:pt x="66675" y="13336"/>
                  </a:lnTo>
                  <a:lnTo>
                    <a:pt x="64135" y="13336"/>
                  </a:lnTo>
                  <a:lnTo>
                    <a:pt x="60325" y="13336"/>
                  </a:lnTo>
                  <a:lnTo>
                    <a:pt x="57785" y="13336"/>
                  </a:lnTo>
                  <a:lnTo>
                    <a:pt x="53975" y="13336"/>
                  </a:lnTo>
                  <a:lnTo>
                    <a:pt x="51435" y="13336"/>
                  </a:lnTo>
                  <a:lnTo>
                    <a:pt x="49530" y="14605"/>
                  </a:lnTo>
                  <a:lnTo>
                    <a:pt x="45720" y="14605"/>
                  </a:lnTo>
                  <a:lnTo>
                    <a:pt x="43180" y="15875"/>
                  </a:lnTo>
                  <a:lnTo>
                    <a:pt x="39370" y="17145"/>
                  </a:lnTo>
                  <a:lnTo>
                    <a:pt x="36830" y="18415"/>
                  </a:lnTo>
                  <a:lnTo>
                    <a:pt x="34290" y="19686"/>
                  </a:lnTo>
                  <a:lnTo>
                    <a:pt x="32385" y="20320"/>
                  </a:lnTo>
                  <a:lnTo>
                    <a:pt x="29845" y="22861"/>
                  </a:lnTo>
                  <a:lnTo>
                    <a:pt x="27305" y="25400"/>
                  </a:lnTo>
                  <a:lnTo>
                    <a:pt x="24765" y="26670"/>
                  </a:lnTo>
                  <a:lnTo>
                    <a:pt x="22225" y="29211"/>
                  </a:lnTo>
                  <a:lnTo>
                    <a:pt x="19685" y="31750"/>
                  </a:lnTo>
                  <a:lnTo>
                    <a:pt x="18415" y="34290"/>
                  </a:lnTo>
                  <a:lnTo>
                    <a:pt x="16510" y="36830"/>
                  </a:lnTo>
                  <a:lnTo>
                    <a:pt x="15240" y="38736"/>
                  </a:lnTo>
                  <a:lnTo>
                    <a:pt x="13970" y="42545"/>
                  </a:lnTo>
                  <a:lnTo>
                    <a:pt x="13970" y="45086"/>
                  </a:lnTo>
                  <a:lnTo>
                    <a:pt x="12700" y="47625"/>
                  </a:lnTo>
                  <a:lnTo>
                    <a:pt x="12700" y="50165"/>
                  </a:lnTo>
                  <a:lnTo>
                    <a:pt x="12700" y="52705"/>
                  </a:lnTo>
                  <a:lnTo>
                    <a:pt x="12700" y="54611"/>
                  </a:lnTo>
                  <a:lnTo>
                    <a:pt x="12700" y="58420"/>
                  </a:lnTo>
                  <a:lnTo>
                    <a:pt x="12700" y="63500"/>
                  </a:lnTo>
                  <a:lnTo>
                    <a:pt x="13970" y="67311"/>
                  </a:lnTo>
                  <a:lnTo>
                    <a:pt x="15240" y="70486"/>
                  </a:lnTo>
                  <a:lnTo>
                    <a:pt x="16510" y="71755"/>
                  </a:lnTo>
                  <a:lnTo>
                    <a:pt x="17145" y="74295"/>
                  </a:lnTo>
                  <a:lnTo>
                    <a:pt x="18415" y="76836"/>
                  </a:lnTo>
                  <a:lnTo>
                    <a:pt x="20955" y="78105"/>
                  </a:lnTo>
                  <a:lnTo>
                    <a:pt x="24765" y="80645"/>
                  </a:lnTo>
                  <a:lnTo>
                    <a:pt x="26035" y="83186"/>
                  </a:lnTo>
                  <a:lnTo>
                    <a:pt x="26035" y="85090"/>
                  </a:lnTo>
                  <a:lnTo>
                    <a:pt x="24765" y="87630"/>
                  </a:lnTo>
                  <a:lnTo>
                    <a:pt x="23495" y="87630"/>
                  </a:lnTo>
                  <a:lnTo>
                    <a:pt x="22225" y="88900"/>
                  </a:lnTo>
                  <a:lnTo>
                    <a:pt x="19685" y="88900"/>
                  </a:lnTo>
                  <a:lnTo>
                    <a:pt x="17145" y="87630"/>
                  </a:lnTo>
                  <a:lnTo>
                    <a:pt x="13970" y="86361"/>
                  </a:lnTo>
                  <a:lnTo>
                    <a:pt x="11430" y="84455"/>
                  </a:lnTo>
                  <a:lnTo>
                    <a:pt x="8890" y="81915"/>
                  </a:lnTo>
                  <a:lnTo>
                    <a:pt x="6350" y="78105"/>
                  </a:lnTo>
                  <a:lnTo>
                    <a:pt x="5080" y="75565"/>
                  </a:lnTo>
                  <a:lnTo>
                    <a:pt x="3810" y="74295"/>
                  </a:lnTo>
                  <a:lnTo>
                    <a:pt x="2540" y="70486"/>
                  </a:lnTo>
                  <a:lnTo>
                    <a:pt x="2540" y="69215"/>
                  </a:lnTo>
                  <a:lnTo>
                    <a:pt x="1270" y="66040"/>
                  </a:lnTo>
                  <a:lnTo>
                    <a:pt x="1270" y="63500"/>
                  </a:lnTo>
                  <a:lnTo>
                    <a:pt x="0" y="59690"/>
                  </a:lnTo>
                  <a:lnTo>
                    <a:pt x="0" y="57150"/>
                  </a:lnTo>
                  <a:lnTo>
                    <a:pt x="0" y="53340"/>
                  </a:lnTo>
                  <a:lnTo>
                    <a:pt x="0" y="50165"/>
                  </a:lnTo>
                  <a:lnTo>
                    <a:pt x="0" y="47625"/>
                  </a:lnTo>
                  <a:lnTo>
                    <a:pt x="0" y="45086"/>
                  </a:lnTo>
                  <a:lnTo>
                    <a:pt x="1270" y="42545"/>
                  </a:lnTo>
                  <a:lnTo>
                    <a:pt x="1270" y="40005"/>
                  </a:lnTo>
                  <a:lnTo>
                    <a:pt x="2540" y="37465"/>
                  </a:lnTo>
                  <a:lnTo>
                    <a:pt x="3810" y="35561"/>
                  </a:lnTo>
                  <a:lnTo>
                    <a:pt x="3810" y="33020"/>
                  </a:lnTo>
                  <a:lnTo>
                    <a:pt x="5080" y="30480"/>
                  </a:lnTo>
                  <a:lnTo>
                    <a:pt x="6350" y="26670"/>
                  </a:lnTo>
                  <a:lnTo>
                    <a:pt x="8890" y="24130"/>
                  </a:lnTo>
                  <a:lnTo>
                    <a:pt x="10160" y="21590"/>
                  </a:lnTo>
                  <a:lnTo>
                    <a:pt x="12700" y="19686"/>
                  </a:lnTo>
                  <a:lnTo>
                    <a:pt x="13970" y="17145"/>
                  </a:lnTo>
                  <a:lnTo>
                    <a:pt x="16510" y="14605"/>
                  </a:lnTo>
                  <a:lnTo>
                    <a:pt x="17145" y="12065"/>
                  </a:lnTo>
                  <a:lnTo>
                    <a:pt x="20955" y="9525"/>
                  </a:lnTo>
                  <a:lnTo>
                    <a:pt x="23495" y="8255"/>
                  </a:lnTo>
                  <a:lnTo>
                    <a:pt x="26035" y="5715"/>
                  </a:lnTo>
                  <a:lnTo>
                    <a:pt x="28575" y="4445"/>
                  </a:lnTo>
                  <a:lnTo>
                    <a:pt x="32385" y="3811"/>
                  </a:lnTo>
                  <a:lnTo>
                    <a:pt x="35560" y="2540"/>
                  </a:lnTo>
                  <a:lnTo>
                    <a:pt x="39370" y="1270"/>
                  </a:lnTo>
                  <a:lnTo>
                    <a:pt x="431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1" name="Shape 3084"/>
            <p:cNvSpPr>
              <a:spLocks/>
            </p:cNvSpPr>
            <p:nvPr/>
          </p:nvSpPr>
          <p:spPr bwMode="auto">
            <a:xfrm>
              <a:off x="4279" y="3949"/>
              <a:ext cx="470" cy="210"/>
            </a:xfrm>
            <a:custGeom>
              <a:avLst/>
              <a:gdLst>
                <a:gd name="T0" fmla="*/ 51 w 46990"/>
                <a:gd name="T1" fmla="*/ 0 h 20955"/>
                <a:gd name="T2" fmla="*/ 89 w 46990"/>
                <a:gd name="T3" fmla="*/ 25 h 20955"/>
                <a:gd name="T4" fmla="*/ 102 w 46990"/>
                <a:gd name="T5" fmla="*/ 25 h 20955"/>
                <a:gd name="T6" fmla="*/ 127 w 46990"/>
                <a:gd name="T7" fmla="*/ 38 h 20955"/>
                <a:gd name="T8" fmla="*/ 152 w 46990"/>
                <a:gd name="T9" fmla="*/ 51 h 20955"/>
                <a:gd name="T10" fmla="*/ 171 w 46990"/>
                <a:gd name="T11" fmla="*/ 57 h 20955"/>
                <a:gd name="T12" fmla="*/ 197 w 46990"/>
                <a:gd name="T13" fmla="*/ 70 h 20955"/>
                <a:gd name="T14" fmla="*/ 235 w 46990"/>
                <a:gd name="T15" fmla="*/ 83 h 20955"/>
                <a:gd name="T16" fmla="*/ 273 w 46990"/>
                <a:gd name="T17" fmla="*/ 95 h 20955"/>
                <a:gd name="T18" fmla="*/ 311 w 46990"/>
                <a:gd name="T19" fmla="*/ 108 h 20955"/>
                <a:gd name="T20" fmla="*/ 343 w 46990"/>
                <a:gd name="T21" fmla="*/ 121 h 20955"/>
                <a:gd name="T22" fmla="*/ 381 w 46990"/>
                <a:gd name="T23" fmla="*/ 134 h 20955"/>
                <a:gd name="T24" fmla="*/ 419 w 46990"/>
                <a:gd name="T25" fmla="*/ 134 h 20955"/>
                <a:gd name="T26" fmla="*/ 470 w 46990"/>
                <a:gd name="T27" fmla="*/ 146 h 20955"/>
                <a:gd name="T28" fmla="*/ 457 w 46990"/>
                <a:gd name="T29" fmla="*/ 146 h 20955"/>
                <a:gd name="T30" fmla="*/ 445 w 46990"/>
                <a:gd name="T31" fmla="*/ 172 h 20955"/>
                <a:gd name="T32" fmla="*/ 432 w 46990"/>
                <a:gd name="T33" fmla="*/ 185 h 20955"/>
                <a:gd name="T34" fmla="*/ 432 w 46990"/>
                <a:gd name="T35" fmla="*/ 197 h 20955"/>
                <a:gd name="T36" fmla="*/ 406 w 46990"/>
                <a:gd name="T37" fmla="*/ 197 h 20955"/>
                <a:gd name="T38" fmla="*/ 381 w 46990"/>
                <a:gd name="T39" fmla="*/ 210 h 20955"/>
                <a:gd name="T40" fmla="*/ 356 w 46990"/>
                <a:gd name="T41" fmla="*/ 210 h 20955"/>
                <a:gd name="T42" fmla="*/ 330 w 46990"/>
                <a:gd name="T43" fmla="*/ 210 h 20955"/>
                <a:gd name="T44" fmla="*/ 299 w 46990"/>
                <a:gd name="T45" fmla="*/ 210 h 20955"/>
                <a:gd name="T46" fmla="*/ 273 w 46990"/>
                <a:gd name="T47" fmla="*/ 210 h 20955"/>
                <a:gd name="T48" fmla="*/ 235 w 46990"/>
                <a:gd name="T49" fmla="*/ 210 h 20955"/>
                <a:gd name="T50" fmla="*/ 210 w 46990"/>
                <a:gd name="T51" fmla="*/ 210 h 20955"/>
                <a:gd name="T52" fmla="*/ 184 w 46990"/>
                <a:gd name="T53" fmla="*/ 210 h 20955"/>
                <a:gd name="T54" fmla="*/ 159 w 46990"/>
                <a:gd name="T55" fmla="*/ 210 h 20955"/>
                <a:gd name="T56" fmla="*/ 140 w 46990"/>
                <a:gd name="T57" fmla="*/ 185 h 20955"/>
                <a:gd name="T58" fmla="*/ 114 w 46990"/>
                <a:gd name="T59" fmla="*/ 172 h 20955"/>
                <a:gd name="T60" fmla="*/ 89 w 46990"/>
                <a:gd name="T61" fmla="*/ 146 h 20955"/>
                <a:gd name="T62" fmla="*/ 51 w 46990"/>
                <a:gd name="T63" fmla="*/ 134 h 20955"/>
                <a:gd name="T64" fmla="*/ 13 w 46990"/>
                <a:gd name="T65" fmla="*/ 83 h 20955"/>
                <a:gd name="T66" fmla="*/ 0 w 46990"/>
                <a:gd name="T67" fmla="*/ 70 h 20955"/>
                <a:gd name="T68" fmla="*/ 51 w 46990"/>
                <a:gd name="T69" fmla="*/ 0 h 209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990"/>
                <a:gd name="T106" fmla="*/ 0 h 20955"/>
                <a:gd name="T107" fmla="*/ 46990 w 46990"/>
                <a:gd name="T108" fmla="*/ 20955 h 209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990" h="20955">
                  <a:moveTo>
                    <a:pt x="5080" y="0"/>
                  </a:moveTo>
                  <a:lnTo>
                    <a:pt x="8890" y="2540"/>
                  </a:lnTo>
                  <a:lnTo>
                    <a:pt x="10160" y="2540"/>
                  </a:lnTo>
                  <a:lnTo>
                    <a:pt x="12700" y="3811"/>
                  </a:lnTo>
                  <a:lnTo>
                    <a:pt x="15240" y="5080"/>
                  </a:lnTo>
                  <a:lnTo>
                    <a:pt x="17145" y="5715"/>
                  </a:lnTo>
                  <a:lnTo>
                    <a:pt x="19685" y="6986"/>
                  </a:lnTo>
                  <a:lnTo>
                    <a:pt x="23495" y="8255"/>
                  </a:lnTo>
                  <a:lnTo>
                    <a:pt x="27305" y="9525"/>
                  </a:lnTo>
                  <a:lnTo>
                    <a:pt x="31115" y="10795"/>
                  </a:lnTo>
                  <a:lnTo>
                    <a:pt x="34290" y="12065"/>
                  </a:lnTo>
                  <a:lnTo>
                    <a:pt x="38100" y="13336"/>
                  </a:lnTo>
                  <a:lnTo>
                    <a:pt x="41910" y="13336"/>
                  </a:lnTo>
                  <a:lnTo>
                    <a:pt x="46990" y="14605"/>
                  </a:lnTo>
                  <a:lnTo>
                    <a:pt x="45720" y="14605"/>
                  </a:lnTo>
                  <a:lnTo>
                    <a:pt x="44450" y="17145"/>
                  </a:lnTo>
                  <a:lnTo>
                    <a:pt x="43180" y="18415"/>
                  </a:lnTo>
                  <a:lnTo>
                    <a:pt x="43180" y="19686"/>
                  </a:lnTo>
                  <a:lnTo>
                    <a:pt x="40640" y="19686"/>
                  </a:lnTo>
                  <a:lnTo>
                    <a:pt x="38100" y="20955"/>
                  </a:lnTo>
                  <a:lnTo>
                    <a:pt x="35560" y="20955"/>
                  </a:lnTo>
                  <a:lnTo>
                    <a:pt x="33020" y="20955"/>
                  </a:lnTo>
                  <a:lnTo>
                    <a:pt x="29845" y="20955"/>
                  </a:lnTo>
                  <a:lnTo>
                    <a:pt x="27305" y="20955"/>
                  </a:lnTo>
                  <a:lnTo>
                    <a:pt x="23495" y="20955"/>
                  </a:lnTo>
                  <a:lnTo>
                    <a:pt x="20955" y="20955"/>
                  </a:lnTo>
                  <a:lnTo>
                    <a:pt x="18415" y="20955"/>
                  </a:lnTo>
                  <a:lnTo>
                    <a:pt x="15875" y="20955"/>
                  </a:lnTo>
                  <a:lnTo>
                    <a:pt x="13970" y="18415"/>
                  </a:lnTo>
                  <a:lnTo>
                    <a:pt x="11430" y="17145"/>
                  </a:lnTo>
                  <a:lnTo>
                    <a:pt x="8890" y="14605"/>
                  </a:lnTo>
                  <a:lnTo>
                    <a:pt x="5080" y="13336"/>
                  </a:lnTo>
                  <a:lnTo>
                    <a:pt x="1270" y="8255"/>
                  </a:lnTo>
                  <a:lnTo>
                    <a:pt x="0" y="6986"/>
                  </a:lnTo>
                  <a:lnTo>
                    <a:pt x="50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2" name="Shape 3085"/>
            <p:cNvSpPr>
              <a:spLocks/>
            </p:cNvSpPr>
            <p:nvPr/>
          </p:nvSpPr>
          <p:spPr bwMode="auto">
            <a:xfrm>
              <a:off x="4648" y="3670"/>
              <a:ext cx="222" cy="336"/>
            </a:xfrm>
            <a:custGeom>
              <a:avLst/>
              <a:gdLst>
                <a:gd name="T0" fmla="*/ 127 w 22225"/>
                <a:gd name="T1" fmla="*/ 0 h 33655"/>
                <a:gd name="T2" fmla="*/ 146 w 22225"/>
                <a:gd name="T3" fmla="*/ 0 h 33655"/>
                <a:gd name="T4" fmla="*/ 159 w 22225"/>
                <a:gd name="T5" fmla="*/ 13 h 33655"/>
                <a:gd name="T6" fmla="*/ 184 w 22225"/>
                <a:gd name="T7" fmla="*/ 19 h 33655"/>
                <a:gd name="T8" fmla="*/ 197 w 22225"/>
                <a:gd name="T9" fmla="*/ 44 h 33655"/>
                <a:gd name="T10" fmla="*/ 209 w 22225"/>
                <a:gd name="T11" fmla="*/ 82 h 33655"/>
                <a:gd name="T12" fmla="*/ 209 w 22225"/>
                <a:gd name="T13" fmla="*/ 108 h 33655"/>
                <a:gd name="T14" fmla="*/ 222 w 22225"/>
                <a:gd name="T15" fmla="*/ 146 h 33655"/>
                <a:gd name="T16" fmla="*/ 209 w 22225"/>
                <a:gd name="T17" fmla="*/ 178 h 33655"/>
                <a:gd name="T18" fmla="*/ 209 w 22225"/>
                <a:gd name="T19" fmla="*/ 216 h 33655"/>
                <a:gd name="T20" fmla="*/ 197 w 22225"/>
                <a:gd name="T21" fmla="*/ 241 h 33655"/>
                <a:gd name="T22" fmla="*/ 197 w 22225"/>
                <a:gd name="T23" fmla="*/ 279 h 33655"/>
                <a:gd name="T24" fmla="*/ 184 w 22225"/>
                <a:gd name="T25" fmla="*/ 304 h 33655"/>
                <a:gd name="T26" fmla="*/ 171 w 22225"/>
                <a:gd name="T27" fmla="*/ 317 h 33655"/>
                <a:gd name="T28" fmla="*/ 159 w 22225"/>
                <a:gd name="T29" fmla="*/ 330 h 33655"/>
                <a:gd name="T30" fmla="*/ 133 w 22225"/>
                <a:gd name="T31" fmla="*/ 336 h 33655"/>
                <a:gd name="T32" fmla="*/ 127 w 22225"/>
                <a:gd name="T33" fmla="*/ 330 h 33655"/>
                <a:gd name="T34" fmla="*/ 101 w 22225"/>
                <a:gd name="T35" fmla="*/ 330 h 33655"/>
                <a:gd name="T36" fmla="*/ 76 w 22225"/>
                <a:gd name="T37" fmla="*/ 317 h 33655"/>
                <a:gd name="T38" fmla="*/ 51 w 22225"/>
                <a:gd name="T39" fmla="*/ 304 h 33655"/>
                <a:gd name="T40" fmla="*/ 25 w 22225"/>
                <a:gd name="T41" fmla="*/ 279 h 33655"/>
                <a:gd name="T42" fmla="*/ 13 w 22225"/>
                <a:gd name="T43" fmla="*/ 254 h 33655"/>
                <a:gd name="T44" fmla="*/ 0 w 22225"/>
                <a:gd name="T45" fmla="*/ 228 h 33655"/>
                <a:gd name="T46" fmla="*/ 13 w 22225"/>
                <a:gd name="T47" fmla="*/ 203 h 33655"/>
                <a:gd name="T48" fmla="*/ 13 w 22225"/>
                <a:gd name="T49" fmla="*/ 171 h 33655"/>
                <a:gd name="T50" fmla="*/ 25 w 22225"/>
                <a:gd name="T51" fmla="*/ 133 h 33655"/>
                <a:gd name="T52" fmla="*/ 38 w 22225"/>
                <a:gd name="T53" fmla="*/ 108 h 33655"/>
                <a:gd name="T54" fmla="*/ 51 w 22225"/>
                <a:gd name="T55" fmla="*/ 82 h 33655"/>
                <a:gd name="T56" fmla="*/ 76 w 22225"/>
                <a:gd name="T57" fmla="*/ 44 h 33655"/>
                <a:gd name="T58" fmla="*/ 114 w 22225"/>
                <a:gd name="T59" fmla="*/ 13 h 33655"/>
                <a:gd name="T60" fmla="*/ 127 w 22225"/>
                <a:gd name="T61" fmla="*/ 0 h 336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225"/>
                <a:gd name="T94" fmla="*/ 0 h 33655"/>
                <a:gd name="T95" fmla="*/ 22225 w 22225"/>
                <a:gd name="T96" fmla="*/ 33655 h 336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225" h="33655">
                  <a:moveTo>
                    <a:pt x="12700" y="0"/>
                  </a:moveTo>
                  <a:lnTo>
                    <a:pt x="14605" y="0"/>
                  </a:lnTo>
                  <a:lnTo>
                    <a:pt x="15875" y="1270"/>
                  </a:lnTo>
                  <a:lnTo>
                    <a:pt x="18415" y="1905"/>
                  </a:lnTo>
                  <a:lnTo>
                    <a:pt x="19685" y="4445"/>
                  </a:lnTo>
                  <a:lnTo>
                    <a:pt x="20955" y="8255"/>
                  </a:lnTo>
                  <a:lnTo>
                    <a:pt x="20955" y="10795"/>
                  </a:lnTo>
                  <a:lnTo>
                    <a:pt x="22225" y="14605"/>
                  </a:lnTo>
                  <a:lnTo>
                    <a:pt x="20955" y="17780"/>
                  </a:lnTo>
                  <a:lnTo>
                    <a:pt x="20955" y="21589"/>
                  </a:lnTo>
                  <a:lnTo>
                    <a:pt x="19685" y="24130"/>
                  </a:lnTo>
                  <a:lnTo>
                    <a:pt x="19685" y="27939"/>
                  </a:lnTo>
                  <a:lnTo>
                    <a:pt x="18415" y="30480"/>
                  </a:lnTo>
                  <a:lnTo>
                    <a:pt x="17145" y="31750"/>
                  </a:lnTo>
                  <a:lnTo>
                    <a:pt x="15875" y="33020"/>
                  </a:lnTo>
                  <a:lnTo>
                    <a:pt x="13335" y="33655"/>
                  </a:lnTo>
                  <a:lnTo>
                    <a:pt x="12700" y="33020"/>
                  </a:lnTo>
                  <a:lnTo>
                    <a:pt x="10160" y="33020"/>
                  </a:lnTo>
                  <a:lnTo>
                    <a:pt x="7620" y="31750"/>
                  </a:lnTo>
                  <a:lnTo>
                    <a:pt x="5080" y="30480"/>
                  </a:lnTo>
                  <a:lnTo>
                    <a:pt x="2540" y="27939"/>
                  </a:lnTo>
                  <a:lnTo>
                    <a:pt x="1270" y="25400"/>
                  </a:lnTo>
                  <a:lnTo>
                    <a:pt x="0" y="22860"/>
                  </a:lnTo>
                  <a:lnTo>
                    <a:pt x="1270" y="20320"/>
                  </a:lnTo>
                  <a:lnTo>
                    <a:pt x="1270" y="17145"/>
                  </a:lnTo>
                  <a:lnTo>
                    <a:pt x="2540" y="13335"/>
                  </a:lnTo>
                  <a:lnTo>
                    <a:pt x="3810" y="10795"/>
                  </a:lnTo>
                  <a:lnTo>
                    <a:pt x="5080" y="8255"/>
                  </a:lnTo>
                  <a:lnTo>
                    <a:pt x="7620" y="4445"/>
                  </a:lnTo>
                  <a:lnTo>
                    <a:pt x="11430" y="1270"/>
                  </a:lnTo>
                  <a:lnTo>
                    <a:pt x="12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3" name="Shape 3086"/>
            <p:cNvSpPr>
              <a:spLocks/>
            </p:cNvSpPr>
            <p:nvPr/>
          </p:nvSpPr>
          <p:spPr bwMode="auto">
            <a:xfrm>
              <a:off x="6451" y="3035"/>
              <a:ext cx="1175" cy="1086"/>
            </a:xfrm>
            <a:custGeom>
              <a:avLst/>
              <a:gdLst>
                <a:gd name="T0" fmla="*/ 673 w 117475"/>
                <a:gd name="T1" fmla="*/ 0 h 108585"/>
                <a:gd name="T2" fmla="*/ 718 w 117475"/>
                <a:gd name="T3" fmla="*/ 0 h 108585"/>
                <a:gd name="T4" fmla="*/ 794 w 117475"/>
                <a:gd name="T5" fmla="*/ 6 h 108585"/>
                <a:gd name="T6" fmla="*/ 876 w 117475"/>
                <a:gd name="T7" fmla="*/ 44 h 108585"/>
                <a:gd name="T8" fmla="*/ 965 w 117475"/>
                <a:gd name="T9" fmla="*/ 121 h 108585"/>
                <a:gd name="T10" fmla="*/ 1035 w 117475"/>
                <a:gd name="T11" fmla="*/ 241 h 108585"/>
                <a:gd name="T12" fmla="*/ 1010 w 117475"/>
                <a:gd name="T13" fmla="*/ 292 h 108585"/>
                <a:gd name="T14" fmla="*/ 965 w 117475"/>
                <a:gd name="T15" fmla="*/ 279 h 108585"/>
                <a:gd name="T16" fmla="*/ 889 w 117475"/>
                <a:gd name="T17" fmla="*/ 229 h 108585"/>
                <a:gd name="T18" fmla="*/ 807 w 117475"/>
                <a:gd name="T19" fmla="*/ 165 h 108585"/>
                <a:gd name="T20" fmla="*/ 680 w 117475"/>
                <a:gd name="T21" fmla="*/ 108 h 108585"/>
                <a:gd name="T22" fmla="*/ 584 w 117475"/>
                <a:gd name="T23" fmla="*/ 121 h 108585"/>
                <a:gd name="T24" fmla="*/ 451 w 117475"/>
                <a:gd name="T25" fmla="*/ 165 h 108585"/>
                <a:gd name="T26" fmla="*/ 362 w 117475"/>
                <a:gd name="T27" fmla="*/ 241 h 108585"/>
                <a:gd name="T28" fmla="*/ 279 w 117475"/>
                <a:gd name="T29" fmla="*/ 318 h 108585"/>
                <a:gd name="T30" fmla="*/ 216 w 117475"/>
                <a:gd name="T31" fmla="*/ 387 h 108585"/>
                <a:gd name="T32" fmla="*/ 171 w 117475"/>
                <a:gd name="T33" fmla="*/ 464 h 108585"/>
                <a:gd name="T34" fmla="*/ 146 w 117475"/>
                <a:gd name="T35" fmla="*/ 546 h 108585"/>
                <a:gd name="T36" fmla="*/ 146 w 117475"/>
                <a:gd name="T37" fmla="*/ 648 h 108585"/>
                <a:gd name="T38" fmla="*/ 171 w 117475"/>
                <a:gd name="T39" fmla="*/ 743 h 108585"/>
                <a:gd name="T40" fmla="*/ 203 w 117475"/>
                <a:gd name="T41" fmla="*/ 826 h 108585"/>
                <a:gd name="T42" fmla="*/ 279 w 117475"/>
                <a:gd name="T43" fmla="*/ 902 h 108585"/>
                <a:gd name="T44" fmla="*/ 375 w 117475"/>
                <a:gd name="T45" fmla="*/ 940 h 108585"/>
                <a:gd name="T46" fmla="*/ 502 w 117475"/>
                <a:gd name="T47" fmla="*/ 972 h 108585"/>
                <a:gd name="T48" fmla="*/ 635 w 117475"/>
                <a:gd name="T49" fmla="*/ 953 h 108585"/>
                <a:gd name="T50" fmla="*/ 756 w 117475"/>
                <a:gd name="T51" fmla="*/ 927 h 108585"/>
                <a:gd name="T52" fmla="*/ 851 w 117475"/>
                <a:gd name="T53" fmla="*/ 864 h 108585"/>
                <a:gd name="T54" fmla="*/ 940 w 117475"/>
                <a:gd name="T55" fmla="*/ 781 h 108585"/>
                <a:gd name="T56" fmla="*/ 1004 w 117475"/>
                <a:gd name="T57" fmla="*/ 692 h 108585"/>
                <a:gd name="T58" fmla="*/ 1048 w 117475"/>
                <a:gd name="T59" fmla="*/ 622 h 108585"/>
                <a:gd name="T60" fmla="*/ 1061 w 117475"/>
                <a:gd name="T61" fmla="*/ 546 h 108585"/>
                <a:gd name="T62" fmla="*/ 1073 w 117475"/>
                <a:gd name="T63" fmla="*/ 495 h 108585"/>
                <a:gd name="T64" fmla="*/ 1137 w 117475"/>
                <a:gd name="T65" fmla="*/ 451 h 108585"/>
                <a:gd name="T66" fmla="*/ 1175 w 117475"/>
                <a:gd name="T67" fmla="*/ 508 h 108585"/>
                <a:gd name="T68" fmla="*/ 1162 w 117475"/>
                <a:gd name="T69" fmla="*/ 610 h 108585"/>
                <a:gd name="T70" fmla="*/ 1150 w 117475"/>
                <a:gd name="T71" fmla="*/ 680 h 108585"/>
                <a:gd name="T72" fmla="*/ 1073 w 117475"/>
                <a:gd name="T73" fmla="*/ 813 h 108585"/>
                <a:gd name="T74" fmla="*/ 1004 w 117475"/>
                <a:gd name="T75" fmla="*/ 889 h 108585"/>
                <a:gd name="T76" fmla="*/ 927 w 117475"/>
                <a:gd name="T77" fmla="*/ 953 h 108585"/>
                <a:gd name="T78" fmla="*/ 851 w 117475"/>
                <a:gd name="T79" fmla="*/ 997 h 108585"/>
                <a:gd name="T80" fmla="*/ 769 w 117475"/>
                <a:gd name="T81" fmla="*/ 1048 h 108585"/>
                <a:gd name="T82" fmla="*/ 673 w 117475"/>
                <a:gd name="T83" fmla="*/ 1073 h 108585"/>
                <a:gd name="T84" fmla="*/ 559 w 117475"/>
                <a:gd name="T85" fmla="*/ 1086 h 108585"/>
                <a:gd name="T86" fmla="*/ 451 w 117475"/>
                <a:gd name="T87" fmla="*/ 1086 h 108585"/>
                <a:gd name="T88" fmla="*/ 349 w 117475"/>
                <a:gd name="T89" fmla="*/ 1061 h 108585"/>
                <a:gd name="T90" fmla="*/ 254 w 117475"/>
                <a:gd name="T91" fmla="*/ 997 h 108585"/>
                <a:gd name="T92" fmla="*/ 146 w 117475"/>
                <a:gd name="T93" fmla="*/ 915 h 108585"/>
                <a:gd name="T94" fmla="*/ 57 w 117475"/>
                <a:gd name="T95" fmla="*/ 813 h 108585"/>
                <a:gd name="T96" fmla="*/ 0 w 117475"/>
                <a:gd name="T97" fmla="*/ 692 h 108585"/>
                <a:gd name="T98" fmla="*/ 0 w 117475"/>
                <a:gd name="T99" fmla="*/ 622 h 108585"/>
                <a:gd name="T100" fmla="*/ 0 w 117475"/>
                <a:gd name="T101" fmla="*/ 533 h 108585"/>
                <a:gd name="T102" fmla="*/ 32 w 117475"/>
                <a:gd name="T103" fmla="*/ 438 h 108585"/>
                <a:gd name="T104" fmla="*/ 95 w 117475"/>
                <a:gd name="T105" fmla="*/ 337 h 108585"/>
                <a:gd name="T106" fmla="*/ 171 w 117475"/>
                <a:gd name="T107" fmla="*/ 254 h 108585"/>
                <a:gd name="T108" fmla="*/ 241 w 117475"/>
                <a:gd name="T109" fmla="*/ 165 h 108585"/>
                <a:gd name="T110" fmla="*/ 330 w 117475"/>
                <a:gd name="T111" fmla="*/ 108 h 108585"/>
                <a:gd name="T112" fmla="*/ 400 w 117475"/>
                <a:gd name="T113" fmla="*/ 70 h 108585"/>
                <a:gd name="T114" fmla="*/ 489 w 117475"/>
                <a:gd name="T115" fmla="*/ 44 h 108585"/>
                <a:gd name="T116" fmla="*/ 610 w 117475"/>
                <a:gd name="T117" fmla="*/ 0 h 108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475"/>
                <a:gd name="T178" fmla="*/ 0 h 108585"/>
                <a:gd name="T179" fmla="*/ 117475 w 117475"/>
                <a:gd name="T180" fmla="*/ 108585 h 108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475" h="108585">
                  <a:moveTo>
                    <a:pt x="60960" y="0"/>
                  </a:moveTo>
                  <a:lnTo>
                    <a:pt x="64770" y="0"/>
                  </a:lnTo>
                  <a:lnTo>
                    <a:pt x="67310" y="0"/>
                  </a:lnTo>
                  <a:lnTo>
                    <a:pt x="69215" y="0"/>
                  </a:lnTo>
                  <a:lnTo>
                    <a:pt x="70485" y="0"/>
                  </a:lnTo>
                  <a:lnTo>
                    <a:pt x="71755" y="0"/>
                  </a:lnTo>
                  <a:lnTo>
                    <a:pt x="74295" y="0"/>
                  </a:lnTo>
                  <a:lnTo>
                    <a:pt x="76835" y="0"/>
                  </a:lnTo>
                  <a:lnTo>
                    <a:pt x="79375" y="635"/>
                  </a:lnTo>
                  <a:lnTo>
                    <a:pt x="83185" y="1905"/>
                  </a:lnTo>
                  <a:lnTo>
                    <a:pt x="85090" y="3175"/>
                  </a:lnTo>
                  <a:lnTo>
                    <a:pt x="87630" y="4445"/>
                  </a:lnTo>
                  <a:lnTo>
                    <a:pt x="90170" y="5714"/>
                  </a:lnTo>
                  <a:lnTo>
                    <a:pt x="92710" y="8255"/>
                  </a:lnTo>
                  <a:lnTo>
                    <a:pt x="96520" y="12064"/>
                  </a:lnTo>
                  <a:lnTo>
                    <a:pt x="100330" y="15875"/>
                  </a:lnTo>
                  <a:lnTo>
                    <a:pt x="100965" y="20320"/>
                  </a:lnTo>
                  <a:lnTo>
                    <a:pt x="103505" y="24130"/>
                  </a:lnTo>
                  <a:lnTo>
                    <a:pt x="103505" y="26670"/>
                  </a:lnTo>
                  <a:lnTo>
                    <a:pt x="103505" y="27939"/>
                  </a:lnTo>
                  <a:lnTo>
                    <a:pt x="100965" y="29210"/>
                  </a:lnTo>
                  <a:lnTo>
                    <a:pt x="100330" y="29210"/>
                  </a:lnTo>
                  <a:lnTo>
                    <a:pt x="99060" y="29210"/>
                  </a:lnTo>
                  <a:lnTo>
                    <a:pt x="96520" y="27939"/>
                  </a:lnTo>
                  <a:lnTo>
                    <a:pt x="93980" y="26670"/>
                  </a:lnTo>
                  <a:lnTo>
                    <a:pt x="92710" y="25400"/>
                  </a:lnTo>
                  <a:lnTo>
                    <a:pt x="88900" y="22860"/>
                  </a:lnTo>
                  <a:lnTo>
                    <a:pt x="86360" y="20320"/>
                  </a:lnTo>
                  <a:lnTo>
                    <a:pt x="83185" y="17780"/>
                  </a:lnTo>
                  <a:lnTo>
                    <a:pt x="80645" y="16510"/>
                  </a:lnTo>
                  <a:lnTo>
                    <a:pt x="76835" y="14605"/>
                  </a:lnTo>
                  <a:lnTo>
                    <a:pt x="73025" y="12064"/>
                  </a:lnTo>
                  <a:lnTo>
                    <a:pt x="67945" y="10795"/>
                  </a:lnTo>
                  <a:lnTo>
                    <a:pt x="66040" y="10795"/>
                  </a:lnTo>
                  <a:lnTo>
                    <a:pt x="60960" y="10795"/>
                  </a:lnTo>
                  <a:lnTo>
                    <a:pt x="58420" y="12064"/>
                  </a:lnTo>
                  <a:lnTo>
                    <a:pt x="53340" y="13335"/>
                  </a:lnTo>
                  <a:lnTo>
                    <a:pt x="50165" y="15875"/>
                  </a:lnTo>
                  <a:lnTo>
                    <a:pt x="45085" y="16510"/>
                  </a:lnTo>
                  <a:lnTo>
                    <a:pt x="41275" y="20320"/>
                  </a:lnTo>
                  <a:lnTo>
                    <a:pt x="37465" y="21589"/>
                  </a:lnTo>
                  <a:lnTo>
                    <a:pt x="36195" y="24130"/>
                  </a:lnTo>
                  <a:lnTo>
                    <a:pt x="33020" y="26670"/>
                  </a:lnTo>
                  <a:lnTo>
                    <a:pt x="31750" y="29210"/>
                  </a:lnTo>
                  <a:lnTo>
                    <a:pt x="27940" y="31750"/>
                  </a:lnTo>
                  <a:lnTo>
                    <a:pt x="25400" y="32385"/>
                  </a:lnTo>
                  <a:lnTo>
                    <a:pt x="22860" y="36195"/>
                  </a:lnTo>
                  <a:lnTo>
                    <a:pt x="21590" y="38735"/>
                  </a:lnTo>
                  <a:lnTo>
                    <a:pt x="19050" y="41275"/>
                  </a:lnTo>
                  <a:lnTo>
                    <a:pt x="17780" y="43814"/>
                  </a:lnTo>
                  <a:lnTo>
                    <a:pt x="17145" y="46355"/>
                  </a:lnTo>
                  <a:lnTo>
                    <a:pt x="17145" y="49530"/>
                  </a:lnTo>
                  <a:lnTo>
                    <a:pt x="15875" y="52070"/>
                  </a:lnTo>
                  <a:lnTo>
                    <a:pt x="14605" y="54610"/>
                  </a:lnTo>
                  <a:lnTo>
                    <a:pt x="14605" y="58420"/>
                  </a:lnTo>
                  <a:lnTo>
                    <a:pt x="14605" y="62230"/>
                  </a:lnTo>
                  <a:lnTo>
                    <a:pt x="14605" y="64770"/>
                  </a:lnTo>
                  <a:lnTo>
                    <a:pt x="15875" y="67945"/>
                  </a:lnTo>
                  <a:lnTo>
                    <a:pt x="15875" y="70485"/>
                  </a:lnTo>
                  <a:lnTo>
                    <a:pt x="17145" y="74295"/>
                  </a:lnTo>
                  <a:lnTo>
                    <a:pt x="17145" y="78105"/>
                  </a:lnTo>
                  <a:lnTo>
                    <a:pt x="19050" y="80645"/>
                  </a:lnTo>
                  <a:lnTo>
                    <a:pt x="20320" y="82550"/>
                  </a:lnTo>
                  <a:lnTo>
                    <a:pt x="22860" y="86360"/>
                  </a:lnTo>
                  <a:lnTo>
                    <a:pt x="25400" y="87630"/>
                  </a:lnTo>
                  <a:lnTo>
                    <a:pt x="27940" y="90170"/>
                  </a:lnTo>
                  <a:lnTo>
                    <a:pt x="31750" y="91439"/>
                  </a:lnTo>
                  <a:lnTo>
                    <a:pt x="34925" y="93980"/>
                  </a:lnTo>
                  <a:lnTo>
                    <a:pt x="37465" y="93980"/>
                  </a:lnTo>
                  <a:lnTo>
                    <a:pt x="42545" y="95250"/>
                  </a:lnTo>
                  <a:lnTo>
                    <a:pt x="46355" y="96520"/>
                  </a:lnTo>
                  <a:lnTo>
                    <a:pt x="50165" y="97155"/>
                  </a:lnTo>
                  <a:lnTo>
                    <a:pt x="54610" y="96520"/>
                  </a:lnTo>
                  <a:lnTo>
                    <a:pt x="58420" y="96520"/>
                  </a:lnTo>
                  <a:lnTo>
                    <a:pt x="63500" y="95250"/>
                  </a:lnTo>
                  <a:lnTo>
                    <a:pt x="67945" y="95250"/>
                  </a:lnTo>
                  <a:lnTo>
                    <a:pt x="71755" y="93980"/>
                  </a:lnTo>
                  <a:lnTo>
                    <a:pt x="75565" y="92710"/>
                  </a:lnTo>
                  <a:lnTo>
                    <a:pt x="78105" y="90170"/>
                  </a:lnTo>
                  <a:lnTo>
                    <a:pt x="81915" y="88900"/>
                  </a:lnTo>
                  <a:lnTo>
                    <a:pt x="85090" y="86360"/>
                  </a:lnTo>
                  <a:lnTo>
                    <a:pt x="87630" y="82550"/>
                  </a:lnTo>
                  <a:lnTo>
                    <a:pt x="90170" y="80645"/>
                  </a:lnTo>
                  <a:lnTo>
                    <a:pt x="93980" y="78105"/>
                  </a:lnTo>
                  <a:lnTo>
                    <a:pt x="95250" y="75564"/>
                  </a:lnTo>
                  <a:lnTo>
                    <a:pt x="97790" y="71755"/>
                  </a:lnTo>
                  <a:lnTo>
                    <a:pt x="100330" y="69214"/>
                  </a:lnTo>
                  <a:lnTo>
                    <a:pt x="100965" y="66675"/>
                  </a:lnTo>
                  <a:lnTo>
                    <a:pt x="103505" y="64770"/>
                  </a:lnTo>
                  <a:lnTo>
                    <a:pt x="104775" y="62230"/>
                  </a:lnTo>
                  <a:lnTo>
                    <a:pt x="104775" y="59689"/>
                  </a:lnTo>
                  <a:lnTo>
                    <a:pt x="106045" y="58420"/>
                  </a:lnTo>
                  <a:lnTo>
                    <a:pt x="106045" y="54610"/>
                  </a:lnTo>
                  <a:lnTo>
                    <a:pt x="106045" y="53339"/>
                  </a:lnTo>
                  <a:lnTo>
                    <a:pt x="106045" y="50800"/>
                  </a:lnTo>
                  <a:lnTo>
                    <a:pt x="107315" y="49530"/>
                  </a:lnTo>
                  <a:lnTo>
                    <a:pt x="108585" y="47625"/>
                  </a:lnTo>
                  <a:lnTo>
                    <a:pt x="112395" y="45085"/>
                  </a:lnTo>
                  <a:lnTo>
                    <a:pt x="113665" y="45085"/>
                  </a:lnTo>
                  <a:lnTo>
                    <a:pt x="114935" y="46355"/>
                  </a:lnTo>
                  <a:lnTo>
                    <a:pt x="116205" y="47625"/>
                  </a:lnTo>
                  <a:lnTo>
                    <a:pt x="117475" y="50800"/>
                  </a:lnTo>
                  <a:lnTo>
                    <a:pt x="117475" y="54610"/>
                  </a:lnTo>
                  <a:lnTo>
                    <a:pt x="117475" y="58420"/>
                  </a:lnTo>
                  <a:lnTo>
                    <a:pt x="116205" y="60960"/>
                  </a:lnTo>
                  <a:lnTo>
                    <a:pt x="116205" y="63500"/>
                  </a:lnTo>
                  <a:lnTo>
                    <a:pt x="116205" y="65405"/>
                  </a:lnTo>
                  <a:lnTo>
                    <a:pt x="114935" y="67945"/>
                  </a:lnTo>
                  <a:lnTo>
                    <a:pt x="112395" y="73025"/>
                  </a:lnTo>
                  <a:lnTo>
                    <a:pt x="111125" y="76835"/>
                  </a:lnTo>
                  <a:lnTo>
                    <a:pt x="107315" y="81280"/>
                  </a:lnTo>
                  <a:lnTo>
                    <a:pt x="104775" y="85089"/>
                  </a:lnTo>
                  <a:lnTo>
                    <a:pt x="102235" y="87630"/>
                  </a:lnTo>
                  <a:lnTo>
                    <a:pt x="100330" y="88900"/>
                  </a:lnTo>
                  <a:lnTo>
                    <a:pt x="97790" y="91439"/>
                  </a:lnTo>
                  <a:lnTo>
                    <a:pt x="95250" y="93980"/>
                  </a:lnTo>
                  <a:lnTo>
                    <a:pt x="92710" y="95250"/>
                  </a:lnTo>
                  <a:lnTo>
                    <a:pt x="90170" y="97155"/>
                  </a:lnTo>
                  <a:lnTo>
                    <a:pt x="87630" y="98425"/>
                  </a:lnTo>
                  <a:lnTo>
                    <a:pt x="85090" y="99695"/>
                  </a:lnTo>
                  <a:lnTo>
                    <a:pt x="83185" y="100964"/>
                  </a:lnTo>
                  <a:lnTo>
                    <a:pt x="79375" y="103505"/>
                  </a:lnTo>
                  <a:lnTo>
                    <a:pt x="76835" y="104775"/>
                  </a:lnTo>
                  <a:lnTo>
                    <a:pt x="73025" y="106045"/>
                  </a:lnTo>
                  <a:lnTo>
                    <a:pt x="69215" y="106045"/>
                  </a:lnTo>
                  <a:lnTo>
                    <a:pt x="67310" y="107314"/>
                  </a:lnTo>
                  <a:lnTo>
                    <a:pt x="63500" y="108585"/>
                  </a:lnTo>
                  <a:lnTo>
                    <a:pt x="59690" y="108585"/>
                  </a:lnTo>
                  <a:lnTo>
                    <a:pt x="55880" y="108585"/>
                  </a:lnTo>
                  <a:lnTo>
                    <a:pt x="52070" y="108585"/>
                  </a:lnTo>
                  <a:lnTo>
                    <a:pt x="48895" y="108585"/>
                  </a:lnTo>
                  <a:lnTo>
                    <a:pt x="45085" y="108585"/>
                  </a:lnTo>
                  <a:lnTo>
                    <a:pt x="41275" y="107314"/>
                  </a:lnTo>
                  <a:lnTo>
                    <a:pt x="38735" y="107314"/>
                  </a:lnTo>
                  <a:lnTo>
                    <a:pt x="34925" y="106045"/>
                  </a:lnTo>
                  <a:lnTo>
                    <a:pt x="31750" y="104775"/>
                  </a:lnTo>
                  <a:lnTo>
                    <a:pt x="27940" y="102235"/>
                  </a:lnTo>
                  <a:lnTo>
                    <a:pt x="25400" y="99695"/>
                  </a:lnTo>
                  <a:lnTo>
                    <a:pt x="21590" y="97155"/>
                  </a:lnTo>
                  <a:lnTo>
                    <a:pt x="17780" y="95250"/>
                  </a:lnTo>
                  <a:lnTo>
                    <a:pt x="14605" y="91439"/>
                  </a:lnTo>
                  <a:lnTo>
                    <a:pt x="10795" y="88900"/>
                  </a:lnTo>
                  <a:lnTo>
                    <a:pt x="6985" y="85089"/>
                  </a:lnTo>
                  <a:lnTo>
                    <a:pt x="5715" y="81280"/>
                  </a:lnTo>
                  <a:lnTo>
                    <a:pt x="3175" y="76835"/>
                  </a:lnTo>
                  <a:lnTo>
                    <a:pt x="635" y="71755"/>
                  </a:lnTo>
                  <a:lnTo>
                    <a:pt x="0" y="69214"/>
                  </a:lnTo>
                  <a:lnTo>
                    <a:pt x="0" y="66675"/>
                  </a:lnTo>
                  <a:lnTo>
                    <a:pt x="0" y="64770"/>
                  </a:lnTo>
                  <a:lnTo>
                    <a:pt x="0" y="62230"/>
                  </a:lnTo>
                  <a:lnTo>
                    <a:pt x="0" y="59689"/>
                  </a:lnTo>
                  <a:lnTo>
                    <a:pt x="0" y="55880"/>
                  </a:lnTo>
                  <a:lnTo>
                    <a:pt x="0" y="53339"/>
                  </a:lnTo>
                  <a:lnTo>
                    <a:pt x="635" y="50800"/>
                  </a:lnTo>
                  <a:lnTo>
                    <a:pt x="1905" y="47625"/>
                  </a:lnTo>
                  <a:lnTo>
                    <a:pt x="3175" y="43814"/>
                  </a:lnTo>
                  <a:lnTo>
                    <a:pt x="4445" y="41275"/>
                  </a:lnTo>
                  <a:lnTo>
                    <a:pt x="6985" y="37464"/>
                  </a:lnTo>
                  <a:lnTo>
                    <a:pt x="9525" y="33655"/>
                  </a:lnTo>
                  <a:lnTo>
                    <a:pt x="12065" y="31750"/>
                  </a:lnTo>
                  <a:lnTo>
                    <a:pt x="14605" y="27939"/>
                  </a:lnTo>
                  <a:lnTo>
                    <a:pt x="17145" y="25400"/>
                  </a:lnTo>
                  <a:lnTo>
                    <a:pt x="19050" y="21589"/>
                  </a:lnTo>
                  <a:lnTo>
                    <a:pt x="21590" y="19050"/>
                  </a:lnTo>
                  <a:lnTo>
                    <a:pt x="24130" y="16510"/>
                  </a:lnTo>
                  <a:lnTo>
                    <a:pt x="26670" y="15875"/>
                  </a:lnTo>
                  <a:lnTo>
                    <a:pt x="30480" y="13335"/>
                  </a:lnTo>
                  <a:lnTo>
                    <a:pt x="33020" y="10795"/>
                  </a:lnTo>
                  <a:lnTo>
                    <a:pt x="34925" y="9525"/>
                  </a:lnTo>
                  <a:lnTo>
                    <a:pt x="37465" y="8255"/>
                  </a:lnTo>
                  <a:lnTo>
                    <a:pt x="40005" y="6985"/>
                  </a:lnTo>
                  <a:lnTo>
                    <a:pt x="42545" y="5714"/>
                  </a:lnTo>
                  <a:lnTo>
                    <a:pt x="45085" y="4445"/>
                  </a:lnTo>
                  <a:lnTo>
                    <a:pt x="48895" y="4445"/>
                  </a:lnTo>
                  <a:lnTo>
                    <a:pt x="52070" y="1905"/>
                  </a:lnTo>
                  <a:lnTo>
                    <a:pt x="57150" y="635"/>
                  </a:lnTo>
                  <a:lnTo>
                    <a:pt x="609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4" name="Shape 3087"/>
            <p:cNvSpPr>
              <a:spLocks/>
            </p:cNvSpPr>
            <p:nvPr/>
          </p:nvSpPr>
          <p:spPr bwMode="auto">
            <a:xfrm>
              <a:off x="7378" y="3238"/>
              <a:ext cx="222" cy="451"/>
            </a:xfrm>
            <a:custGeom>
              <a:avLst/>
              <a:gdLst>
                <a:gd name="T0" fmla="*/ 0 w 22225"/>
                <a:gd name="T1" fmla="*/ 0 h 45085"/>
                <a:gd name="T2" fmla="*/ 82 w 22225"/>
                <a:gd name="T3" fmla="*/ 13 h 45085"/>
                <a:gd name="T4" fmla="*/ 121 w 22225"/>
                <a:gd name="T5" fmla="*/ 25 h 45085"/>
                <a:gd name="T6" fmla="*/ 159 w 22225"/>
                <a:gd name="T7" fmla="*/ 51 h 45085"/>
                <a:gd name="T8" fmla="*/ 184 w 22225"/>
                <a:gd name="T9" fmla="*/ 102 h 45085"/>
                <a:gd name="T10" fmla="*/ 197 w 22225"/>
                <a:gd name="T11" fmla="*/ 121 h 45085"/>
                <a:gd name="T12" fmla="*/ 197 w 22225"/>
                <a:gd name="T13" fmla="*/ 146 h 45085"/>
                <a:gd name="T14" fmla="*/ 209 w 22225"/>
                <a:gd name="T15" fmla="*/ 172 h 45085"/>
                <a:gd name="T16" fmla="*/ 222 w 22225"/>
                <a:gd name="T17" fmla="*/ 197 h 45085"/>
                <a:gd name="T18" fmla="*/ 222 w 22225"/>
                <a:gd name="T19" fmla="*/ 210 h 45085"/>
                <a:gd name="T20" fmla="*/ 222 w 22225"/>
                <a:gd name="T21" fmla="*/ 235 h 45085"/>
                <a:gd name="T22" fmla="*/ 222 w 22225"/>
                <a:gd name="T23" fmla="*/ 260 h 45085"/>
                <a:gd name="T24" fmla="*/ 222 w 22225"/>
                <a:gd name="T25" fmla="*/ 292 h 45085"/>
                <a:gd name="T26" fmla="*/ 222 w 22225"/>
                <a:gd name="T27" fmla="*/ 318 h 45085"/>
                <a:gd name="T28" fmla="*/ 209 w 22225"/>
                <a:gd name="T29" fmla="*/ 356 h 45085"/>
                <a:gd name="T30" fmla="*/ 197 w 22225"/>
                <a:gd name="T31" fmla="*/ 381 h 45085"/>
                <a:gd name="T32" fmla="*/ 184 w 22225"/>
                <a:gd name="T33" fmla="*/ 407 h 45085"/>
                <a:gd name="T34" fmla="*/ 159 w 22225"/>
                <a:gd name="T35" fmla="*/ 445 h 45085"/>
                <a:gd name="T36" fmla="*/ 133 w 22225"/>
                <a:gd name="T37" fmla="*/ 451 h 45085"/>
                <a:gd name="T38" fmla="*/ 121 w 22225"/>
                <a:gd name="T39" fmla="*/ 451 h 45085"/>
                <a:gd name="T40" fmla="*/ 108 w 22225"/>
                <a:gd name="T41" fmla="*/ 432 h 45085"/>
                <a:gd name="T42" fmla="*/ 108 w 22225"/>
                <a:gd name="T43" fmla="*/ 407 h 45085"/>
                <a:gd name="T44" fmla="*/ 108 w 22225"/>
                <a:gd name="T45" fmla="*/ 368 h 45085"/>
                <a:gd name="T46" fmla="*/ 108 w 22225"/>
                <a:gd name="T47" fmla="*/ 343 h 45085"/>
                <a:gd name="T48" fmla="*/ 108 w 22225"/>
                <a:gd name="T49" fmla="*/ 305 h 45085"/>
                <a:gd name="T50" fmla="*/ 108 w 22225"/>
                <a:gd name="T51" fmla="*/ 260 h 45085"/>
                <a:gd name="T52" fmla="*/ 108 w 22225"/>
                <a:gd name="T53" fmla="*/ 235 h 45085"/>
                <a:gd name="T54" fmla="*/ 95 w 22225"/>
                <a:gd name="T55" fmla="*/ 197 h 45085"/>
                <a:gd name="T56" fmla="*/ 82 w 22225"/>
                <a:gd name="T57" fmla="*/ 159 h 45085"/>
                <a:gd name="T58" fmla="*/ 63 w 22225"/>
                <a:gd name="T59" fmla="*/ 121 h 45085"/>
                <a:gd name="T60" fmla="*/ 51 w 22225"/>
                <a:gd name="T61" fmla="*/ 89 h 45085"/>
                <a:gd name="T62" fmla="*/ 25 w 22225"/>
                <a:gd name="T63" fmla="*/ 51 h 45085"/>
                <a:gd name="T64" fmla="*/ 13 w 22225"/>
                <a:gd name="T65" fmla="*/ 25 h 45085"/>
                <a:gd name="T66" fmla="*/ 0 w 22225"/>
                <a:gd name="T67" fmla="*/ 0 h 450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25"/>
                <a:gd name="T103" fmla="*/ 0 h 45085"/>
                <a:gd name="T104" fmla="*/ 22225 w 22225"/>
                <a:gd name="T105" fmla="*/ 45085 h 450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25" h="45085">
                  <a:moveTo>
                    <a:pt x="0" y="0"/>
                  </a:moveTo>
                  <a:lnTo>
                    <a:pt x="8255" y="1270"/>
                  </a:lnTo>
                  <a:lnTo>
                    <a:pt x="12065" y="2540"/>
                  </a:lnTo>
                  <a:lnTo>
                    <a:pt x="15875" y="5080"/>
                  </a:lnTo>
                  <a:lnTo>
                    <a:pt x="18415" y="10160"/>
                  </a:lnTo>
                  <a:lnTo>
                    <a:pt x="19685" y="12065"/>
                  </a:lnTo>
                  <a:lnTo>
                    <a:pt x="19685" y="14605"/>
                  </a:lnTo>
                  <a:lnTo>
                    <a:pt x="20955" y="17145"/>
                  </a:lnTo>
                  <a:lnTo>
                    <a:pt x="22225" y="19685"/>
                  </a:lnTo>
                  <a:lnTo>
                    <a:pt x="22225" y="20955"/>
                  </a:lnTo>
                  <a:lnTo>
                    <a:pt x="22225" y="23495"/>
                  </a:lnTo>
                  <a:lnTo>
                    <a:pt x="22225" y="26035"/>
                  </a:lnTo>
                  <a:lnTo>
                    <a:pt x="22225" y="29210"/>
                  </a:lnTo>
                  <a:lnTo>
                    <a:pt x="22225" y="31750"/>
                  </a:lnTo>
                  <a:lnTo>
                    <a:pt x="20955" y="35560"/>
                  </a:lnTo>
                  <a:lnTo>
                    <a:pt x="19685" y="38100"/>
                  </a:lnTo>
                  <a:lnTo>
                    <a:pt x="18415" y="40640"/>
                  </a:lnTo>
                  <a:lnTo>
                    <a:pt x="15875" y="44450"/>
                  </a:lnTo>
                  <a:lnTo>
                    <a:pt x="13335" y="45085"/>
                  </a:lnTo>
                  <a:lnTo>
                    <a:pt x="12065" y="45085"/>
                  </a:lnTo>
                  <a:lnTo>
                    <a:pt x="10795" y="43180"/>
                  </a:lnTo>
                  <a:lnTo>
                    <a:pt x="10795" y="40640"/>
                  </a:lnTo>
                  <a:lnTo>
                    <a:pt x="10795" y="36830"/>
                  </a:lnTo>
                  <a:lnTo>
                    <a:pt x="10795" y="34290"/>
                  </a:lnTo>
                  <a:lnTo>
                    <a:pt x="10795" y="30480"/>
                  </a:lnTo>
                  <a:lnTo>
                    <a:pt x="10795" y="26035"/>
                  </a:lnTo>
                  <a:lnTo>
                    <a:pt x="10795" y="23495"/>
                  </a:lnTo>
                  <a:lnTo>
                    <a:pt x="9525" y="19685"/>
                  </a:lnTo>
                  <a:lnTo>
                    <a:pt x="8255" y="15875"/>
                  </a:lnTo>
                  <a:lnTo>
                    <a:pt x="6350" y="12065"/>
                  </a:lnTo>
                  <a:lnTo>
                    <a:pt x="5080" y="8890"/>
                  </a:lnTo>
                  <a:lnTo>
                    <a:pt x="2540" y="5080"/>
                  </a:lnTo>
                  <a:lnTo>
                    <a:pt x="1270" y="254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5" name="Shape 3088"/>
            <p:cNvSpPr>
              <a:spLocks/>
            </p:cNvSpPr>
            <p:nvPr/>
          </p:nvSpPr>
          <p:spPr bwMode="auto">
            <a:xfrm>
              <a:off x="6902" y="3594"/>
              <a:ext cx="171" cy="279"/>
            </a:xfrm>
            <a:custGeom>
              <a:avLst/>
              <a:gdLst>
                <a:gd name="T0" fmla="*/ 57 w 17145"/>
                <a:gd name="T1" fmla="*/ 0 h 27940"/>
                <a:gd name="T2" fmla="*/ 82 w 17145"/>
                <a:gd name="T3" fmla="*/ 0 h 27940"/>
                <a:gd name="T4" fmla="*/ 120 w 17145"/>
                <a:gd name="T5" fmla="*/ 0 h 27940"/>
                <a:gd name="T6" fmla="*/ 146 w 17145"/>
                <a:gd name="T7" fmla="*/ 13 h 27940"/>
                <a:gd name="T8" fmla="*/ 158 w 17145"/>
                <a:gd name="T9" fmla="*/ 38 h 27940"/>
                <a:gd name="T10" fmla="*/ 158 w 17145"/>
                <a:gd name="T11" fmla="*/ 63 h 27940"/>
                <a:gd name="T12" fmla="*/ 158 w 17145"/>
                <a:gd name="T13" fmla="*/ 108 h 27940"/>
                <a:gd name="T14" fmla="*/ 158 w 17145"/>
                <a:gd name="T15" fmla="*/ 146 h 27940"/>
                <a:gd name="T16" fmla="*/ 171 w 17145"/>
                <a:gd name="T17" fmla="*/ 184 h 27940"/>
                <a:gd name="T18" fmla="*/ 171 w 17145"/>
                <a:gd name="T19" fmla="*/ 222 h 27940"/>
                <a:gd name="T20" fmla="*/ 158 w 17145"/>
                <a:gd name="T21" fmla="*/ 254 h 27940"/>
                <a:gd name="T22" fmla="*/ 133 w 17145"/>
                <a:gd name="T23" fmla="*/ 266 h 27940"/>
                <a:gd name="T24" fmla="*/ 95 w 17145"/>
                <a:gd name="T25" fmla="*/ 279 h 27940"/>
                <a:gd name="T26" fmla="*/ 57 w 17145"/>
                <a:gd name="T27" fmla="*/ 266 h 27940"/>
                <a:gd name="T28" fmla="*/ 25 w 17145"/>
                <a:gd name="T29" fmla="*/ 266 h 27940"/>
                <a:gd name="T30" fmla="*/ 0 w 17145"/>
                <a:gd name="T31" fmla="*/ 247 h 27940"/>
                <a:gd name="T32" fmla="*/ 0 w 17145"/>
                <a:gd name="T33" fmla="*/ 222 h 27940"/>
                <a:gd name="T34" fmla="*/ 0 w 17145"/>
                <a:gd name="T35" fmla="*/ 184 h 27940"/>
                <a:gd name="T36" fmla="*/ 0 w 17145"/>
                <a:gd name="T37" fmla="*/ 159 h 27940"/>
                <a:gd name="T38" fmla="*/ 13 w 17145"/>
                <a:gd name="T39" fmla="*/ 120 h 27940"/>
                <a:gd name="T40" fmla="*/ 25 w 17145"/>
                <a:gd name="T41" fmla="*/ 89 h 27940"/>
                <a:gd name="T42" fmla="*/ 25 w 17145"/>
                <a:gd name="T43" fmla="*/ 63 h 27940"/>
                <a:gd name="T44" fmla="*/ 38 w 17145"/>
                <a:gd name="T45" fmla="*/ 38 h 27940"/>
                <a:gd name="T46" fmla="*/ 57 w 17145"/>
                <a:gd name="T47" fmla="*/ 0 h 279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45"/>
                <a:gd name="T73" fmla="*/ 0 h 27940"/>
                <a:gd name="T74" fmla="*/ 17145 w 17145"/>
                <a:gd name="T75" fmla="*/ 27940 h 279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45" h="27940">
                  <a:moveTo>
                    <a:pt x="5715" y="0"/>
                  </a:moveTo>
                  <a:lnTo>
                    <a:pt x="8255" y="0"/>
                  </a:lnTo>
                  <a:lnTo>
                    <a:pt x="12065" y="0"/>
                  </a:lnTo>
                  <a:lnTo>
                    <a:pt x="14605" y="1270"/>
                  </a:lnTo>
                  <a:lnTo>
                    <a:pt x="15875" y="3810"/>
                  </a:lnTo>
                  <a:lnTo>
                    <a:pt x="15875" y="6350"/>
                  </a:lnTo>
                  <a:lnTo>
                    <a:pt x="15875" y="10795"/>
                  </a:lnTo>
                  <a:lnTo>
                    <a:pt x="15875" y="14605"/>
                  </a:lnTo>
                  <a:lnTo>
                    <a:pt x="17145" y="18415"/>
                  </a:lnTo>
                  <a:lnTo>
                    <a:pt x="17145" y="22225"/>
                  </a:lnTo>
                  <a:lnTo>
                    <a:pt x="15875" y="25400"/>
                  </a:lnTo>
                  <a:lnTo>
                    <a:pt x="13335" y="26670"/>
                  </a:lnTo>
                  <a:lnTo>
                    <a:pt x="9525" y="27940"/>
                  </a:lnTo>
                  <a:lnTo>
                    <a:pt x="5715" y="26670"/>
                  </a:lnTo>
                  <a:lnTo>
                    <a:pt x="2540" y="26670"/>
                  </a:lnTo>
                  <a:lnTo>
                    <a:pt x="0" y="24765"/>
                  </a:lnTo>
                  <a:lnTo>
                    <a:pt x="0" y="22225"/>
                  </a:lnTo>
                  <a:lnTo>
                    <a:pt x="0" y="18415"/>
                  </a:lnTo>
                  <a:lnTo>
                    <a:pt x="0" y="15875"/>
                  </a:lnTo>
                  <a:lnTo>
                    <a:pt x="1270" y="12065"/>
                  </a:lnTo>
                  <a:lnTo>
                    <a:pt x="2540" y="8890"/>
                  </a:lnTo>
                  <a:lnTo>
                    <a:pt x="2540" y="6350"/>
                  </a:lnTo>
                  <a:lnTo>
                    <a:pt x="3810" y="3810"/>
                  </a:lnTo>
                  <a:lnTo>
                    <a:pt x="57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6" name="Shape 3089"/>
            <p:cNvSpPr>
              <a:spLocks/>
            </p:cNvSpPr>
            <p:nvPr/>
          </p:nvSpPr>
          <p:spPr bwMode="auto">
            <a:xfrm>
              <a:off x="5556" y="4400"/>
              <a:ext cx="743" cy="356"/>
            </a:xfrm>
            <a:custGeom>
              <a:avLst/>
              <a:gdLst>
                <a:gd name="T0" fmla="*/ 25 w 74295"/>
                <a:gd name="T1" fmla="*/ 0 h 35560"/>
                <a:gd name="T2" fmla="*/ 57 w 74295"/>
                <a:gd name="T3" fmla="*/ 13 h 35560"/>
                <a:gd name="T4" fmla="*/ 83 w 74295"/>
                <a:gd name="T5" fmla="*/ 13 h 35560"/>
                <a:gd name="T6" fmla="*/ 121 w 74295"/>
                <a:gd name="T7" fmla="*/ 25 h 35560"/>
                <a:gd name="T8" fmla="*/ 146 w 74295"/>
                <a:gd name="T9" fmla="*/ 51 h 35560"/>
                <a:gd name="T10" fmla="*/ 184 w 74295"/>
                <a:gd name="T11" fmla="*/ 64 h 35560"/>
                <a:gd name="T12" fmla="*/ 222 w 74295"/>
                <a:gd name="T13" fmla="*/ 76 h 35560"/>
                <a:gd name="T14" fmla="*/ 254 w 74295"/>
                <a:gd name="T15" fmla="*/ 83 h 35560"/>
                <a:gd name="T16" fmla="*/ 292 w 74295"/>
                <a:gd name="T17" fmla="*/ 95 h 35560"/>
                <a:gd name="T18" fmla="*/ 330 w 74295"/>
                <a:gd name="T19" fmla="*/ 108 h 35560"/>
                <a:gd name="T20" fmla="*/ 368 w 74295"/>
                <a:gd name="T21" fmla="*/ 121 h 35560"/>
                <a:gd name="T22" fmla="*/ 394 w 74295"/>
                <a:gd name="T23" fmla="*/ 121 h 35560"/>
                <a:gd name="T24" fmla="*/ 425 w 74295"/>
                <a:gd name="T25" fmla="*/ 134 h 35560"/>
                <a:gd name="T26" fmla="*/ 451 w 74295"/>
                <a:gd name="T27" fmla="*/ 134 h 35560"/>
                <a:gd name="T28" fmla="*/ 489 w 74295"/>
                <a:gd name="T29" fmla="*/ 121 h 35560"/>
                <a:gd name="T30" fmla="*/ 527 w 74295"/>
                <a:gd name="T31" fmla="*/ 108 h 35560"/>
                <a:gd name="T32" fmla="*/ 552 w 74295"/>
                <a:gd name="T33" fmla="*/ 95 h 35560"/>
                <a:gd name="T34" fmla="*/ 584 w 74295"/>
                <a:gd name="T35" fmla="*/ 83 h 35560"/>
                <a:gd name="T36" fmla="*/ 610 w 74295"/>
                <a:gd name="T37" fmla="*/ 64 h 35560"/>
                <a:gd name="T38" fmla="*/ 635 w 74295"/>
                <a:gd name="T39" fmla="*/ 51 h 35560"/>
                <a:gd name="T40" fmla="*/ 648 w 74295"/>
                <a:gd name="T41" fmla="*/ 38 h 35560"/>
                <a:gd name="T42" fmla="*/ 673 w 74295"/>
                <a:gd name="T43" fmla="*/ 38 h 35560"/>
                <a:gd name="T44" fmla="*/ 699 w 74295"/>
                <a:gd name="T45" fmla="*/ 38 h 35560"/>
                <a:gd name="T46" fmla="*/ 724 w 74295"/>
                <a:gd name="T47" fmla="*/ 64 h 35560"/>
                <a:gd name="T48" fmla="*/ 743 w 74295"/>
                <a:gd name="T49" fmla="*/ 83 h 35560"/>
                <a:gd name="T50" fmla="*/ 730 w 74295"/>
                <a:gd name="T51" fmla="*/ 108 h 35560"/>
                <a:gd name="T52" fmla="*/ 724 w 74295"/>
                <a:gd name="T53" fmla="*/ 146 h 35560"/>
                <a:gd name="T54" fmla="*/ 699 w 74295"/>
                <a:gd name="T55" fmla="*/ 159 h 35560"/>
                <a:gd name="T56" fmla="*/ 673 w 74295"/>
                <a:gd name="T57" fmla="*/ 184 h 35560"/>
                <a:gd name="T58" fmla="*/ 648 w 74295"/>
                <a:gd name="T59" fmla="*/ 223 h 35560"/>
                <a:gd name="T60" fmla="*/ 635 w 74295"/>
                <a:gd name="T61" fmla="*/ 242 h 35560"/>
                <a:gd name="T62" fmla="*/ 597 w 74295"/>
                <a:gd name="T63" fmla="*/ 280 h 35560"/>
                <a:gd name="T64" fmla="*/ 572 w 74295"/>
                <a:gd name="T65" fmla="*/ 305 h 35560"/>
                <a:gd name="T66" fmla="*/ 540 w 74295"/>
                <a:gd name="T67" fmla="*/ 318 h 35560"/>
                <a:gd name="T68" fmla="*/ 514 w 74295"/>
                <a:gd name="T69" fmla="*/ 343 h 35560"/>
                <a:gd name="T70" fmla="*/ 502 w 74295"/>
                <a:gd name="T71" fmla="*/ 343 h 35560"/>
                <a:gd name="T72" fmla="*/ 476 w 74295"/>
                <a:gd name="T73" fmla="*/ 343 h 35560"/>
                <a:gd name="T74" fmla="*/ 451 w 74295"/>
                <a:gd name="T75" fmla="*/ 343 h 35560"/>
                <a:gd name="T76" fmla="*/ 438 w 74295"/>
                <a:gd name="T77" fmla="*/ 356 h 35560"/>
                <a:gd name="T78" fmla="*/ 400 w 74295"/>
                <a:gd name="T79" fmla="*/ 356 h 35560"/>
                <a:gd name="T80" fmla="*/ 381 w 74295"/>
                <a:gd name="T81" fmla="*/ 356 h 35560"/>
                <a:gd name="T82" fmla="*/ 356 w 74295"/>
                <a:gd name="T83" fmla="*/ 356 h 35560"/>
                <a:gd name="T84" fmla="*/ 318 w 74295"/>
                <a:gd name="T85" fmla="*/ 356 h 35560"/>
                <a:gd name="T86" fmla="*/ 279 w 74295"/>
                <a:gd name="T87" fmla="*/ 343 h 35560"/>
                <a:gd name="T88" fmla="*/ 241 w 74295"/>
                <a:gd name="T89" fmla="*/ 331 h 35560"/>
                <a:gd name="T90" fmla="*/ 210 w 74295"/>
                <a:gd name="T91" fmla="*/ 318 h 35560"/>
                <a:gd name="T92" fmla="*/ 184 w 74295"/>
                <a:gd name="T93" fmla="*/ 305 h 35560"/>
                <a:gd name="T94" fmla="*/ 146 w 74295"/>
                <a:gd name="T95" fmla="*/ 280 h 35560"/>
                <a:gd name="T96" fmla="*/ 121 w 74295"/>
                <a:gd name="T97" fmla="*/ 254 h 35560"/>
                <a:gd name="T98" fmla="*/ 95 w 74295"/>
                <a:gd name="T99" fmla="*/ 235 h 35560"/>
                <a:gd name="T100" fmla="*/ 70 w 74295"/>
                <a:gd name="T101" fmla="*/ 210 h 35560"/>
                <a:gd name="T102" fmla="*/ 51 w 74295"/>
                <a:gd name="T103" fmla="*/ 172 h 35560"/>
                <a:gd name="T104" fmla="*/ 38 w 74295"/>
                <a:gd name="T105" fmla="*/ 146 h 35560"/>
                <a:gd name="T106" fmla="*/ 13 w 74295"/>
                <a:gd name="T107" fmla="*/ 121 h 35560"/>
                <a:gd name="T108" fmla="*/ 0 w 74295"/>
                <a:gd name="T109" fmla="*/ 95 h 35560"/>
                <a:gd name="T110" fmla="*/ 0 w 74295"/>
                <a:gd name="T111" fmla="*/ 76 h 35560"/>
                <a:gd name="T112" fmla="*/ 0 w 74295"/>
                <a:gd name="T113" fmla="*/ 51 h 35560"/>
                <a:gd name="T114" fmla="*/ 0 w 74295"/>
                <a:gd name="T115" fmla="*/ 25 h 35560"/>
                <a:gd name="T116" fmla="*/ 25 w 74295"/>
                <a:gd name="T117" fmla="*/ 0 h 355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95"/>
                <a:gd name="T178" fmla="*/ 0 h 35560"/>
                <a:gd name="T179" fmla="*/ 74295 w 74295"/>
                <a:gd name="T180" fmla="*/ 35560 h 355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95" h="35560">
                  <a:moveTo>
                    <a:pt x="2540" y="0"/>
                  </a:moveTo>
                  <a:lnTo>
                    <a:pt x="5715" y="1270"/>
                  </a:lnTo>
                  <a:lnTo>
                    <a:pt x="8255" y="1270"/>
                  </a:lnTo>
                  <a:lnTo>
                    <a:pt x="12065" y="2539"/>
                  </a:lnTo>
                  <a:lnTo>
                    <a:pt x="14605" y="5080"/>
                  </a:lnTo>
                  <a:lnTo>
                    <a:pt x="18415" y="6350"/>
                  </a:lnTo>
                  <a:lnTo>
                    <a:pt x="22225" y="7620"/>
                  </a:lnTo>
                  <a:lnTo>
                    <a:pt x="25400" y="8255"/>
                  </a:lnTo>
                  <a:lnTo>
                    <a:pt x="29210" y="9525"/>
                  </a:lnTo>
                  <a:lnTo>
                    <a:pt x="33020" y="10795"/>
                  </a:lnTo>
                  <a:lnTo>
                    <a:pt x="36830" y="12064"/>
                  </a:lnTo>
                  <a:lnTo>
                    <a:pt x="39370" y="12064"/>
                  </a:lnTo>
                  <a:lnTo>
                    <a:pt x="42545" y="13335"/>
                  </a:lnTo>
                  <a:lnTo>
                    <a:pt x="45085" y="13335"/>
                  </a:lnTo>
                  <a:lnTo>
                    <a:pt x="48895" y="12064"/>
                  </a:lnTo>
                  <a:lnTo>
                    <a:pt x="52705" y="10795"/>
                  </a:lnTo>
                  <a:lnTo>
                    <a:pt x="55245" y="9525"/>
                  </a:lnTo>
                  <a:lnTo>
                    <a:pt x="58420" y="8255"/>
                  </a:lnTo>
                  <a:lnTo>
                    <a:pt x="60960" y="6350"/>
                  </a:lnTo>
                  <a:lnTo>
                    <a:pt x="63500" y="5080"/>
                  </a:lnTo>
                  <a:lnTo>
                    <a:pt x="64770" y="3810"/>
                  </a:lnTo>
                  <a:lnTo>
                    <a:pt x="67310" y="3810"/>
                  </a:lnTo>
                  <a:lnTo>
                    <a:pt x="69850" y="3810"/>
                  </a:lnTo>
                  <a:lnTo>
                    <a:pt x="72390" y="6350"/>
                  </a:lnTo>
                  <a:lnTo>
                    <a:pt x="74295" y="8255"/>
                  </a:lnTo>
                  <a:lnTo>
                    <a:pt x="73025" y="10795"/>
                  </a:lnTo>
                  <a:lnTo>
                    <a:pt x="72390" y="14605"/>
                  </a:lnTo>
                  <a:lnTo>
                    <a:pt x="69850" y="15875"/>
                  </a:lnTo>
                  <a:lnTo>
                    <a:pt x="67310" y="18414"/>
                  </a:lnTo>
                  <a:lnTo>
                    <a:pt x="64770" y="22225"/>
                  </a:lnTo>
                  <a:lnTo>
                    <a:pt x="63500" y="24130"/>
                  </a:lnTo>
                  <a:lnTo>
                    <a:pt x="59690" y="27939"/>
                  </a:lnTo>
                  <a:lnTo>
                    <a:pt x="57150" y="30480"/>
                  </a:lnTo>
                  <a:lnTo>
                    <a:pt x="53975" y="31750"/>
                  </a:lnTo>
                  <a:lnTo>
                    <a:pt x="51435" y="34289"/>
                  </a:lnTo>
                  <a:lnTo>
                    <a:pt x="50165" y="34289"/>
                  </a:lnTo>
                  <a:lnTo>
                    <a:pt x="47625" y="34289"/>
                  </a:lnTo>
                  <a:lnTo>
                    <a:pt x="45085" y="34289"/>
                  </a:lnTo>
                  <a:lnTo>
                    <a:pt x="43815" y="35560"/>
                  </a:lnTo>
                  <a:lnTo>
                    <a:pt x="40005" y="35560"/>
                  </a:lnTo>
                  <a:lnTo>
                    <a:pt x="38100" y="35560"/>
                  </a:lnTo>
                  <a:lnTo>
                    <a:pt x="35560" y="35560"/>
                  </a:lnTo>
                  <a:lnTo>
                    <a:pt x="31750" y="35560"/>
                  </a:lnTo>
                  <a:lnTo>
                    <a:pt x="27940" y="34289"/>
                  </a:lnTo>
                  <a:lnTo>
                    <a:pt x="24130" y="33020"/>
                  </a:lnTo>
                  <a:lnTo>
                    <a:pt x="20955" y="31750"/>
                  </a:lnTo>
                  <a:lnTo>
                    <a:pt x="18415" y="30480"/>
                  </a:lnTo>
                  <a:lnTo>
                    <a:pt x="14605" y="27939"/>
                  </a:lnTo>
                  <a:lnTo>
                    <a:pt x="12065" y="25400"/>
                  </a:lnTo>
                  <a:lnTo>
                    <a:pt x="9525" y="23495"/>
                  </a:lnTo>
                  <a:lnTo>
                    <a:pt x="6985" y="20955"/>
                  </a:lnTo>
                  <a:lnTo>
                    <a:pt x="5080" y="17145"/>
                  </a:lnTo>
                  <a:lnTo>
                    <a:pt x="3810" y="14605"/>
                  </a:lnTo>
                  <a:lnTo>
                    <a:pt x="1270" y="12064"/>
                  </a:lnTo>
                  <a:lnTo>
                    <a:pt x="0" y="9525"/>
                  </a:lnTo>
                  <a:lnTo>
                    <a:pt x="0" y="7620"/>
                  </a:lnTo>
                  <a:lnTo>
                    <a:pt x="0" y="5080"/>
                  </a:lnTo>
                  <a:lnTo>
                    <a:pt x="0" y="2539"/>
                  </a:lnTo>
                  <a:lnTo>
                    <a:pt x="25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7" name="Shape 3090"/>
            <p:cNvSpPr>
              <a:spLocks/>
            </p:cNvSpPr>
            <p:nvPr/>
          </p:nvSpPr>
          <p:spPr bwMode="auto">
            <a:xfrm>
              <a:off x="4578" y="4559"/>
              <a:ext cx="1676" cy="673"/>
            </a:xfrm>
            <a:custGeom>
              <a:avLst/>
              <a:gdLst>
                <a:gd name="T0" fmla="*/ 489 w 167640"/>
                <a:gd name="T1" fmla="*/ 13 h 67310"/>
                <a:gd name="T2" fmla="*/ 559 w 167640"/>
                <a:gd name="T3" fmla="*/ 83 h 67310"/>
                <a:gd name="T4" fmla="*/ 559 w 167640"/>
                <a:gd name="T5" fmla="*/ 146 h 67310"/>
                <a:gd name="T6" fmla="*/ 463 w 167640"/>
                <a:gd name="T7" fmla="*/ 171 h 67310"/>
                <a:gd name="T8" fmla="*/ 387 w 167640"/>
                <a:gd name="T9" fmla="*/ 184 h 67310"/>
                <a:gd name="T10" fmla="*/ 425 w 167640"/>
                <a:gd name="T11" fmla="*/ 267 h 67310"/>
                <a:gd name="T12" fmla="*/ 514 w 167640"/>
                <a:gd name="T13" fmla="*/ 343 h 67310"/>
                <a:gd name="T14" fmla="*/ 635 w 167640"/>
                <a:gd name="T15" fmla="*/ 438 h 67310"/>
                <a:gd name="T16" fmla="*/ 705 w 167640"/>
                <a:gd name="T17" fmla="*/ 476 h 67310"/>
                <a:gd name="T18" fmla="*/ 781 w 167640"/>
                <a:gd name="T19" fmla="*/ 502 h 67310"/>
                <a:gd name="T20" fmla="*/ 857 w 167640"/>
                <a:gd name="T21" fmla="*/ 527 h 67310"/>
                <a:gd name="T22" fmla="*/ 927 w 167640"/>
                <a:gd name="T23" fmla="*/ 540 h 67310"/>
                <a:gd name="T24" fmla="*/ 1003 w 167640"/>
                <a:gd name="T25" fmla="*/ 540 h 67310"/>
                <a:gd name="T26" fmla="*/ 1086 w 167640"/>
                <a:gd name="T27" fmla="*/ 552 h 67310"/>
                <a:gd name="T28" fmla="*/ 1187 w 167640"/>
                <a:gd name="T29" fmla="*/ 552 h 67310"/>
                <a:gd name="T30" fmla="*/ 1320 w 167640"/>
                <a:gd name="T31" fmla="*/ 540 h 67310"/>
                <a:gd name="T32" fmla="*/ 1441 w 167640"/>
                <a:gd name="T33" fmla="*/ 502 h 67310"/>
                <a:gd name="T34" fmla="*/ 1536 w 167640"/>
                <a:gd name="T35" fmla="*/ 489 h 67310"/>
                <a:gd name="T36" fmla="*/ 1625 w 167640"/>
                <a:gd name="T37" fmla="*/ 463 h 67310"/>
                <a:gd name="T38" fmla="*/ 1663 w 167640"/>
                <a:gd name="T39" fmla="*/ 463 h 67310"/>
                <a:gd name="T40" fmla="*/ 1676 w 167640"/>
                <a:gd name="T41" fmla="*/ 540 h 67310"/>
                <a:gd name="T42" fmla="*/ 1613 w 167640"/>
                <a:gd name="T43" fmla="*/ 584 h 67310"/>
                <a:gd name="T44" fmla="*/ 1517 w 167640"/>
                <a:gd name="T45" fmla="*/ 622 h 67310"/>
                <a:gd name="T46" fmla="*/ 1428 w 167640"/>
                <a:gd name="T47" fmla="*/ 648 h 67310"/>
                <a:gd name="T48" fmla="*/ 1346 w 167640"/>
                <a:gd name="T49" fmla="*/ 660 h 67310"/>
                <a:gd name="T50" fmla="*/ 1244 w 167640"/>
                <a:gd name="T51" fmla="*/ 673 h 67310"/>
                <a:gd name="T52" fmla="*/ 1149 w 167640"/>
                <a:gd name="T53" fmla="*/ 673 h 67310"/>
                <a:gd name="T54" fmla="*/ 1028 w 167640"/>
                <a:gd name="T55" fmla="*/ 673 h 67310"/>
                <a:gd name="T56" fmla="*/ 901 w 167640"/>
                <a:gd name="T57" fmla="*/ 660 h 67310"/>
                <a:gd name="T58" fmla="*/ 781 w 167640"/>
                <a:gd name="T59" fmla="*/ 648 h 67310"/>
                <a:gd name="T60" fmla="*/ 673 w 167640"/>
                <a:gd name="T61" fmla="*/ 610 h 67310"/>
                <a:gd name="T62" fmla="*/ 559 w 167640"/>
                <a:gd name="T63" fmla="*/ 571 h 67310"/>
                <a:gd name="T64" fmla="*/ 476 w 167640"/>
                <a:gd name="T65" fmla="*/ 527 h 67310"/>
                <a:gd name="T66" fmla="*/ 400 w 167640"/>
                <a:gd name="T67" fmla="*/ 463 h 67310"/>
                <a:gd name="T68" fmla="*/ 317 w 167640"/>
                <a:gd name="T69" fmla="*/ 381 h 67310"/>
                <a:gd name="T70" fmla="*/ 267 w 167640"/>
                <a:gd name="T71" fmla="*/ 292 h 67310"/>
                <a:gd name="T72" fmla="*/ 241 w 167640"/>
                <a:gd name="T73" fmla="*/ 279 h 67310"/>
                <a:gd name="T74" fmla="*/ 171 w 167640"/>
                <a:gd name="T75" fmla="*/ 305 h 67310"/>
                <a:gd name="T76" fmla="*/ 83 w 167640"/>
                <a:gd name="T77" fmla="*/ 330 h 67310"/>
                <a:gd name="T78" fmla="*/ 25 w 167640"/>
                <a:gd name="T79" fmla="*/ 292 h 67310"/>
                <a:gd name="T80" fmla="*/ 0 w 167640"/>
                <a:gd name="T81" fmla="*/ 222 h 67310"/>
                <a:gd name="T82" fmla="*/ 0 w 167640"/>
                <a:gd name="T83" fmla="*/ 159 h 67310"/>
                <a:gd name="T84" fmla="*/ 44 w 167640"/>
                <a:gd name="T85" fmla="*/ 108 h 67310"/>
                <a:gd name="T86" fmla="*/ 133 w 167640"/>
                <a:gd name="T87" fmla="*/ 76 h 67310"/>
                <a:gd name="T88" fmla="*/ 241 w 167640"/>
                <a:gd name="T89" fmla="*/ 51 h 67310"/>
                <a:gd name="T90" fmla="*/ 330 w 167640"/>
                <a:gd name="T91" fmla="*/ 25 h 67310"/>
                <a:gd name="T92" fmla="*/ 387 w 167640"/>
                <a:gd name="T93" fmla="*/ 13 h 673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640"/>
                <a:gd name="T142" fmla="*/ 0 h 67310"/>
                <a:gd name="T143" fmla="*/ 167640 w 167640"/>
                <a:gd name="T144" fmla="*/ 67310 h 673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640" h="67310">
                  <a:moveTo>
                    <a:pt x="42545" y="0"/>
                  </a:moveTo>
                  <a:lnTo>
                    <a:pt x="46355" y="0"/>
                  </a:lnTo>
                  <a:lnTo>
                    <a:pt x="48895" y="1270"/>
                  </a:lnTo>
                  <a:lnTo>
                    <a:pt x="52705" y="3810"/>
                  </a:lnTo>
                  <a:lnTo>
                    <a:pt x="53340" y="6350"/>
                  </a:lnTo>
                  <a:lnTo>
                    <a:pt x="55880" y="8255"/>
                  </a:lnTo>
                  <a:lnTo>
                    <a:pt x="55880" y="10795"/>
                  </a:lnTo>
                  <a:lnTo>
                    <a:pt x="57150" y="13335"/>
                  </a:lnTo>
                  <a:lnTo>
                    <a:pt x="55880" y="14605"/>
                  </a:lnTo>
                  <a:lnTo>
                    <a:pt x="52705" y="15875"/>
                  </a:lnTo>
                  <a:lnTo>
                    <a:pt x="48895" y="15875"/>
                  </a:lnTo>
                  <a:lnTo>
                    <a:pt x="46355" y="17145"/>
                  </a:lnTo>
                  <a:lnTo>
                    <a:pt x="42545" y="17145"/>
                  </a:lnTo>
                  <a:lnTo>
                    <a:pt x="40005" y="17145"/>
                  </a:lnTo>
                  <a:lnTo>
                    <a:pt x="38735" y="18414"/>
                  </a:lnTo>
                  <a:lnTo>
                    <a:pt x="40005" y="22225"/>
                  </a:lnTo>
                  <a:lnTo>
                    <a:pt x="41275" y="24130"/>
                  </a:lnTo>
                  <a:lnTo>
                    <a:pt x="42545" y="26670"/>
                  </a:lnTo>
                  <a:lnTo>
                    <a:pt x="45085" y="29210"/>
                  </a:lnTo>
                  <a:lnTo>
                    <a:pt x="46355" y="31750"/>
                  </a:lnTo>
                  <a:lnTo>
                    <a:pt x="51435" y="34289"/>
                  </a:lnTo>
                  <a:lnTo>
                    <a:pt x="54610" y="39370"/>
                  </a:lnTo>
                  <a:lnTo>
                    <a:pt x="58420" y="41275"/>
                  </a:lnTo>
                  <a:lnTo>
                    <a:pt x="63500" y="43814"/>
                  </a:lnTo>
                  <a:lnTo>
                    <a:pt x="66040" y="45085"/>
                  </a:lnTo>
                  <a:lnTo>
                    <a:pt x="68580" y="46355"/>
                  </a:lnTo>
                  <a:lnTo>
                    <a:pt x="70485" y="47625"/>
                  </a:lnTo>
                  <a:lnTo>
                    <a:pt x="73025" y="48895"/>
                  </a:lnTo>
                  <a:lnTo>
                    <a:pt x="75565" y="50164"/>
                  </a:lnTo>
                  <a:lnTo>
                    <a:pt x="78105" y="50164"/>
                  </a:lnTo>
                  <a:lnTo>
                    <a:pt x="80645" y="51435"/>
                  </a:lnTo>
                  <a:lnTo>
                    <a:pt x="83185" y="51435"/>
                  </a:lnTo>
                  <a:lnTo>
                    <a:pt x="85725" y="52705"/>
                  </a:lnTo>
                  <a:lnTo>
                    <a:pt x="87630" y="52705"/>
                  </a:lnTo>
                  <a:lnTo>
                    <a:pt x="90170" y="53975"/>
                  </a:lnTo>
                  <a:lnTo>
                    <a:pt x="92710" y="53975"/>
                  </a:lnTo>
                  <a:lnTo>
                    <a:pt x="95250" y="53975"/>
                  </a:lnTo>
                  <a:lnTo>
                    <a:pt x="97790" y="53975"/>
                  </a:lnTo>
                  <a:lnTo>
                    <a:pt x="100330" y="53975"/>
                  </a:lnTo>
                  <a:lnTo>
                    <a:pt x="102870" y="55245"/>
                  </a:lnTo>
                  <a:lnTo>
                    <a:pt x="104775" y="55245"/>
                  </a:lnTo>
                  <a:lnTo>
                    <a:pt x="108585" y="55245"/>
                  </a:lnTo>
                  <a:lnTo>
                    <a:pt x="111125" y="55245"/>
                  </a:lnTo>
                  <a:lnTo>
                    <a:pt x="113665" y="55245"/>
                  </a:lnTo>
                  <a:lnTo>
                    <a:pt x="118745" y="55245"/>
                  </a:lnTo>
                  <a:lnTo>
                    <a:pt x="123190" y="53975"/>
                  </a:lnTo>
                  <a:lnTo>
                    <a:pt x="127000" y="53975"/>
                  </a:lnTo>
                  <a:lnTo>
                    <a:pt x="132080" y="53975"/>
                  </a:lnTo>
                  <a:lnTo>
                    <a:pt x="135890" y="52705"/>
                  </a:lnTo>
                  <a:lnTo>
                    <a:pt x="140335" y="51435"/>
                  </a:lnTo>
                  <a:lnTo>
                    <a:pt x="144145" y="50164"/>
                  </a:lnTo>
                  <a:lnTo>
                    <a:pt x="147955" y="50164"/>
                  </a:lnTo>
                  <a:lnTo>
                    <a:pt x="151765" y="48895"/>
                  </a:lnTo>
                  <a:lnTo>
                    <a:pt x="153670" y="48895"/>
                  </a:lnTo>
                  <a:lnTo>
                    <a:pt x="156210" y="47625"/>
                  </a:lnTo>
                  <a:lnTo>
                    <a:pt x="158750" y="46355"/>
                  </a:lnTo>
                  <a:lnTo>
                    <a:pt x="162560" y="46355"/>
                  </a:lnTo>
                  <a:lnTo>
                    <a:pt x="163830" y="46355"/>
                  </a:lnTo>
                  <a:lnTo>
                    <a:pt x="163830" y="45085"/>
                  </a:lnTo>
                  <a:lnTo>
                    <a:pt x="166370" y="46355"/>
                  </a:lnTo>
                  <a:lnTo>
                    <a:pt x="167640" y="48895"/>
                  </a:lnTo>
                  <a:lnTo>
                    <a:pt x="167640" y="50164"/>
                  </a:lnTo>
                  <a:lnTo>
                    <a:pt x="167640" y="53975"/>
                  </a:lnTo>
                  <a:lnTo>
                    <a:pt x="165100" y="55245"/>
                  </a:lnTo>
                  <a:lnTo>
                    <a:pt x="163830" y="57150"/>
                  </a:lnTo>
                  <a:lnTo>
                    <a:pt x="161290" y="58420"/>
                  </a:lnTo>
                  <a:lnTo>
                    <a:pt x="158750" y="59689"/>
                  </a:lnTo>
                  <a:lnTo>
                    <a:pt x="154940" y="60960"/>
                  </a:lnTo>
                  <a:lnTo>
                    <a:pt x="151765" y="62230"/>
                  </a:lnTo>
                  <a:lnTo>
                    <a:pt x="147955" y="63500"/>
                  </a:lnTo>
                  <a:lnTo>
                    <a:pt x="145415" y="64770"/>
                  </a:lnTo>
                  <a:lnTo>
                    <a:pt x="142875" y="64770"/>
                  </a:lnTo>
                  <a:lnTo>
                    <a:pt x="140335" y="66039"/>
                  </a:lnTo>
                  <a:lnTo>
                    <a:pt x="137795" y="66039"/>
                  </a:lnTo>
                  <a:lnTo>
                    <a:pt x="134620" y="66039"/>
                  </a:lnTo>
                  <a:lnTo>
                    <a:pt x="132080" y="66039"/>
                  </a:lnTo>
                  <a:lnTo>
                    <a:pt x="128270" y="67310"/>
                  </a:lnTo>
                  <a:lnTo>
                    <a:pt x="124460" y="67310"/>
                  </a:lnTo>
                  <a:lnTo>
                    <a:pt x="120650" y="67310"/>
                  </a:lnTo>
                  <a:lnTo>
                    <a:pt x="118745" y="67310"/>
                  </a:lnTo>
                  <a:lnTo>
                    <a:pt x="114935" y="67310"/>
                  </a:lnTo>
                  <a:lnTo>
                    <a:pt x="109855" y="67310"/>
                  </a:lnTo>
                  <a:lnTo>
                    <a:pt x="106045" y="67310"/>
                  </a:lnTo>
                  <a:lnTo>
                    <a:pt x="102870" y="67310"/>
                  </a:lnTo>
                  <a:lnTo>
                    <a:pt x="99060" y="67310"/>
                  </a:lnTo>
                  <a:lnTo>
                    <a:pt x="95250" y="67310"/>
                  </a:lnTo>
                  <a:lnTo>
                    <a:pt x="90170" y="66039"/>
                  </a:lnTo>
                  <a:lnTo>
                    <a:pt x="86995" y="66039"/>
                  </a:lnTo>
                  <a:lnTo>
                    <a:pt x="83185" y="66039"/>
                  </a:lnTo>
                  <a:lnTo>
                    <a:pt x="78105" y="64770"/>
                  </a:lnTo>
                  <a:lnTo>
                    <a:pt x="74295" y="63500"/>
                  </a:lnTo>
                  <a:lnTo>
                    <a:pt x="69850" y="62230"/>
                  </a:lnTo>
                  <a:lnTo>
                    <a:pt x="67310" y="60960"/>
                  </a:lnTo>
                  <a:lnTo>
                    <a:pt x="62230" y="59689"/>
                  </a:lnTo>
                  <a:lnTo>
                    <a:pt x="59690" y="58420"/>
                  </a:lnTo>
                  <a:lnTo>
                    <a:pt x="55880" y="57150"/>
                  </a:lnTo>
                  <a:lnTo>
                    <a:pt x="53340" y="56514"/>
                  </a:lnTo>
                  <a:lnTo>
                    <a:pt x="51435" y="55245"/>
                  </a:lnTo>
                  <a:lnTo>
                    <a:pt x="47625" y="52705"/>
                  </a:lnTo>
                  <a:lnTo>
                    <a:pt x="46355" y="51435"/>
                  </a:lnTo>
                  <a:lnTo>
                    <a:pt x="43815" y="50164"/>
                  </a:lnTo>
                  <a:lnTo>
                    <a:pt x="40005" y="46355"/>
                  </a:lnTo>
                  <a:lnTo>
                    <a:pt x="36830" y="43814"/>
                  </a:lnTo>
                  <a:lnTo>
                    <a:pt x="33020" y="40005"/>
                  </a:lnTo>
                  <a:lnTo>
                    <a:pt x="31750" y="38100"/>
                  </a:lnTo>
                  <a:lnTo>
                    <a:pt x="29210" y="34289"/>
                  </a:lnTo>
                  <a:lnTo>
                    <a:pt x="27940" y="33020"/>
                  </a:lnTo>
                  <a:lnTo>
                    <a:pt x="26670" y="29210"/>
                  </a:lnTo>
                  <a:lnTo>
                    <a:pt x="26670" y="27939"/>
                  </a:lnTo>
                  <a:lnTo>
                    <a:pt x="25400" y="27939"/>
                  </a:lnTo>
                  <a:lnTo>
                    <a:pt x="24130" y="27939"/>
                  </a:lnTo>
                  <a:lnTo>
                    <a:pt x="22860" y="29210"/>
                  </a:lnTo>
                  <a:lnTo>
                    <a:pt x="20320" y="29210"/>
                  </a:lnTo>
                  <a:lnTo>
                    <a:pt x="17145" y="30480"/>
                  </a:lnTo>
                  <a:lnTo>
                    <a:pt x="14605" y="31750"/>
                  </a:lnTo>
                  <a:lnTo>
                    <a:pt x="12065" y="31750"/>
                  </a:lnTo>
                  <a:lnTo>
                    <a:pt x="8255" y="33020"/>
                  </a:lnTo>
                  <a:lnTo>
                    <a:pt x="5715" y="31750"/>
                  </a:lnTo>
                  <a:lnTo>
                    <a:pt x="4445" y="31750"/>
                  </a:lnTo>
                  <a:lnTo>
                    <a:pt x="2540" y="29210"/>
                  </a:lnTo>
                  <a:lnTo>
                    <a:pt x="1270" y="26670"/>
                  </a:lnTo>
                  <a:lnTo>
                    <a:pt x="0" y="24130"/>
                  </a:lnTo>
                  <a:lnTo>
                    <a:pt x="0" y="22225"/>
                  </a:lnTo>
                  <a:lnTo>
                    <a:pt x="0" y="19685"/>
                  </a:lnTo>
                  <a:lnTo>
                    <a:pt x="0" y="17145"/>
                  </a:lnTo>
                  <a:lnTo>
                    <a:pt x="0" y="15875"/>
                  </a:lnTo>
                  <a:lnTo>
                    <a:pt x="1270" y="13335"/>
                  </a:lnTo>
                  <a:lnTo>
                    <a:pt x="2540" y="12064"/>
                  </a:lnTo>
                  <a:lnTo>
                    <a:pt x="4445" y="10795"/>
                  </a:lnTo>
                  <a:lnTo>
                    <a:pt x="6985" y="9525"/>
                  </a:lnTo>
                  <a:lnTo>
                    <a:pt x="9525" y="8255"/>
                  </a:lnTo>
                  <a:lnTo>
                    <a:pt x="13335" y="7620"/>
                  </a:lnTo>
                  <a:lnTo>
                    <a:pt x="17145" y="7620"/>
                  </a:lnTo>
                  <a:lnTo>
                    <a:pt x="20320" y="6350"/>
                  </a:lnTo>
                  <a:lnTo>
                    <a:pt x="24130" y="5080"/>
                  </a:lnTo>
                  <a:lnTo>
                    <a:pt x="26670" y="5080"/>
                  </a:lnTo>
                  <a:lnTo>
                    <a:pt x="30480" y="3810"/>
                  </a:lnTo>
                  <a:lnTo>
                    <a:pt x="33020" y="2539"/>
                  </a:lnTo>
                  <a:lnTo>
                    <a:pt x="35560" y="2539"/>
                  </a:lnTo>
                  <a:lnTo>
                    <a:pt x="37465" y="1270"/>
                  </a:lnTo>
                  <a:lnTo>
                    <a:pt x="38735" y="1270"/>
                  </a:lnTo>
                  <a:lnTo>
                    <a:pt x="425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8" name="Shape 3091"/>
            <p:cNvSpPr>
              <a:spLocks/>
            </p:cNvSpPr>
            <p:nvPr/>
          </p:nvSpPr>
          <p:spPr bwMode="auto">
            <a:xfrm>
              <a:off x="2584" y="6172"/>
              <a:ext cx="2038" cy="3930"/>
            </a:xfrm>
            <a:custGeom>
              <a:avLst/>
              <a:gdLst>
                <a:gd name="T0" fmla="*/ 1562 w 203835"/>
                <a:gd name="T1" fmla="*/ 197 h 393065"/>
                <a:gd name="T2" fmla="*/ 1575 w 203835"/>
                <a:gd name="T3" fmla="*/ 413 h 393065"/>
                <a:gd name="T4" fmla="*/ 1600 w 203835"/>
                <a:gd name="T5" fmla="*/ 711 h 393065"/>
                <a:gd name="T6" fmla="*/ 1613 w 203835"/>
                <a:gd name="T7" fmla="*/ 990 h 393065"/>
                <a:gd name="T8" fmla="*/ 1638 w 203835"/>
                <a:gd name="T9" fmla="*/ 1257 h 393065"/>
                <a:gd name="T10" fmla="*/ 1638 w 203835"/>
                <a:gd name="T11" fmla="*/ 1479 h 393065"/>
                <a:gd name="T12" fmla="*/ 1638 w 203835"/>
                <a:gd name="T13" fmla="*/ 1721 h 393065"/>
                <a:gd name="T14" fmla="*/ 1695 w 203835"/>
                <a:gd name="T15" fmla="*/ 2013 h 393065"/>
                <a:gd name="T16" fmla="*/ 1784 w 203835"/>
                <a:gd name="T17" fmla="*/ 2394 h 393065"/>
                <a:gd name="T18" fmla="*/ 1854 w 203835"/>
                <a:gd name="T19" fmla="*/ 2774 h 393065"/>
                <a:gd name="T20" fmla="*/ 1943 w 203835"/>
                <a:gd name="T21" fmla="*/ 3136 h 393065"/>
                <a:gd name="T22" fmla="*/ 2006 w 203835"/>
                <a:gd name="T23" fmla="*/ 3435 h 393065"/>
                <a:gd name="T24" fmla="*/ 1994 w 203835"/>
                <a:gd name="T25" fmla="*/ 3701 h 393065"/>
                <a:gd name="T26" fmla="*/ 1708 w 203835"/>
                <a:gd name="T27" fmla="*/ 3835 h 393065"/>
                <a:gd name="T28" fmla="*/ 1390 w 203835"/>
                <a:gd name="T29" fmla="*/ 3911 h 393065"/>
                <a:gd name="T30" fmla="*/ 1035 w 203835"/>
                <a:gd name="T31" fmla="*/ 3930 h 393065"/>
                <a:gd name="T32" fmla="*/ 730 w 203835"/>
                <a:gd name="T33" fmla="*/ 3917 h 393065"/>
                <a:gd name="T34" fmla="*/ 451 w 203835"/>
                <a:gd name="T35" fmla="*/ 3835 h 393065"/>
                <a:gd name="T36" fmla="*/ 343 w 203835"/>
                <a:gd name="T37" fmla="*/ 3638 h 393065"/>
                <a:gd name="T38" fmla="*/ 279 w 203835"/>
                <a:gd name="T39" fmla="*/ 3384 h 393065"/>
                <a:gd name="T40" fmla="*/ 216 w 203835"/>
                <a:gd name="T41" fmla="*/ 3124 h 393065"/>
                <a:gd name="T42" fmla="*/ 146 w 203835"/>
                <a:gd name="T43" fmla="*/ 2844 h 393065"/>
                <a:gd name="T44" fmla="*/ 95 w 203835"/>
                <a:gd name="T45" fmla="*/ 2565 h 393065"/>
                <a:gd name="T46" fmla="*/ 57 w 203835"/>
                <a:gd name="T47" fmla="*/ 2317 h 393065"/>
                <a:gd name="T48" fmla="*/ 32 w 203835"/>
                <a:gd name="T49" fmla="*/ 2063 h 393065"/>
                <a:gd name="T50" fmla="*/ 19 w 203835"/>
                <a:gd name="T51" fmla="*/ 1828 h 393065"/>
                <a:gd name="T52" fmla="*/ 13 w 203835"/>
                <a:gd name="T53" fmla="*/ 1575 h 393065"/>
                <a:gd name="T54" fmla="*/ 0 w 203835"/>
                <a:gd name="T55" fmla="*/ 1333 h 393065"/>
                <a:gd name="T56" fmla="*/ 0 w 203835"/>
                <a:gd name="T57" fmla="*/ 1086 h 393065"/>
                <a:gd name="T58" fmla="*/ 13 w 203835"/>
                <a:gd name="T59" fmla="*/ 781 h 393065"/>
                <a:gd name="T60" fmla="*/ 57 w 203835"/>
                <a:gd name="T61" fmla="*/ 540 h 393065"/>
                <a:gd name="T62" fmla="*/ 190 w 203835"/>
                <a:gd name="T63" fmla="*/ 540 h 393065"/>
                <a:gd name="T64" fmla="*/ 203 w 203835"/>
                <a:gd name="T65" fmla="*/ 844 h 393065"/>
                <a:gd name="T66" fmla="*/ 190 w 203835"/>
                <a:gd name="T67" fmla="*/ 1194 h 393065"/>
                <a:gd name="T68" fmla="*/ 190 w 203835"/>
                <a:gd name="T69" fmla="*/ 1416 h 393065"/>
                <a:gd name="T70" fmla="*/ 190 w 203835"/>
                <a:gd name="T71" fmla="*/ 1638 h 393065"/>
                <a:gd name="T72" fmla="*/ 203 w 203835"/>
                <a:gd name="T73" fmla="*/ 1968 h 393065"/>
                <a:gd name="T74" fmla="*/ 305 w 203835"/>
                <a:gd name="T75" fmla="*/ 2222 h 393065"/>
                <a:gd name="T76" fmla="*/ 279 w 203835"/>
                <a:gd name="T77" fmla="*/ 2317 h 393065"/>
                <a:gd name="T78" fmla="*/ 241 w 203835"/>
                <a:gd name="T79" fmla="*/ 2470 h 393065"/>
                <a:gd name="T80" fmla="*/ 305 w 203835"/>
                <a:gd name="T81" fmla="*/ 2698 h 393065"/>
                <a:gd name="T82" fmla="*/ 375 w 203835"/>
                <a:gd name="T83" fmla="*/ 2978 h 393065"/>
                <a:gd name="T84" fmla="*/ 451 w 203835"/>
                <a:gd name="T85" fmla="*/ 3263 h 393065"/>
                <a:gd name="T86" fmla="*/ 521 w 203835"/>
                <a:gd name="T87" fmla="*/ 3505 h 393065"/>
                <a:gd name="T88" fmla="*/ 609 w 203835"/>
                <a:gd name="T89" fmla="*/ 3689 h 393065"/>
                <a:gd name="T90" fmla="*/ 844 w 203835"/>
                <a:gd name="T91" fmla="*/ 3759 h 393065"/>
                <a:gd name="T92" fmla="*/ 1073 w 203835"/>
                <a:gd name="T93" fmla="*/ 3784 h 393065"/>
                <a:gd name="T94" fmla="*/ 1333 w 203835"/>
                <a:gd name="T95" fmla="*/ 3759 h 393065"/>
                <a:gd name="T96" fmla="*/ 1562 w 203835"/>
                <a:gd name="T97" fmla="*/ 3676 h 393065"/>
                <a:gd name="T98" fmla="*/ 1835 w 203835"/>
                <a:gd name="T99" fmla="*/ 3581 h 393065"/>
                <a:gd name="T100" fmla="*/ 1797 w 203835"/>
                <a:gd name="T101" fmla="*/ 3359 h 393065"/>
                <a:gd name="T102" fmla="*/ 1733 w 203835"/>
                <a:gd name="T103" fmla="*/ 3079 h 393065"/>
                <a:gd name="T104" fmla="*/ 1651 w 203835"/>
                <a:gd name="T105" fmla="*/ 2736 h 393065"/>
                <a:gd name="T106" fmla="*/ 1575 w 203835"/>
                <a:gd name="T107" fmla="*/ 2381 h 393065"/>
                <a:gd name="T108" fmla="*/ 1505 w 203835"/>
                <a:gd name="T109" fmla="*/ 2025 h 393065"/>
                <a:gd name="T110" fmla="*/ 1467 w 203835"/>
                <a:gd name="T111" fmla="*/ 1759 h 393065"/>
                <a:gd name="T112" fmla="*/ 1441 w 203835"/>
                <a:gd name="T113" fmla="*/ 1511 h 393065"/>
                <a:gd name="T114" fmla="*/ 1429 w 203835"/>
                <a:gd name="T115" fmla="*/ 1270 h 393065"/>
                <a:gd name="T116" fmla="*/ 1416 w 203835"/>
                <a:gd name="T117" fmla="*/ 1003 h 393065"/>
                <a:gd name="T118" fmla="*/ 1403 w 203835"/>
                <a:gd name="T119" fmla="*/ 743 h 393065"/>
                <a:gd name="T120" fmla="*/ 1403 w 203835"/>
                <a:gd name="T121" fmla="*/ 502 h 393065"/>
                <a:gd name="T122" fmla="*/ 1416 w 203835"/>
                <a:gd name="T123" fmla="*/ 171 h 393065"/>
                <a:gd name="T124" fmla="*/ 1479 w 203835"/>
                <a:gd name="T125" fmla="*/ 0 h 393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3835"/>
                <a:gd name="T190" fmla="*/ 0 h 393065"/>
                <a:gd name="T191" fmla="*/ 203835 w 203835"/>
                <a:gd name="T192" fmla="*/ 393065 h 393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3835" h="393065">
                  <a:moveTo>
                    <a:pt x="147955" y="0"/>
                  </a:moveTo>
                  <a:lnTo>
                    <a:pt x="150495" y="1270"/>
                  </a:lnTo>
                  <a:lnTo>
                    <a:pt x="152400" y="2540"/>
                  </a:lnTo>
                  <a:lnTo>
                    <a:pt x="153670" y="5080"/>
                  </a:lnTo>
                  <a:lnTo>
                    <a:pt x="154940" y="6986"/>
                  </a:lnTo>
                  <a:lnTo>
                    <a:pt x="154940" y="8255"/>
                  </a:lnTo>
                  <a:lnTo>
                    <a:pt x="156210" y="12065"/>
                  </a:lnTo>
                  <a:lnTo>
                    <a:pt x="156210" y="14605"/>
                  </a:lnTo>
                  <a:lnTo>
                    <a:pt x="156210" y="19686"/>
                  </a:lnTo>
                  <a:lnTo>
                    <a:pt x="156210" y="20955"/>
                  </a:lnTo>
                  <a:lnTo>
                    <a:pt x="156210" y="22861"/>
                  </a:lnTo>
                  <a:lnTo>
                    <a:pt x="157480" y="25400"/>
                  </a:lnTo>
                  <a:lnTo>
                    <a:pt x="157480" y="27940"/>
                  </a:lnTo>
                  <a:lnTo>
                    <a:pt x="157480" y="30480"/>
                  </a:lnTo>
                  <a:lnTo>
                    <a:pt x="157480" y="33020"/>
                  </a:lnTo>
                  <a:lnTo>
                    <a:pt x="157480" y="36830"/>
                  </a:lnTo>
                  <a:lnTo>
                    <a:pt x="157480" y="39370"/>
                  </a:lnTo>
                  <a:lnTo>
                    <a:pt x="157480" y="41275"/>
                  </a:lnTo>
                  <a:lnTo>
                    <a:pt x="158750" y="43815"/>
                  </a:lnTo>
                  <a:lnTo>
                    <a:pt x="158750" y="47625"/>
                  </a:lnTo>
                  <a:lnTo>
                    <a:pt x="158750" y="51436"/>
                  </a:lnTo>
                  <a:lnTo>
                    <a:pt x="158750" y="53975"/>
                  </a:lnTo>
                  <a:lnTo>
                    <a:pt x="158750" y="57150"/>
                  </a:lnTo>
                  <a:lnTo>
                    <a:pt x="158750" y="59690"/>
                  </a:lnTo>
                  <a:lnTo>
                    <a:pt x="160020" y="63500"/>
                  </a:lnTo>
                  <a:lnTo>
                    <a:pt x="160020" y="67311"/>
                  </a:lnTo>
                  <a:lnTo>
                    <a:pt x="160020" y="71120"/>
                  </a:lnTo>
                  <a:lnTo>
                    <a:pt x="161290" y="73025"/>
                  </a:lnTo>
                  <a:lnTo>
                    <a:pt x="161290" y="76836"/>
                  </a:lnTo>
                  <a:lnTo>
                    <a:pt x="161290" y="79375"/>
                  </a:lnTo>
                  <a:lnTo>
                    <a:pt x="161290" y="83186"/>
                  </a:lnTo>
                  <a:lnTo>
                    <a:pt x="161290" y="86995"/>
                  </a:lnTo>
                  <a:lnTo>
                    <a:pt x="161290" y="90170"/>
                  </a:lnTo>
                  <a:lnTo>
                    <a:pt x="161290" y="92711"/>
                  </a:lnTo>
                  <a:lnTo>
                    <a:pt x="161290" y="96520"/>
                  </a:lnTo>
                  <a:lnTo>
                    <a:pt x="161290" y="99061"/>
                  </a:lnTo>
                  <a:lnTo>
                    <a:pt x="162560" y="102870"/>
                  </a:lnTo>
                  <a:lnTo>
                    <a:pt x="162560" y="104775"/>
                  </a:lnTo>
                  <a:lnTo>
                    <a:pt x="162560" y="108586"/>
                  </a:lnTo>
                  <a:lnTo>
                    <a:pt x="162560" y="111125"/>
                  </a:lnTo>
                  <a:lnTo>
                    <a:pt x="162560" y="114936"/>
                  </a:lnTo>
                  <a:lnTo>
                    <a:pt x="162560" y="117475"/>
                  </a:lnTo>
                  <a:lnTo>
                    <a:pt x="162560" y="119380"/>
                  </a:lnTo>
                  <a:lnTo>
                    <a:pt x="162560" y="123190"/>
                  </a:lnTo>
                  <a:lnTo>
                    <a:pt x="163830" y="125730"/>
                  </a:lnTo>
                  <a:lnTo>
                    <a:pt x="163830" y="128270"/>
                  </a:lnTo>
                  <a:lnTo>
                    <a:pt x="163830" y="130811"/>
                  </a:lnTo>
                  <a:lnTo>
                    <a:pt x="163830" y="133350"/>
                  </a:lnTo>
                  <a:lnTo>
                    <a:pt x="163830" y="135255"/>
                  </a:lnTo>
                  <a:lnTo>
                    <a:pt x="163830" y="137795"/>
                  </a:lnTo>
                  <a:lnTo>
                    <a:pt x="163830" y="140336"/>
                  </a:lnTo>
                  <a:lnTo>
                    <a:pt x="163830" y="142875"/>
                  </a:lnTo>
                  <a:lnTo>
                    <a:pt x="163830" y="145415"/>
                  </a:lnTo>
                  <a:lnTo>
                    <a:pt x="163830" y="147955"/>
                  </a:lnTo>
                  <a:lnTo>
                    <a:pt x="163830" y="151130"/>
                  </a:lnTo>
                  <a:lnTo>
                    <a:pt x="163830" y="153670"/>
                  </a:lnTo>
                  <a:lnTo>
                    <a:pt x="163830" y="154940"/>
                  </a:lnTo>
                  <a:lnTo>
                    <a:pt x="162560" y="157480"/>
                  </a:lnTo>
                  <a:lnTo>
                    <a:pt x="162560" y="160020"/>
                  </a:lnTo>
                  <a:lnTo>
                    <a:pt x="162560" y="163830"/>
                  </a:lnTo>
                  <a:lnTo>
                    <a:pt x="163830" y="167005"/>
                  </a:lnTo>
                  <a:lnTo>
                    <a:pt x="163830" y="169545"/>
                  </a:lnTo>
                  <a:lnTo>
                    <a:pt x="163830" y="172086"/>
                  </a:lnTo>
                  <a:lnTo>
                    <a:pt x="165100" y="174625"/>
                  </a:lnTo>
                  <a:lnTo>
                    <a:pt x="165100" y="178436"/>
                  </a:lnTo>
                  <a:lnTo>
                    <a:pt x="165100" y="180975"/>
                  </a:lnTo>
                  <a:lnTo>
                    <a:pt x="166370" y="184150"/>
                  </a:lnTo>
                  <a:lnTo>
                    <a:pt x="167640" y="186690"/>
                  </a:lnTo>
                  <a:lnTo>
                    <a:pt x="167640" y="191770"/>
                  </a:lnTo>
                  <a:lnTo>
                    <a:pt x="168910" y="194311"/>
                  </a:lnTo>
                  <a:lnTo>
                    <a:pt x="168910" y="198120"/>
                  </a:lnTo>
                  <a:lnTo>
                    <a:pt x="169545" y="201295"/>
                  </a:lnTo>
                  <a:lnTo>
                    <a:pt x="169545" y="206375"/>
                  </a:lnTo>
                  <a:lnTo>
                    <a:pt x="170815" y="208915"/>
                  </a:lnTo>
                  <a:lnTo>
                    <a:pt x="172085" y="213995"/>
                  </a:lnTo>
                  <a:lnTo>
                    <a:pt x="172085" y="217170"/>
                  </a:lnTo>
                  <a:lnTo>
                    <a:pt x="173355" y="222250"/>
                  </a:lnTo>
                  <a:lnTo>
                    <a:pt x="174625" y="226061"/>
                  </a:lnTo>
                  <a:lnTo>
                    <a:pt x="175895" y="229870"/>
                  </a:lnTo>
                  <a:lnTo>
                    <a:pt x="175895" y="234315"/>
                  </a:lnTo>
                  <a:lnTo>
                    <a:pt x="178435" y="239395"/>
                  </a:lnTo>
                  <a:lnTo>
                    <a:pt x="178435" y="243205"/>
                  </a:lnTo>
                  <a:lnTo>
                    <a:pt x="179705" y="247015"/>
                  </a:lnTo>
                  <a:lnTo>
                    <a:pt x="180975" y="251461"/>
                  </a:lnTo>
                  <a:lnTo>
                    <a:pt x="182245" y="256540"/>
                  </a:lnTo>
                  <a:lnTo>
                    <a:pt x="182245" y="260350"/>
                  </a:lnTo>
                  <a:lnTo>
                    <a:pt x="183515" y="264795"/>
                  </a:lnTo>
                  <a:lnTo>
                    <a:pt x="184785" y="268605"/>
                  </a:lnTo>
                  <a:lnTo>
                    <a:pt x="185420" y="273686"/>
                  </a:lnTo>
                  <a:lnTo>
                    <a:pt x="185420" y="277495"/>
                  </a:lnTo>
                  <a:lnTo>
                    <a:pt x="186690" y="281940"/>
                  </a:lnTo>
                  <a:lnTo>
                    <a:pt x="187960" y="287020"/>
                  </a:lnTo>
                  <a:lnTo>
                    <a:pt x="189230" y="290830"/>
                  </a:lnTo>
                  <a:lnTo>
                    <a:pt x="189230" y="294640"/>
                  </a:lnTo>
                  <a:lnTo>
                    <a:pt x="190500" y="299086"/>
                  </a:lnTo>
                  <a:lnTo>
                    <a:pt x="191770" y="302895"/>
                  </a:lnTo>
                  <a:lnTo>
                    <a:pt x="191770" y="306705"/>
                  </a:lnTo>
                  <a:lnTo>
                    <a:pt x="193040" y="310515"/>
                  </a:lnTo>
                  <a:lnTo>
                    <a:pt x="194310" y="313690"/>
                  </a:lnTo>
                  <a:lnTo>
                    <a:pt x="195580" y="317500"/>
                  </a:lnTo>
                  <a:lnTo>
                    <a:pt x="196850" y="322580"/>
                  </a:lnTo>
                  <a:lnTo>
                    <a:pt x="196850" y="325120"/>
                  </a:lnTo>
                  <a:lnTo>
                    <a:pt x="196850" y="328295"/>
                  </a:lnTo>
                  <a:lnTo>
                    <a:pt x="198120" y="330836"/>
                  </a:lnTo>
                  <a:lnTo>
                    <a:pt x="199390" y="334645"/>
                  </a:lnTo>
                  <a:lnTo>
                    <a:pt x="199390" y="337186"/>
                  </a:lnTo>
                  <a:lnTo>
                    <a:pt x="200660" y="339725"/>
                  </a:lnTo>
                  <a:lnTo>
                    <a:pt x="200660" y="343536"/>
                  </a:lnTo>
                  <a:lnTo>
                    <a:pt x="201930" y="345440"/>
                  </a:lnTo>
                  <a:lnTo>
                    <a:pt x="201930" y="349250"/>
                  </a:lnTo>
                  <a:lnTo>
                    <a:pt x="202565" y="353061"/>
                  </a:lnTo>
                  <a:lnTo>
                    <a:pt x="202565" y="355600"/>
                  </a:lnTo>
                  <a:lnTo>
                    <a:pt x="203835" y="358140"/>
                  </a:lnTo>
                  <a:lnTo>
                    <a:pt x="203835" y="361315"/>
                  </a:lnTo>
                  <a:lnTo>
                    <a:pt x="202565" y="363855"/>
                  </a:lnTo>
                  <a:lnTo>
                    <a:pt x="201930" y="366395"/>
                  </a:lnTo>
                  <a:lnTo>
                    <a:pt x="199390" y="370205"/>
                  </a:lnTo>
                  <a:lnTo>
                    <a:pt x="195580" y="372745"/>
                  </a:lnTo>
                  <a:lnTo>
                    <a:pt x="190500" y="375286"/>
                  </a:lnTo>
                  <a:lnTo>
                    <a:pt x="187960" y="375920"/>
                  </a:lnTo>
                  <a:lnTo>
                    <a:pt x="185420" y="377190"/>
                  </a:lnTo>
                  <a:lnTo>
                    <a:pt x="183515" y="378461"/>
                  </a:lnTo>
                  <a:lnTo>
                    <a:pt x="180975" y="379730"/>
                  </a:lnTo>
                  <a:lnTo>
                    <a:pt x="178435" y="381000"/>
                  </a:lnTo>
                  <a:lnTo>
                    <a:pt x="174625" y="382270"/>
                  </a:lnTo>
                  <a:lnTo>
                    <a:pt x="170815" y="383540"/>
                  </a:lnTo>
                  <a:lnTo>
                    <a:pt x="168910" y="384811"/>
                  </a:lnTo>
                  <a:lnTo>
                    <a:pt x="165100" y="384811"/>
                  </a:lnTo>
                  <a:lnTo>
                    <a:pt x="161290" y="386080"/>
                  </a:lnTo>
                  <a:lnTo>
                    <a:pt x="157480" y="387350"/>
                  </a:lnTo>
                  <a:lnTo>
                    <a:pt x="153670" y="388620"/>
                  </a:lnTo>
                  <a:lnTo>
                    <a:pt x="150495" y="388620"/>
                  </a:lnTo>
                  <a:lnTo>
                    <a:pt x="146685" y="389890"/>
                  </a:lnTo>
                  <a:lnTo>
                    <a:pt x="142875" y="389890"/>
                  </a:lnTo>
                  <a:lnTo>
                    <a:pt x="139065" y="391161"/>
                  </a:lnTo>
                  <a:lnTo>
                    <a:pt x="135255" y="391161"/>
                  </a:lnTo>
                  <a:lnTo>
                    <a:pt x="130810" y="391795"/>
                  </a:lnTo>
                  <a:lnTo>
                    <a:pt x="127000" y="391795"/>
                  </a:lnTo>
                  <a:lnTo>
                    <a:pt x="123190" y="393065"/>
                  </a:lnTo>
                  <a:lnTo>
                    <a:pt x="119380" y="393065"/>
                  </a:lnTo>
                  <a:lnTo>
                    <a:pt x="116205" y="393065"/>
                  </a:lnTo>
                  <a:lnTo>
                    <a:pt x="111125" y="393065"/>
                  </a:lnTo>
                  <a:lnTo>
                    <a:pt x="107315" y="393065"/>
                  </a:lnTo>
                  <a:lnTo>
                    <a:pt x="103505" y="393065"/>
                  </a:lnTo>
                  <a:lnTo>
                    <a:pt x="100330" y="393065"/>
                  </a:lnTo>
                  <a:lnTo>
                    <a:pt x="96520" y="393065"/>
                  </a:lnTo>
                  <a:lnTo>
                    <a:pt x="92710" y="393065"/>
                  </a:lnTo>
                  <a:lnTo>
                    <a:pt x="88900" y="393065"/>
                  </a:lnTo>
                  <a:lnTo>
                    <a:pt x="85090" y="393065"/>
                  </a:lnTo>
                  <a:lnTo>
                    <a:pt x="81915" y="391795"/>
                  </a:lnTo>
                  <a:lnTo>
                    <a:pt x="79375" y="391795"/>
                  </a:lnTo>
                  <a:lnTo>
                    <a:pt x="75565" y="391795"/>
                  </a:lnTo>
                  <a:lnTo>
                    <a:pt x="73025" y="391795"/>
                  </a:lnTo>
                  <a:lnTo>
                    <a:pt x="69215" y="391161"/>
                  </a:lnTo>
                  <a:lnTo>
                    <a:pt x="67310" y="391161"/>
                  </a:lnTo>
                  <a:lnTo>
                    <a:pt x="64770" y="389890"/>
                  </a:lnTo>
                  <a:lnTo>
                    <a:pt x="62230" y="389890"/>
                  </a:lnTo>
                  <a:lnTo>
                    <a:pt x="58420" y="388620"/>
                  </a:lnTo>
                  <a:lnTo>
                    <a:pt x="57150" y="388620"/>
                  </a:lnTo>
                  <a:lnTo>
                    <a:pt x="52070" y="387350"/>
                  </a:lnTo>
                  <a:lnTo>
                    <a:pt x="48895" y="386080"/>
                  </a:lnTo>
                  <a:lnTo>
                    <a:pt x="45085" y="383540"/>
                  </a:lnTo>
                  <a:lnTo>
                    <a:pt x="42545" y="382270"/>
                  </a:lnTo>
                  <a:lnTo>
                    <a:pt x="40005" y="379730"/>
                  </a:lnTo>
                  <a:lnTo>
                    <a:pt x="38735" y="378461"/>
                  </a:lnTo>
                  <a:lnTo>
                    <a:pt x="38735" y="377190"/>
                  </a:lnTo>
                  <a:lnTo>
                    <a:pt x="37465" y="375920"/>
                  </a:lnTo>
                  <a:lnTo>
                    <a:pt x="36195" y="372745"/>
                  </a:lnTo>
                  <a:lnTo>
                    <a:pt x="36195" y="371475"/>
                  </a:lnTo>
                  <a:lnTo>
                    <a:pt x="34925" y="367665"/>
                  </a:lnTo>
                  <a:lnTo>
                    <a:pt x="34290" y="363855"/>
                  </a:lnTo>
                  <a:lnTo>
                    <a:pt x="33020" y="360045"/>
                  </a:lnTo>
                  <a:lnTo>
                    <a:pt x="33020" y="355600"/>
                  </a:lnTo>
                  <a:lnTo>
                    <a:pt x="31750" y="353061"/>
                  </a:lnTo>
                  <a:lnTo>
                    <a:pt x="30480" y="350520"/>
                  </a:lnTo>
                  <a:lnTo>
                    <a:pt x="30480" y="347980"/>
                  </a:lnTo>
                  <a:lnTo>
                    <a:pt x="29210" y="345440"/>
                  </a:lnTo>
                  <a:lnTo>
                    <a:pt x="29210" y="343536"/>
                  </a:lnTo>
                  <a:lnTo>
                    <a:pt x="27940" y="340995"/>
                  </a:lnTo>
                  <a:lnTo>
                    <a:pt x="27940" y="338455"/>
                  </a:lnTo>
                  <a:lnTo>
                    <a:pt x="26670" y="335915"/>
                  </a:lnTo>
                  <a:lnTo>
                    <a:pt x="26670" y="332105"/>
                  </a:lnTo>
                  <a:lnTo>
                    <a:pt x="25400" y="329565"/>
                  </a:lnTo>
                  <a:lnTo>
                    <a:pt x="24130" y="327025"/>
                  </a:lnTo>
                  <a:lnTo>
                    <a:pt x="24130" y="323850"/>
                  </a:lnTo>
                  <a:lnTo>
                    <a:pt x="22860" y="321311"/>
                  </a:lnTo>
                  <a:lnTo>
                    <a:pt x="22860" y="318770"/>
                  </a:lnTo>
                  <a:lnTo>
                    <a:pt x="21590" y="314961"/>
                  </a:lnTo>
                  <a:lnTo>
                    <a:pt x="21590" y="312420"/>
                  </a:lnTo>
                  <a:lnTo>
                    <a:pt x="20320" y="309245"/>
                  </a:lnTo>
                  <a:lnTo>
                    <a:pt x="19050" y="306705"/>
                  </a:lnTo>
                  <a:lnTo>
                    <a:pt x="19050" y="302895"/>
                  </a:lnTo>
                  <a:lnTo>
                    <a:pt x="17780" y="300355"/>
                  </a:lnTo>
                  <a:lnTo>
                    <a:pt x="17780" y="296545"/>
                  </a:lnTo>
                  <a:lnTo>
                    <a:pt x="17145" y="294640"/>
                  </a:lnTo>
                  <a:lnTo>
                    <a:pt x="17145" y="290830"/>
                  </a:lnTo>
                  <a:lnTo>
                    <a:pt x="15875" y="288290"/>
                  </a:lnTo>
                  <a:lnTo>
                    <a:pt x="14605" y="284480"/>
                  </a:lnTo>
                  <a:lnTo>
                    <a:pt x="14605" y="280670"/>
                  </a:lnTo>
                  <a:lnTo>
                    <a:pt x="13335" y="278765"/>
                  </a:lnTo>
                  <a:lnTo>
                    <a:pt x="13335" y="274955"/>
                  </a:lnTo>
                  <a:lnTo>
                    <a:pt x="12065" y="272415"/>
                  </a:lnTo>
                  <a:lnTo>
                    <a:pt x="12065" y="268605"/>
                  </a:lnTo>
                  <a:lnTo>
                    <a:pt x="10795" y="266065"/>
                  </a:lnTo>
                  <a:lnTo>
                    <a:pt x="10795" y="262890"/>
                  </a:lnTo>
                  <a:lnTo>
                    <a:pt x="10795" y="260350"/>
                  </a:lnTo>
                  <a:lnTo>
                    <a:pt x="9525" y="256540"/>
                  </a:lnTo>
                  <a:lnTo>
                    <a:pt x="8255" y="252730"/>
                  </a:lnTo>
                  <a:lnTo>
                    <a:pt x="8255" y="250190"/>
                  </a:lnTo>
                  <a:lnTo>
                    <a:pt x="8255" y="247650"/>
                  </a:lnTo>
                  <a:lnTo>
                    <a:pt x="6985" y="245745"/>
                  </a:lnTo>
                  <a:lnTo>
                    <a:pt x="6985" y="241936"/>
                  </a:lnTo>
                  <a:lnTo>
                    <a:pt x="6985" y="239395"/>
                  </a:lnTo>
                  <a:lnTo>
                    <a:pt x="5715" y="236855"/>
                  </a:lnTo>
                  <a:lnTo>
                    <a:pt x="5715" y="234315"/>
                  </a:lnTo>
                  <a:lnTo>
                    <a:pt x="5715" y="231775"/>
                  </a:lnTo>
                  <a:lnTo>
                    <a:pt x="5715" y="229870"/>
                  </a:lnTo>
                  <a:lnTo>
                    <a:pt x="4445" y="224790"/>
                  </a:lnTo>
                  <a:lnTo>
                    <a:pt x="4445" y="220980"/>
                  </a:lnTo>
                  <a:lnTo>
                    <a:pt x="4445" y="218440"/>
                  </a:lnTo>
                  <a:lnTo>
                    <a:pt x="3175" y="215900"/>
                  </a:lnTo>
                  <a:lnTo>
                    <a:pt x="3175" y="213995"/>
                  </a:lnTo>
                  <a:lnTo>
                    <a:pt x="3175" y="211455"/>
                  </a:lnTo>
                  <a:lnTo>
                    <a:pt x="3175" y="208915"/>
                  </a:lnTo>
                  <a:lnTo>
                    <a:pt x="3175" y="206375"/>
                  </a:lnTo>
                  <a:lnTo>
                    <a:pt x="3175" y="203836"/>
                  </a:lnTo>
                  <a:lnTo>
                    <a:pt x="3175" y="201295"/>
                  </a:lnTo>
                  <a:lnTo>
                    <a:pt x="1905" y="199390"/>
                  </a:lnTo>
                  <a:lnTo>
                    <a:pt x="1905" y="196850"/>
                  </a:lnTo>
                  <a:lnTo>
                    <a:pt x="1905" y="193040"/>
                  </a:lnTo>
                  <a:lnTo>
                    <a:pt x="1905" y="190500"/>
                  </a:lnTo>
                  <a:lnTo>
                    <a:pt x="1905" y="187961"/>
                  </a:lnTo>
                  <a:lnTo>
                    <a:pt x="1905" y="185420"/>
                  </a:lnTo>
                  <a:lnTo>
                    <a:pt x="1905" y="182880"/>
                  </a:lnTo>
                  <a:lnTo>
                    <a:pt x="1905" y="180975"/>
                  </a:lnTo>
                  <a:lnTo>
                    <a:pt x="1270" y="177165"/>
                  </a:lnTo>
                  <a:lnTo>
                    <a:pt x="1270" y="174625"/>
                  </a:lnTo>
                  <a:lnTo>
                    <a:pt x="1270" y="170815"/>
                  </a:lnTo>
                  <a:lnTo>
                    <a:pt x="1270" y="168275"/>
                  </a:lnTo>
                  <a:lnTo>
                    <a:pt x="1270" y="166370"/>
                  </a:lnTo>
                  <a:lnTo>
                    <a:pt x="1270" y="163830"/>
                  </a:lnTo>
                  <a:lnTo>
                    <a:pt x="1270" y="160020"/>
                  </a:lnTo>
                  <a:lnTo>
                    <a:pt x="1270" y="157480"/>
                  </a:lnTo>
                  <a:lnTo>
                    <a:pt x="1270" y="154940"/>
                  </a:lnTo>
                  <a:lnTo>
                    <a:pt x="1270" y="152400"/>
                  </a:lnTo>
                  <a:lnTo>
                    <a:pt x="1270" y="149225"/>
                  </a:lnTo>
                  <a:lnTo>
                    <a:pt x="1270" y="146686"/>
                  </a:lnTo>
                  <a:lnTo>
                    <a:pt x="1270" y="144145"/>
                  </a:lnTo>
                  <a:lnTo>
                    <a:pt x="1270" y="141605"/>
                  </a:lnTo>
                  <a:lnTo>
                    <a:pt x="1270" y="137795"/>
                  </a:lnTo>
                  <a:lnTo>
                    <a:pt x="1270" y="135255"/>
                  </a:lnTo>
                  <a:lnTo>
                    <a:pt x="0" y="133350"/>
                  </a:lnTo>
                  <a:lnTo>
                    <a:pt x="0" y="130811"/>
                  </a:lnTo>
                  <a:lnTo>
                    <a:pt x="0" y="127000"/>
                  </a:lnTo>
                  <a:lnTo>
                    <a:pt x="0" y="124461"/>
                  </a:lnTo>
                  <a:lnTo>
                    <a:pt x="0" y="121920"/>
                  </a:lnTo>
                  <a:lnTo>
                    <a:pt x="0" y="119380"/>
                  </a:lnTo>
                  <a:lnTo>
                    <a:pt x="0" y="117475"/>
                  </a:lnTo>
                  <a:lnTo>
                    <a:pt x="0" y="114936"/>
                  </a:lnTo>
                  <a:lnTo>
                    <a:pt x="0" y="112395"/>
                  </a:lnTo>
                  <a:lnTo>
                    <a:pt x="0" y="108586"/>
                  </a:lnTo>
                  <a:lnTo>
                    <a:pt x="0" y="107315"/>
                  </a:lnTo>
                  <a:lnTo>
                    <a:pt x="0" y="104775"/>
                  </a:lnTo>
                  <a:lnTo>
                    <a:pt x="0" y="100330"/>
                  </a:lnTo>
                  <a:lnTo>
                    <a:pt x="1270" y="96520"/>
                  </a:lnTo>
                  <a:lnTo>
                    <a:pt x="1270" y="91440"/>
                  </a:lnTo>
                  <a:lnTo>
                    <a:pt x="1270" y="87630"/>
                  </a:lnTo>
                  <a:lnTo>
                    <a:pt x="1270" y="84455"/>
                  </a:lnTo>
                  <a:lnTo>
                    <a:pt x="1270" y="80645"/>
                  </a:lnTo>
                  <a:lnTo>
                    <a:pt x="1270" y="78105"/>
                  </a:lnTo>
                  <a:lnTo>
                    <a:pt x="1270" y="75565"/>
                  </a:lnTo>
                  <a:lnTo>
                    <a:pt x="1905" y="71755"/>
                  </a:lnTo>
                  <a:lnTo>
                    <a:pt x="1905" y="71120"/>
                  </a:lnTo>
                  <a:lnTo>
                    <a:pt x="1905" y="67311"/>
                  </a:lnTo>
                  <a:lnTo>
                    <a:pt x="3175" y="64770"/>
                  </a:lnTo>
                  <a:lnTo>
                    <a:pt x="3175" y="60961"/>
                  </a:lnTo>
                  <a:lnTo>
                    <a:pt x="4445" y="58420"/>
                  </a:lnTo>
                  <a:lnTo>
                    <a:pt x="5715" y="55880"/>
                  </a:lnTo>
                  <a:lnTo>
                    <a:pt x="5715" y="53975"/>
                  </a:lnTo>
                  <a:lnTo>
                    <a:pt x="6985" y="51436"/>
                  </a:lnTo>
                  <a:lnTo>
                    <a:pt x="8255" y="50165"/>
                  </a:lnTo>
                  <a:lnTo>
                    <a:pt x="9525" y="47625"/>
                  </a:lnTo>
                  <a:lnTo>
                    <a:pt x="10795" y="46355"/>
                  </a:lnTo>
                  <a:lnTo>
                    <a:pt x="13335" y="45086"/>
                  </a:lnTo>
                  <a:lnTo>
                    <a:pt x="17145" y="46355"/>
                  </a:lnTo>
                  <a:lnTo>
                    <a:pt x="17145" y="47625"/>
                  </a:lnTo>
                  <a:lnTo>
                    <a:pt x="17780" y="50165"/>
                  </a:lnTo>
                  <a:lnTo>
                    <a:pt x="19050" y="53975"/>
                  </a:lnTo>
                  <a:lnTo>
                    <a:pt x="19050" y="55880"/>
                  </a:lnTo>
                  <a:lnTo>
                    <a:pt x="20320" y="59690"/>
                  </a:lnTo>
                  <a:lnTo>
                    <a:pt x="21590" y="63500"/>
                  </a:lnTo>
                  <a:lnTo>
                    <a:pt x="21590" y="68580"/>
                  </a:lnTo>
                  <a:lnTo>
                    <a:pt x="21590" y="69850"/>
                  </a:lnTo>
                  <a:lnTo>
                    <a:pt x="20320" y="74295"/>
                  </a:lnTo>
                  <a:lnTo>
                    <a:pt x="20320" y="76836"/>
                  </a:lnTo>
                  <a:lnTo>
                    <a:pt x="20320" y="80645"/>
                  </a:lnTo>
                  <a:lnTo>
                    <a:pt x="20320" y="84455"/>
                  </a:lnTo>
                  <a:lnTo>
                    <a:pt x="20320" y="87630"/>
                  </a:lnTo>
                  <a:lnTo>
                    <a:pt x="19050" y="91440"/>
                  </a:lnTo>
                  <a:lnTo>
                    <a:pt x="19050" y="95250"/>
                  </a:lnTo>
                  <a:lnTo>
                    <a:pt x="19050" y="100330"/>
                  </a:lnTo>
                  <a:lnTo>
                    <a:pt x="19050" y="104775"/>
                  </a:lnTo>
                  <a:lnTo>
                    <a:pt x="19050" y="108586"/>
                  </a:lnTo>
                  <a:lnTo>
                    <a:pt x="19050" y="113665"/>
                  </a:lnTo>
                  <a:lnTo>
                    <a:pt x="19050" y="117475"/>
                  </a:lnTo>
                  <a:lnTo>
                    <a:pt x="19050" y="119380"/>
                  </a:lnTo>
                  <a:lnTo>
                    <a:pt x="19050" y="121920"/>
                  </a:lnTo>
                  <a:lnTo>
                    <a:pt x="19050" y="124461"/>
                  </a:lnTo>
                  <a:lnTo>
                    <a:pt x="19050" y="127000"/>
                  </a:lnTo>
                  <a:lnTo>
                    <a:pt x="19050" y="129540"/>
                  </a:lnTo>
                  <a:lnTo>
                    <a:pt x="19050" y="132080"/>
                  </a:lnTo>
                  <a:lnTo>
                    <a:pt x="19050" y="134620"/>
                  </a:lnTo>
                  <a:lnTo>
                    <a:pt x="19050" y="136525"/>
                  </a:lnTo>
                  <a:lnTo>
                    <a:pt x="19050" y="139065"/>
                  </a:lnTo>
                  <a:lnTo>
                    <a:pt x="19050" y="141605"/>
                  </a:lnTo>
                  <a:lnTo>
                    <a:pt x="19050" y="144145"/>
                  </a:lnTo>
                  <a:lnTo>
                    <a:pt x="19050" y="146686"/>
                  </a:lnTo>
                  <a:lnTo>
                    <a:pt x="19050" y="149225"/>
                  </a:lnTo>
                  <a:lnTo>
                    <a:pt x="19050" y="151130"/>
                  </a:lnTo>
                  <a:lnTo>
                    <a:pt x="19050" y="153670"/>
                  </a:lnTo>
                  <a:lnTo>
                    <a:pt x="19050" y="156211"/>
                  </a:lnTo>
                  <a:lnTo>
                    <a:pt x="19050" y="158750"/>
                  </a:lnTo>
                  <a:lnTo>
                    <a:pt x="19050" y="161290"/>
                  </a:lnTo>
                  <a:lnTo>
                    <a:pt x="19050" y="163830"/>
                  </a:lnTo>
                  <a:lnTo>
                    <a:pt x="19050" y="168275"/>
                  </a:lnTo>
                  <a:lnTo>
                    <a:pt x="19050" y="173355"/>
                  </a:lnTo>
                  <a:lnTo>
                    <a:pt x="19050" y="177165"/>
                  </a:lnTo>
                  <a:lnTo>
                    <a:pt x="19050" y="180975"/>
                  </a:lnTo>
                  <a:lnTo>
                    <a:pt x="19050" y="184150"/>
                  </a:lnTo>
                  <a:lnTo>
                    <a:pt x="19050" y="187961"/>
                  </a:lnTo>
                  <a:lnTo>
                    <a:pt x="19050" y="190500"/>
                  </a:lnTo>
                  <a:lnTo>
                    <a:pt x="20320" y="194311"/>
                  </a:lnTo>
                  <a:lnTo>
                    <a:pt x="20320" y="196850"/>
                  </a:lnTo>
                  <a:lnTo>
                    <a:pt x="20320" y="199390"/>
                  </a:lnTo>
                  <a:lnTo>
                    <a:pt x="20320" y="201295"/>
                  </a:lnTo>
                  <a:lnTo>
                    <a:pt x="21590" y="202565"/>
                  </a:lnTo>
                  <a:lnTo>
                    <a:pt x="21590" y="206375"/>
                  </a:lnTo>
                  <a:lnTo>
                    <a:pt x="22860" y="211455"/>
                  </a:lnTo>
                  <a:lnTo>
                    <a:pt x="24130" y="213995"/>
                  </a:lnTo>
                  <a:lnTo>
                    <a:pt x="26670" y="217170"/>
                  </a:lnTo>
                  <a:lnTo>
                    <a:pt x="27940" y="219711"/>
                  </a:lnTo>
                  <a:lnTo>
                    <a:pt x="30480" y="222250"/>
                  </a:lnTo>
                  <a:lnTo>
                    <a:pt x="33020" y="226061"/>
                  </a:lnTo>
                  <a:lnTo>
                    <a:pt x="36195" y="229870"/>
                  </a:lnTo>
                  <a:lnTo>
                    <a:pt x="38735" y="233045"/>
                  </a:lnTo>
                  <a:lnTo>
                    <a:pt x="40005" y="238125"/>
                  </a:lnTo>
                  <a:lnTo>
                    <a:pt x="40005" y="239395"/>
                  </a:lnTo>
                  <a:lnTo>
                    <a:pt x="37465" y="239395"/>
                  </a:lnTo>
                  <a:lnTo>
                    <a:pt x="34925" y="238125"/>
                  </a:lnTo>
                  <a:lnTo>
                    <a:pt x="31750" y="235586"/>
                  </a:lnTo>
                  <a:lnTo>
                    <a:pt x="27940" y="231775"/>
                  </a:lnTo>
                  <a:lnTo>
                    <a:pt x="25400" y="231140"/>
                  </a:lnTo>
                  <a:lnTo>
                    <a:pt x="22860" y="229870"/>
                  </a:lnTo>
                  <a:lnTo>
                    <a:pt x="21590" y="231140"/>
                  </a:lnTo>
                  <a:lnTo>
                    <a:pt x="21590" y="233045"/>
                  </a:lnTo>
                  <a:lnTo>
                    <a:pt x="21590" y="234315"/>
                  </a:lnTo>
                  <a:lnTo>
                    <a:pt x="22860" y="238125"/>
                  </a:lnTo>
                  <a:lnTo>
                    <a:pt x="22860" y="240665"/>
                  </a:lnTo>
                  <a:lnTo>
                    <a:pt x="24130" y="245745"/>
                  </a:lnTo>
                  <a:lnTo>
                    <a:pt x="24130" y="247015"/>
                  </a:lnTo>
                  <a:lnTo>
                    <a:pt x="25400" y="248920"/>
                  </a:lnTo>
                  <a:lnTo>
                    <a:pt x="26670" y="251461"/>
                  </a:lnTo>
                  <a:lnTo>
                    <a:pt x="26670" y="254000"/>
                  </a:lnTo>
                  <a:lnTo>
                    <a:pt x="27940" y="256540"/>
                  </a:lnTo>
                  <a:lnTo>
                    <a:pt x="27940" y="259080"/>
                  </a:lnTo>
                  <a:lnTo>
                    <a:pt x="29210" y="261620"/>
                  </a:lnTo>
                  <a:lnTo>
                    <a:pt x="29210" y="263525"/>
                  </a:lnTo>
                  <a:lnTo>
                    <a:pt x="30480" y="267336"/>
                  </a:lnTo>
                  <a:lnTo>
                    <a:pt x="30480" y="269875"/>
                  </a:lnTo>
                  <a:lnTo>
                    <a:pt x="31750" y="273686"/>
                  </a:lnTo>
                  <a:lnTo>
                    <a:pt x="33020" y="276225"/>
                  </a:lnTo>
                  <a:lnTo>
                    <a:pt x="33020" y="278765"/>
                  </a:lnTo>
                  <a:lnTo>
                    <a:pt x="34290" y="281940"/>
                  </a:lnTo>
                  <a:lnTo>
                    <a:pt x="34925" y="284480"/>
                  </a:lnTo>
                  <a:lnTo>
                    <a:pt x="34925" y="288290"/>
                  </a:lnTo>
                  <a:lnTo>
                    <a:pt x="36195" y="290830"/>
                  </a:lnTo>
                  <a:lnTo>
                    <a:pt x="37465" y="294640"/>
                  </a:lnTo>
                  <a:lnTo>
                    <a:pt x="37465" y="297815"/>
                  </a:lnTo>
                  <a:lnTo>
                    <a:pt x="38735" y="301625"/>
                  </a:lnTo>
                  <a:lnTo>
                    <a:pt x="40005" y="304165"/>
                  </a:lnTo>
                  <a:lnTo>
                    <a:pt x="40005" y="306705"/>
                  </a:lnTo>
                  <a:lnTo>
                    <a:pt x="41275" y="310515"/>
                  </a:lnTo>
                  <a:lnTo>
                    <a:pt x="42545" y="312420"/>
                  </a:lnTo>
                  <a:lnTo>
                    <a:pt x="42545" y="316230"/>
                  </a:lnTo>
                  <a:lnTo>
                    <a:pt x="43815" y="320040"/>
                  </a:lnTo>
                  <a:lnTo>
                    <a:pt x="45085" y="322580"/>
                  </a:lnTo>
                  <a:lnTo>
                    <a:pt x="45085" y="326390"/>
                  </a:lnTo>
                  <a:lnTo>
                    <a:pt x="46355" y="328295"/>
                  </a:lnTo>
                  <a:lnTo>
                    <a:pt x="46355" y="330836"/>
                  </a:lnTo>
                  <a:lnTo>
                    <a:pt x="47625" y="333375"/>
                  </a:lnTo>
                  <a:lnTo>
                    <a:pt x="48895" y="337186"/>
                  </a:lnTo>
                  <a:lnTo>
                    <a:pt x="48895" y="339725"/>
                  </a:lnTo>
                  <a:lnTo>
                    <a:pt x="50165" y="342265"/>
                  </a:lnTo>
                  <a:lnTo>
                    <a:pt x="51435" y="344170"/>
                  </a:lnTo>
                  <a:lnTo>
                    <a:pt x="51435" y="346711"/>
                  </a:lnTo>
                  <a:lnTo>
                    <a:pt x="52070" y="350520"/>
                  </a:lnTo>
                  <a:lnTo>
                    <a:pt x="53340" y="355600"/>
                  </a:lnTo>
                  <a:lnTo>
                    <a:pt x="54610" y="358140"/>
                  </a:lnTo>
                  <a:lnTo>
                    <a:pt x="55880" y="361315"/>
                  </a:lnTo>
                  <a:lnTo>
                    <a:pt x="55880" y="363855"/>
                  </a:lnTo>
                  <a:lnTo>
                    <a:pt x="55880" y="366395"/>
                  </a:lnTo>
                  <a:lnTo>
                    <a:pt x="57150" y="366395"/>
                  </a:lnTo>
                  <a:lnTo>
                    <a:pt x="57150" y="367665"/>
                  </a:lnTo>
                  <a:lnTo>
                    <a:pt x="58420" y="367665"/>
                  </a:lnTo>
                  <a:lnTo>
                    <a:pt x="60960" y="368936"/>
                  </a:lnTo>
                  <a:lnTo>
                    <a:pt x="63500" y="370205"/>
                  </a:lnTo>
                  <a:lnTo>
                    <a:pt x="66040" y="371475"/>
                  </a:lnTo>
                  <a:lnTo>
                    <a:pt x="69215" y="372745"/>
                  </a:lnTo>
                  <a:lnTo>
                    <a:pt x="71755" y="372745"/>
                  </a:lnTo>
                  <a:lnTo>
                    <a:pt x="74295" y="374015"/>
                  </a:lnTo>
                  <a:lnTo>
                    <a:pt x="76835" y="374015"/>
                  </a:lnTo>
                  <a:lnTo>
                    <a:pt x="79375" y="375286"/>
                  </a:lnTo>
                  <a:lnTo>
                    <a:pt x="81915" y="375920"/>
                  </a:lnTo>
                  <a:lnTo>
                    <a:pt x="84455" y="375920"/>
                  </a:lnTo>
                  <a:lnTo>
                    <a:pt x="86360" y="375920"/>
                  </a:lnTo>
                  <a:lnTo>
                    <a:pt x="88900" y="377190"/>
                  </a:lnTo>
                  <a:lnTo>
                    <a:pt x="91440" y="377190"/>
                  </a:lnTo>
                  <a:lnTo>
                    <a:pt x="93980" y="378461"/>
                  </a:lnTo>
                  <a:lnTo>
                    <a:pt x="96520" y="378461"/>
                  </a:lnTo>
                  <a:lnTo>
                    <a:pt x="100330" y="378461"/>
                  </a:lnTo>
                  <a:lnTo>
                    <a:pt x="102235" y="378461"/>
                  </a:lnTo>
                  <a:lnTo>
                    <a:pt x="104775" y="378461"/>
                  </a:lnTo>
                  <a:lnTo>
                    <a:pt x="107315" y="378461"/>
                  </a:lnTo>
                  <a:lnTo>
                    <a:pt x="111125" y="379730"/>
                  </a:lnTo>
                  <a:lnTo>
                    <a:pt x="113665" y="378461"/>
                  </a:lnTo>
                  <a:lnTo>
                    <a:pt x="117475" y="378461"/>
                  </a:lnTo>
                  <a:lnTo>
                    <a:pt x="119380" y="378461"/>
                  </a:lnTo>
                  <a:lnTo>
                    <a:pt x="121920" y="378461"/>
                  </a:lnTo>
                  <a:lnTo>
                    <a:pt x="124460" y="378461"/>
                  </a:lnTo>
                  <a:lnTo>
                    <a:pt x="128270" y="377190"/>
                  </a:lnTo>
                  <a:lnTo>
                    <a:pt x="130810" y="377190"/>
                  </a:lnTo>
                  <a:lnTo>
                    <a:pt x="133350" y="375920"/>
                  </a:lnTo>
                  <a:lnTo>
                    <a:pt x="135255" y="375286"/>
                  </a:lnTo>
                  <a:lnTo>
                    <a:pt x="137795" y="375286"/>
                  </a:lnTo>
                  <a:lnTo>
                    <a:pt x="140335" y="374015"/>
                  </a:lnTo>
                  <a:lnTo>
                    <a:pt x="144145" y="372745"/>
                  </a:lnTo>
                  <a:lnTo>
                    <a:pt x="146685" y="371475"/>
                  </a:lnTo>
                  <a:lnTo>
                    <a:pt x="149225" y="371475"/>
                  </a:lnTo>
                  <a:lnTo>
                    <a:pt x="151765" y="370205"/>
                  </a:lnTo>
                  <a:lnTo>
                    <a:pt x="153670" y="368936"/>
                  </a:lnTo>
                  <a:lnTo>
                    <a:pt x="156210" y="367665"/>
                  </a:lnTo>
                  <a:lnTo>
                    <a:pt x="158750" y="367665"/>
                  </a:lnTo>
                  <a:lnTo>
                    <a:pt x="161290" y="366395"/>
                  </a:lnTo>
                  <a:lnTo>
                    <a:pt x="163830" y="366395"/>
                  </a:lnTo>
                  <a:lnTo>
                    <a:pt x="168910" y="363855"/>
                  </a:lnTo>
                  <a:lnTo>
                    <a:pt x="172085" y="361315"/>
                  </a:lnTo>
                  <a:lnTo>
                    <a:pt x="175895" y="360045"/>
                  </a:lnTo>
                  <a:lnTo>
                    <a:pt x="178435" y="359411"/>
                  </a:lnTo>
                  <a:lnTo>
                    <a:pt x="180975" y="358140"/>
                  </a:lnTo>
                  <a:lnTo>
                    <a:pt x="183515" y="358140"/>
                  </a:lnTo>
                  <a:lnTo>
                    <a:pt x="184785" y="356870"/>
                  </a:lnTo>
                  <a:lnTo>
                    <a:pt x="184785" y="355600"/>
                  </a:lnTo>
                  <a:lnTo>
                    <a:pt x="183515" y="353061"/>
                  </a:lnTo>
                  <a:lnTo>
                    <a:pt x="183515" y="350520"/>
                  </a:lnTo>
                  <a:lnTo>
                    <a:pt x="182245" y="346711"/>
                  </a:lnTo>
                  <a:lnTo>
                    <a:pt x="180975" y="343536"/>
                  </a:lnTo>
                  <a:lnTo>
                    <a:pt x="179705" y="340995"/>
                  </a:lnTo>
                  <a:lnTo>
                    <a:pt x="179705" y="338455"/>
                  </a:lnTo>
                  <a:lnTo>
                    <a:pt x="179705" y="335915"/>
                  </a:lnTo>
                  <a:lnTo>
                    <a:pt x="178435" y="333375"/>
                  </a:lnTo>
                  <a:lnTo>
                    <a:pt x="178435" y="329565"/>
                  </a:lnTo>
                  <a:lnTo>
                    <a:pt x="177165" y="327025"/>
                  </a:lnTo>
                  <a:lnTo>
                    <a:pt x="175895" y="323850"/>
                  </a:lnTo>
                  <a:lnTo>
                    <a:pt x="175895" y="321311"/>
                  </a:lnTo>
                  <a:lnTo>
                    <a:pt x="174625" y="317500"/>
                  </a:lnTo>
                  <a:lnTo>
                    <a:pt x="174625" y="314961"/>
                  </a:lnTo>
                  <a:lnTo>
                    <a:pt x="173355" y="311150"/>
                  </a:lnTo>
                  <a:lnTo>
                    <a:pt x="173355" y="307975"/>
                  </a:lnTo>
                  <a:lnTo>
                    <a:pt x="172085" y="304165"/>
                  </a:lnTo>
                  <a:lnTo>
                    <a:pt x="170815" y="300355"/>
                  </a:lnTo>
                  <a:lnTo>
                    <a:pt x="169545" y="296545"/>
                  </a:lnTo>
                  <a:lnTo>
                    <a:pt x="169545" y="293370"/>
                  </a:lnTo>
                  <a:lnTo>
                    <a:pt x="168910" y="289561"/>
                  </a:lnTo>
                  <a:lnTo>
                    <a:pt x="167640" y="285750"/>
                  </a:lnTo>
                  <a:lnTo>
                    <a:pt x="167640" y="281940"/>
                  </a:lnTo>
                  <a:lnTo>
                    <a:pt x="166370" y="278765"/>
                  </a:lnTo>
                  <a:lnTo>
                    <a:pt x="165100" y="273686"/>
                  </a:lnTo>
                  <a:lnTo>
                    <a:pt x="163830" y="269875"/>
                  </a:lnTo>
                  <a:lnTo>
                    <a:pt x="163830" y="266065"/>
                  </a:lnTo>
                  <a:lnTo>
                    <a:pt x="162560" y="261620"/>
                  </a:lnTo>
                  <a:lnTo>
                    <a:pt x="161290" y="257811"/>
                  </a:lnTo>
                  <a:lnTo>
                    <a:pt x="161290" y="252730"/>
                  </a:lnTo>
                  <a:lnTo>
                    <a:pt x="158750" y="248920"/>
                  </a:lnTo>
                  <a:lnTo>
                    <a:pt x="158750" y="245745"/>
                  </a:lnTo>
                  <a:lnTo>
                    <a:pt x="157480" y="241936"/>
                  </a:lnTo>
                  <a:lnTo>
                    <a:pt x="157480" y="238125"/>
                  </a:lnTo>
                  <a:lnTo>
                    <a:pt x="156210" y="233045"/>
                  </a:lnTo>
                  <a:lnTo>
                    <a:pt x="154940" y="229870"/>
                  </a:lnTo>
                  <a:lnTo>
                    <a:pt x="153670" y="226061"/>
                  </a:lnTo>
                  <a:lnTo>
                    <a:pt x="153670" y="222250"/>
                  </a:lnTo>
                  <a:lnTo>
                    <a:pt x="152400" y="218440"/>
                  </a:lnTo>
                  <a:lnTo>
                    <a:pt x="152400" y="215265"/>
                  </a:lnTo>
                  <a:lnTo>
                    <a:pt x="151765" y="211455"/>
                  </a:lnTo>
                  <a:lnTo>
                    <a:pt x="151765" y="206375"/>
                  </a:lnTo>
                  <a:lnTo>
                    <a:pt x="150495" y="202565"/>
                  </a:lnTo>
                  <a:lnTo>
                    <a:pt x="150495" y="200025"/>
                  </a:lnTo>
                  <a:lnTo>
                    <a:pt x="149225" y="196850"/>
                  </a:lnTo>
                  <a:lnTo>
                    <a:pt x="147955" y="193040"/>
                  </a:lnTo>
                  <a:lnTo>
                    <a:pt x="147955" y="190500"/>
                  </a:lnTo>
                  <a:lnTo>
                    <a:pt x="147955" y="186690"/>
                  </a:lnTo>
                  <a:lnTo>
                    <a:pt x="146685" y="184150"/>
                  </a:lnTo>
                  <a:lnTo>
                    <a:pt x="146685" y="180975"/>
                  </a:lnTo>
                  <a:lnTo>
                    <a:pt x="146685" y="178436"/>
                  </a:lnTo>
                  <a:lnTo>
                    <a:pt x="146685" y="175895"/>
                  </a:lnTo>
                  <a:lnTo>
                    <a:pt x="145415" y="173355"/>
                  </a:lnTo>
                  <a:lnTo>
                    <a:pt x="145415" y="170815"/>
                  </a:lnTo>
                  <a:lnTo>
                    <a:pt x="145415" y="168275"/>
                  </a:lnTo>
                  <a:lnTo>
                    <a:pt x="145415" y="167005"/>
                  </a:lnTo>
                  <a:lnTo>
                    <a:pt x="145415" y="162561"/>
                  </a:lnTo>
                  <a:lnTo>
                    <a:pt x="144145" y="158750"/>
                  </a:lnTo>
                  <a:lnTo>
                    <a:pt x="144145" y="154940"/>
                  </a:lnTo>
                  <a:lnTo>
                    <a:pt x="144145" y="153670"/>
                  </a:lnTo>
                  <a:lnTo>
                    <a:pt x="144145" y="151130"/>
                  </a:lnTo>
                  <a:lnTo>
                    <a:pt x="144145" y="149225"/>
                  </a:lnTo>
                  <a:lnTo>
                    <a:pt x="142875" y="146686"/>
                  </a:lnTo>
                  <a:lnTo>
                    <a:pt x="142875" y="142875"/>
                  </a:lnTo>
                  <a:lnTo>
                    <a:pt x="142875" y="140336"/>
                  </a:lnTo>
                  <a:lnTo>
                    <a:pt x="142875" y="137795"/>
                  </a:lnTo>
                  <a:lnTo>
                    <a:pt x="142875" y="135255"/>
                  </a:lnTo>
                  <a:lnTo>
                    <a:pt x="142875" y="132080"/>
                  </a:lnTo>
                  <a:lnTo>
                    <a:pt x="142875" y="129540"/>
                  </a:lnTo>
                  <a:lnTo>
                    <a:pt x="142875" y="127000"/>
                  </a:lnTo>
                  <a:lnTo>
                    <a:pt x="141605" y="124461"/>
                  </a:lnTo>
                  <a:lnTo>
                    <a:pt x="141605" y="120650"/>
                  </a:lnTo>
                  <a:lnTo>
                    <a:pt x="141605" y="118745"/>
                  </a:lnTo>
                  <a:lnTo>
                    <a:pt x="141605" y="114936"/>
                  </a:lnTo>
                  <a:lnTo>
                    <a:pt x="141605" y="112395"/>
                  </a:lnTo>
                  <a:lnTo>
                    <a:pt x="141605" y="108586"/>
                  </a:lnTo>
                  <a:lnTo>
                    <a:pt x="141605" y="106045"/>
                  </a:lnTo>
                  <a:lnTo>
                    <a:pt x="141605" y="103505"/>
                  </a:lnTo>
                  <a:lnTo>
                    <a:pt x="141605" y="100330"/>
                  </a:lnTo>
                  <a:lnTo>
                    <a:pt x="141605" y="97790"/>
                  </a:lnTo>
                  <a:lnTo>
                    <a:pt x="141605" y="93980"/>
                  </a:lnTo>
                  <a:lnTo>
                    <a:pt x="141605" y="91440"/>
                  </a:lnTo>
                  <a:lnTo>
                    <a:pt x="141605" y="87630"/>
                  </a:lnTo>
                  <a:lnTo>
                    <a:pt x="141605" y="85725"/>
                  </a:lnTo>
                  <a:lnTo>
                    <a:pt x="141605" y="83186"/>
                  </a:lnTo>
                  <a:lnTo>
                    <a:pt x="141605" y="80645"/>
                  </a:lnTo>
                  <a:lnTo>
                    <a:pt x="140335" y="76836"/>
                  </a:lnTo>
                  <a:lnTo>
                    <a:pt x="140335" y="74295"/>
                  </a:lnTo>
                  <a:lnTo>
                    <a:pt x="140335" y="71120"/>
                  </a:lnTo>
                  <a:lnTo>
                    <a:pt x="140335" y="68580"/>
                  </a:lnTo>
                  <a:lnTo>
                    <a:pt x="140335" y="66040"/>
                  </a:lnTo>
                  <a:lnTo>
                    <a:pt x="140335" y="63500"/>
                  </a:lnTo>
                  <a:lnTo>
                    <a:pt x="140335" y="59690"/>
                  </a:lnTo>
                  <a:lnTo>
                    <a:pt x="140335" y="57150"/>
                  </a:lnTo>
                  <a:lnTo>
                    <a:pt x="140335" y="55245"/>
                  </a:lnTo>
                  <a:lnTo>
                    <a:pt x="140335" y="52705"/>
                  </a:lnTo>
                  <a:lnTo>
                    <a:pt x="140335" y="50165"/>
                  </a:lnTo>
                  <a:lnTo>
                    <a:pt x="140335" y="47625"/>
                  </a:lnTo>
                  <a:lnTo>
                    <a:pt x="140335" y="42545"/>
                  </a:lnTo>
                  <a:lnTo>
                    <a:pt x="140335" y="38100"/>
                  </a:lnTo>
                  <a:lnTo>
                    <a:pt x="140335" y="33020"/>
                  </a:lnTo>
                  <a:lnTo>
                    <a:pt x="140335" y="29211"/>
                  </a:lnTo>
                  <a:lnTo>
                    <a:pt x="140335" y="25400"/>
                  </a:lnTo>
                  <a:lnTo>
                    <a:pt x="140335" y="22861"/>
                  </a:lnTo>
                  <a:lnTo>
                    <a:pt x="140335" y="19686"/>
                  </a:lnTo>
                  <a:lnTo>
                    <a:pt x="141605" y="17145"/>
                  </a:lnTo>
                  <a:lnTo>
                    <a:pt x="141605" y="15875"/>
                  </a:lnTo>
                  <a:lnTo>
                    <a:pt x="141605" y="14605"/>
                  </a:lnTo>
                  <a:lnTo>
                    <a:pt x="141605" y="10795"/>
                  </a:lnTo>
                  <a:lnTo>
                    <a:pt x="141605" y="8255"/>
                  </a:lnTo>
                  <a:lnTo>
                    <a:pt x="142875" y="6350"/>
                  </a:lnTo>
                  <a:lnTo>
                    <a:pt x="142875" y="5080"/>
                  </a:lnTo>
                  <a:lnTo>
                    <a:pt x="145415" y="2540"/>
                  </a:lnTo>
                  <a:lnTo>
                    <a:pt x="146685" y="1270"/>
                  </a:lnTo>
                  <a:lnTo>
                    <a:pt x="1479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9" name="Shape 3092"/>
            <p:cNvSpPr>
              <a:spLocks/>
            </p:cNvSpPr>
            <p:nvPr/>
          </p:nvSpPr>
          <p:spPr bwMode="auto">
            <a:xfrm>
              <a:off x="1809" y="4730"/>
              <a:ext cx="1715" cy="5080"/>
            </a:xfrm>
            <a:custGeom>
              <a:avLst/>
              <a:gdLst>
                <a:gd name="T0" fmla="*/ 1677 w 171450"/>
                <a:gd name="T1" fmla="*/ 184 h 508000"/>
                <a:gd name="T2" fmla="*/ 1531 w 171450"/>
                <a:gd name="T3" fmla="*/ 254 h 508000"/>
                <a:gd name="T4" fmla="*/ 1385 w 171450"/>
                <a:gd name="T5" fmla="*/ 394 h 508000"/>
                <a:gd name="T6" fmla="*/ 1251 w 171450"/>
                <a:gd name="T7" fmla="*/ 597 h 508000"/>
                <a:gd name="T8" fmla="*/ 1118 w 171450"/>
                <a:gd name="T9" fmla="*/ 845 h 508000"/>
                <a:gd name="T10" fmla="*/ 978 w 171450"/>
                <a:gd name="T11" fmla="*/ 1137 h 508000"/>
                <a:gd name="T12" fmla="*/ 858 w 171450"/>
                <a:gd name="T13" fmla="*/ 1454 h 508000"/>
                <a:gd name="T14" fmla="*/ 750 w 171450"/>
                <a:gd name="T15" fmla="*/ 1797 h 508000"/>
                <a:gd name="T16" fmla="*/ 635 w 171450"/>
                <a:gd name="T17" fmla="*/ 2153 h 508000"/>
                <a:gd name="T18" fmla="*/ 540 w 171450"/>
                <a:gd name="T19" fmla="*/ 2489 h 508000"/>
                <a:gd name="T20" fmla="*/ 445 w 171450"/>
                <a:gd name="T21" fmla="*/ 2819 h 508000"/>
                <a:gd name="T22" fmla="*/ 368 w 171450"/>
                <a:gd name="T23" fmla="*/ 3137 h 508000"/>
                <a:gd name="T24" fmla="*/ 305 w 171450"/>
                <a:gd name="T25" fmla="*/ 3423 h 508000"/>
                <a:gd name="T26" fmla="*/ 260 w 171450"/>
                <a:gd name="T27" fmla="*/ 3664 h 508000"/>
                <a:gd name="T28" fmla="*/ 222 w 171450"/>
                <a:gd name="T29" fmla="*/ 3848 h 508000"/>
                <a:gd name="T30" fmla="*/ 210 w 171450"/>
                <a:gd name="T31" fmla="*/ 3969 h 508000"/>
                <a:gd name="T32" fmla="*/ 210 w 171450"/>
                <a:gd name="T33" fmla="*/ 4045 h 508000"/>
                <a:gd name="T34" fmla="*/ 273 w 171450"/>
                <a:gd name="T35" fmla="*/ 4140 h 508000"/>
                <a:gd name="T36" fmla="*/ 394 w 171450"/>
                <a:gd name="T37" fmla="*/ 4261 h 508000"/>
                <a:gd name="T38" fmla="*/ 553 w 171450"/>
                <a:gd name="T39" fmla="*/ 4407 h 508000"/>
                <a:gd name="T40" fmla="*/ 711 w 171450"/>
                <a:gd name="T41" fmla="*/ 4547 h 508000"/>
                <a:gd name="T42" fmla="*/ 858 w 171450"/>
                <a:gd name="T43" fmla="*/ 4680 h 508000"/>
                <a:gd name="T44" fmla="*/ 991 w 171450"/>
                <a:gd name="T45" fmla="*/ 4775 h 508000"/>
                <a:gd name="T46" fmla="*/ 1093 w 171450"/>
                <a:gd name="T47" fmla="*/ 4864 h 508000"/>
                <a:gd name="T48" fmla="*/ 635 w 171450"/>
                <a:gd name="T49" fmla="*/ 5067 h 508000"/>
                <a:gd name="T50" fmla="*/ 419 w 171450"/>
                <a:gd name="T51" fmla="*/ 4547 h 508000"/>
                <a:gd name="T52" fmla="*/ 286 w 171450"/>
                <a:gd name="T53" fmla="*/ 4432 h 508000"/>
                <a:gd name="T54" fmla="*/ 159 w 171450"/>
                <a:gd name="T55" fmla="*/ 4299 h 508000"/>
                <a:gd name="T56" fmla="*/ 102 w 171450"/>
                <a:gd name="T57" fmla="*/ 4216 h 508000"/>
                <a:gd name="T58" fmla="*/ 13 w 171450"/>
                <a:gd name="T59" fmla="*/ 4089 h 508000"/>
                <a:gd name="T60" fmla="*/ 13 w 171450"/>
                <a:gd name="T61" fmla="*/ 3994 h 508000"/>
                <a:gd name="T62" fmla="*/ 25 w 171450"/>
                <a:gd name="T63" fmla="*/ 3899 h 508000"/>
                <a:gd name="T64" fmla="*/ 64 w 171450"/>
                <a:gd name="T65" fmla="*/ 3740 h 508000"/>
                <a:gd name="T66" fmla="*/ 114 w 171450"/>
                <a:gd name="T67" fmla="*/ 3543 h 508000"/>
                <a:gd name="T68" fmla="*/ 159 w 171450"/>
                <a:gd name="T69" fmla="*/ 3296 h 508000"/>
                <a:gd name="T70" fmla="*/ 222 w 171450"/>
                <a:gd name="T71" fmla="*/ 3042 h 508000"/>
                <a:gd name="T72" fmla="*/ 292 w 171450"/>
                <a:gd name="T73" fmla="*/ 2750 h 508000"/>
                <a:gd name="T74" fmla="*/ 381 w 171450"/>
                <a:gd name="T75" fmla="*/ 2457 h 508000"/>
                <a:gd name="T76" fmla="*/ 451 w 171450"/>
                <a:gd name="T77" fmla="*/ 2153 h 508000"/>
                <a:gd name="T78" fmla="*/ 540 w 171450"/>
                <a:gd name="T79" fmla="*/ 1842 h 508000"/>
                <a:gd name="T80" fmla="*/ 622 w 171450"/>
                <a:gd name="T81" fmla="*/ 1549 h 508000"/>
                <a:gd name="T82" fmla="*/ 711 w 171450"/>
                <a:gd name="T83" fmla="*/ 1283 h 508000"/>
                <a:gd name="T84" fmla="*/ 794 w 171450"/>
                <a:gd name="T85" fmla="*/ 1035 h 508000"/>
                <a:gd name="T86" fmla="*/ 883 w 171450"/>
                <a:gd name="T87" fmla="*/ 819 h 508000"/>
                <a:gd name="T88" fmla="*/ 965 w 171450"/>
                <a:gd name="T89" fmla="*/ 648 h 508000"/>
                <a:gd name="T90" fmla="*/ 1054 w 171450"/>
                <a:gd name="T91" fmla="*/ 540 h 508000"/>
                <a:gd name="T92" fmla="*/ 1124 w 171450"/>
                <a:gd name="T93" fmla="*/ 438 h 508000"/>
                <a:gd name="T94" fmla="*/ 1251 w 171450"/>
                <a:gd name="T95" fmla="*/ 292 h 508000"/>
                <a:gd name="T96" fmla="*/ 1359 w 171450"/>
                <a:gd name="T97" fmla="*/ 171 h 508000"/>
                <a:gd name="T98" fmla="*/ 1467 w 171450"/>
                <a:gd name="T99" fmla="*/ 70 h 508000"/>
                <a:gd name="T100" fmla="*/ 1556 w 171450"/>
                <a:gd name="T101" fmla="*/ 13 h 50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450"/>
                <a:gd name="T154" fmla="*/ 0 h 508000"/>
                <a:gd name="T155" fmla="*/ 171450 w 171450"/>
                <a:gd name="T156" fmla="*/ 508000 h 508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450" h="508000">
                  <a:moveTo>
                    <a:pt x="156845" y="0"/>
                  </a:moveTo>
                  <a:lnTo>
                    <a:pt x="158115" y="0"/>
                  </a:lnTo>
                  <a:lnTo>
                    <a:pt x="171450" y="18415"/>
                  </a:lnTo>
                  <a:lnTo>
                    <a:pt x="167640" y="18415"/>
                  </a:lnTo>
                  <a:lnTo>
                    <a:pt x="163830" y="19685"/>
                  </a:lnTo>
                  <a:lnTo>
                    <a:pt x="160655" y="20955"/>
                  </a:lnTo>
                  <a:lnTo>
                    <a:pt x="156845" y="22860"/>
                  </a:lnTo>
                  <a:lnTo>
                    <a:pt x="153035" y="25400"/>
                  </a:lnTo>
                  <a:lnTo>
                    <a:pt x="149225" y="27940"/>
                  </a:lnTo>
                  <a:lnTo>
                    <a:pt x="146050" y="31750"/>
                  </a:lnTo>
                  <a:lnTo>
                    <a:pt x="142240" y="36830"/>
                  </a:lnTo>
                  <a:lnTo>
                    <a:pt x="138430" y="39370"/>
                  </a:lnTo>
                  <a:lnTo>
                    <a:pt x="135890" y="43815"/>
                  </a:lnTo>
                  <a:lnTo>
                    <a:pt x="132080" y="48895"/>
                  </a:lnTo>
                  <a:lnTo>
                    <a:pt x="128905" y="53975"/>
                  </a:lnTo>
                  <a:lnTo>
                    <a:pt x="125095" y="59690"/>
                  </a:lnTo>
                  <a:lnTo>
                    <a:pt x="122555" y="66040"/>
                  </a:lnTo>
                  <a:lnTo>
                    <a:pt x="118745" y="71755"/>
                  </a:lnTo>
                  <a:lnTo>
                    <a:pt x="114935" y="78105"/>
                  </a:lnTo>
                  <a:lnTo>
                    <a:pt x="111760" y="84455"/>
                  </a:lnTo>
                  <a:lnTo>
                    <a:pt x="107950" y="91440"/>
                  </a:lnTo>
                  <a:lnTo>
                    <a:pt x="105410" y="99060"/>
                  </a:lnTo>
                  <a:lnTo>
                    <a:pt x="101600" y="106045"/>
                  </a:lnTo>
                  <a:lnTo>
                    <a:pt x="97790" y="113665"/>
                  </a:lnTo>
                  <a:lnTo>
                    <a:pt x="95250" y="120650"/>
                  </a:lnTo>
                  <a:lnTo>
                    <a:pt x="92075" y="129540"/>
                  </a:lnTo>
                  <a:lnTo>
                    <a:pt x="89535" y="137795"/>
                  </a:lnTo>
                  <a:lnTo>
                    <a:pt x="85725" y="145415"/>
                  </a:lnTo>
                  <a:lnTo>
                    <a:pt x="83185" y="153670"/>
                  </a:lnTo>
                  <a:lnTo>
                    <a:pt x="79375" y="162560"/>
                  </a:lnTo>
                  <a:lnTo>
                    <a:pt x="77470" y="170815"/>
                  </a:lnTo>
                  <a:lnTo>
                    <a:pt x="74930" y="179705"/>
                  </a:lnTo>
                  <a:lnTo>
                    <a:pt x="72390" y="187960"/>
                  </a:lnTo>
                  <a:lnTo>
                    <a:pt x="68580" y="196850"/>
                  </a:lnTo>
                  <a:lnTo>
                    <a:pt x="66040" y="206375"/>
                  </a:lnTo>
                  <a:lnTo>
                    <a:pt x="63500" y="215265"/>
                  </a:lnTo>
                  <a:lnTo>
                    <a:pt x="61595" y="223520"/>
                  </a:lnTo>
                  <a:lnTo>
                    <a:pt x="59055" y="231775"/>
                  </a:lnTo>
                  <a:lnTo>
                    <a:pt x="56515" y="240665"/>
                  </a:lnTo>
                  <a:lnTo>
                    <a:pt x="53975" y="248920"/>
                  </a:lnTo>
                  <a:lnTo>
                    <a:pt x="51435" y="257810"/>
                  </a:lnTo>
                  <a:lnTo>
                    <a:pt x="48895" y="266065"/>
                  </a:lnTo>
                  <a:lnTo>
                    <a:pt x="47625" y="274955"/>
                  </a:lnTo>
                  <a:lnTo>
                    <a:pt x="44450" y="281940"/>
                  </a:lnTo>
                  <a:lnTo>
                    <a:pt x="43180" y="290830"/>
                  </a:lnTo>
                  <a:lnTo>
                    <a:pt x="40640" y="297815"/>
                  </a:lnTo>
                  <a:lnTo>
                    <a:pt x="39370" y="306705"/>
                  </a:lnTo>
                  <a:lnTo>
                    <a:pt x="36830" y="313690"/>
                  </a:lnTo>
                  <a:lnTo>
                    <a:pt x="35560" y="321310"/>
                  </a:lnTo>
                  <a:lnTo>
                    <a:pt x="34290" y="328295"/>
                  </a:lnTo>
                  <a:lnTo>
                    <a:pt x="33020" y="335915"/>
                  </a:lnTo>
                  <a:lnTo>
                    <a:pt x="30480" y="342265"/>
                  </a:lnTo>
                  <a:lnTo>
                    <a:pt x="29210" y="347980"/>
                  </a:lnTo>
                  <a:lnTo>
                    <a:pt x="28575" y="355600"/>
                  </a:lnTo>
                  <a:lnTo>
                    <a:pt x="27305" y="361315"/>
                  </a:lnTo>
                  <a:lnTo>
                    <a:pt x="26035" y="366395"/>
                  </a:lnTo>
                  <a:lnTo>
                    <a:pt x="24765" y="371475"/>
                  </a:lnTo>
                  <a:lnTo>
                    <a:pt x="23495" y="375920"/>
                  </a:lnTo>
                  <a:lnTo>
                    <a:pt x="23495" y="381000"/>
                  </a:lnTo>
                  <a:lnTo>
                    <a:pt x="22225" y="384810"/>
                  </a:lnTo>
                  <a:lnTo>
                    <a:pt x="22225" y="388620"/>
                  </a:lnTo>
                  <a:lnTo>
                    <a:pt x="20955" y="391795"/>
                  </a:lnTo>
                  <a:lnTo>
                    <a:pt x="20955" y="395605"/>
                  </a:lnTo>
                  <a:lnTo>
                    <a:pt x="20955" y="396875"/>
                  </a:lnTo>
                  <a:lnTo>
                    <a:pt x="20955" y="400685"/>
                  </a:lnTo>
                  <a:lnTo>
                    <a:pt x="20955" y="401955"/>
                  </a:lnTo>
                  <a:lnTo>
                    <a:pt x="20955" y="403225"/>
                  </a:lnTo>
                  <a:lnTo>
                    <a:pt x="20955" y="404495"/>
                  </a:lnTo>
                  <a:lnTo>
                    <a:pt x="22225" y="407035"/>
                  </a:lnTo>
                  <a:lnTo>
                    <a:pt x="23495" y="408940"/>
                  </a:lnTo>
                  <a:lnTo>
                    <a:pt x="26035" y="411480"/>
                  </a:lnTo>
                  <a:lnTo>
                    <a:pt x="27305" y="414020"/>
                  </a:lnTo>
                  <a:lnTo>
                    <a:pt x="29210" y="416560"/>
                  </a:lnTo>
                  <a:lnTo>
                    <a:pt x="33020" y="420370"/>
                  </a:lnTo>
                  <a:lnTo>
                    <a:pt x="35560" y="423545"/>
                  </a:lnTo>
                  <a:lnTo>
                    <a:pt x="39370" y="426085"/>
                  </a:lnTo>
                  <a:lnTo>
                    <a:pt x="43180" y="429895"/>
                  </a:lnTo>
                  <a:lnTo>
                    <a:pt x="46355" y="433705"/>
                  </a:lnTo>
                  <a:lnTo>
                    <a:pt x="50165" y="437515"/>
                  </a:lnTo>
                  <a:lnTo>
                    <a:pt x="55245" y="440690"/>
                  </a:lnTo>
                  <a:lnTo>
                    <a:pt x="59055" y="444500"/>
                  </a:lnTo>
                  <a:lnTo>
                    <a:pt x="62230" y="448310"/>
                  </a:lnTo>
                  <a:lnTo>
                    <a:pt x="67310" y="452120"/>
                  </a:lnTo>
                  <a:lnTo>
                    <a:pt x="71120" y="454660"/>
                  </a:lnTo>
                  <a:lnTo>
                    <a:pt x="74930" y="457835"/>
                  </a:lnTo>
                  <a:lnTo>
                    <a:pt x="78740" y="461645"/>
                  </a:lnTo>
                  <a:lnTo>
                    <a:pt x="83185" y="465455"/>
                  </a:lnTo>
                  <a:lnTo>
                    <a:pt x="85725" y="467995"/>
                  </a:lnTo>
                  <a:lnTo>
                    <a:pt x="89535" y="470535"/>
                  </a:lnTo>
                  <a:lnTo>
                    <a:pt x="93345" y="472440"/>
                  </a:lnTo>
                  <a:lnTo>
                    <a:pt x="96520" y="476250"/>
                  </a:lnTo>
                  <a:lnTo>
                    <a:pt x="99060" y="477520"/>
                  </a:lnTo>
                  <a:lnTo>
                    <a:pt x="101600" y="480060"/>
                  </a:lnTo>
                  <a:lnTo>
                    <a:pt x="104140" y="482600"/>
                  </a:lnTo>
                  <a:lnTo>
                    <a:pt x="106680" y="483870"/>
                  </a:lnTo>
                  <a:lnTo>
                    <a:pt x="109220" y="486410"/>
                  </a:lnTo>
                  <a:lnTo>
                    <a:pt x="110490" y="487680"/>
                  </a:lnTo>
                  <a:lnTo>
                    <a:pt x="104140" y="508000"/>
                  </a:lnTo>
                  <a:lnTo>
                    <a:pt x="66040" y="472440"/>
                  </a:lnTo>
                  <a:lnTo>
                    <a:pt x="63500" y="506730"/>
                  </a:lnTo>
                  <a:lnTo>
                    <a:pt x="44450" y="506730"/>
                  </a:lnTo>
                  <a:lnTo>
                    <a:pt x="45085" y="456565"/>
                  </a:lnTo>
                  <a:lnTo>
                    <a:pt x="44450" y="455295"/>
                  </a:lnTo>
                  <a:lnTo>
                    <a:pt x="41910" y="454660"/>
                  </a:lnTo>
                  <a:lnTo>
                    <a:pt x="38100" y="452120"/>
                  </a:lnTo>
                  <a:lnTo>
                    <a:pt x="34290" y="448310"/>
                  </a:lnTo>
                  <a:lnTo>
                    <a:pt x="31750" y="445770"/>
                  </a:lnTo>
                  <a:lnTo>
                    <a:pt x="28575" y="443230"/>
                  </a:lnTo>
                  <a:lnTo>
                    <a:pt x="26035" y="441960"/>
                  </a:lnTo>
                  <a:lnTo>
                    <a:pt x="23495" y="439420"/>
                  </a:lnTo>
                  <a:lnTo>
                    <a:pt x="19685" y="434975"/>
                  </a:lnTo>
                  <a:lnTo>
                    <a:pt x="15875" y="429895"/>
                  </a:lnTo>
                  <a:lnTo>
                    <a:pt x="13335" y="427355"/>
                  </a:lnTo>
                  <a:lnTo>
                    <a:pt x="12065" y="424815"/>
                  </a:lnTo>
                  <a:lnTo>
                    <a:pt x="11430" y="422910"/>
                  </a:lnTo>
                  <a:lnTo>
                    <a:pt x="10160" y="421640"/>
                  </a:lnTo>
                  <a:lnTo>
                    <a:pt x="6350" y="417830"/>
                  </a:lnTo>
                  <a:lnTo>
                    <a:pt x="3810" y="415290"/>
                  </a:lnTo>
                  <a:lnTo>
                    <a:pt x="1270" y="411480"/>
                  </a:lnTo>
                  <a:lnTo>
                    <a:pt x="1270" y="408940"/>
                  </a:lnTo>
                  <a:lnTo>
                    <a:pt x="0" y="407035"/>
                  </a:lnTo>
                  <a:lnTo>
                    <a:pt x="0" y="404495"/>
                  </a:lnTo>
                  <a:lnTo>
                    <a:pt x="0" y="403225"/>
                  </a:lnTo>
                  <a:lnTo>
                    <a:pt x="1270" y="399415"/>
                  </a:lnTo>
                  <a:lnTo>
                    <a:pt x="1270" y="396875"/>
                  </a:lnTo>
                  <a:lnTo>
                    <a:pt x="1270" y="395605"/>
                  </a:lnTo>
                  <a:lnTo>
                    <a:pt x="2540" y="391795"/>
                  </a:lnTo>
                  <a:lnTo>
                    <a:pt x="2540" y="389890"/>
                  </a:lnTo>
                  <a:lnTo>
                    <a:pt x="3810" y="386080"/>
                  </a:lnTo>
                  <a:lnTo>
                    <a:pt x="5080" y="382270"/>
                  </a:lnTo>
                  <a:lnTo>
                    <a:pt x="5080" y="377190"/>
                  </a:lnTo>
                  <a:lnTo>
                    <a:pt x="6350" y="374015"/>
                  </a:lnTo>
                  <a:lnTo>
                    <a:pt x="7620" y="368935"/>
                  </a:lnTo>
                  <a:lnTo>
                    <a:pt x="8890" y="363855"/>
                  </a:lnTo>
                  <a:lnTo>
                    <a:pt x="10160" y="359410"/>
                  </a:lnTo>
                  <a:lnTo>
                    <a:pt x="11430" y="354330"/>
                  </a:lnTo>
                  <a:lnTo>
                    <a:pt x="12065" y="347980"/>
                  </a:lnTo>
                  <a:lnTo>
                    <a:pt x="13335" y="342265"/>
                  </a:lnTo>
                  <a:lnTo>
                    <a:pt x="14605" y="335915"/>
                  </a:lnTo>
                  <a:lnTo>
                    <a:pt x="15875" y="329565"/>
                  </a:lnTo>
                  <a:lnTo>
                    <a:pt x="17145" y="323850"/>
                  </a:lnTo>
                  <a:lnTo>
                    <a:pt x="18415" y="317500"/>
                  </a:lnTo>
                  <a:lnTo>
                    <a:pt x="20955" y="310515"/>
                  </a:lnTo>
                  <a:lnTo>
                    <a:pt x="22225" y="304165"/>
                  </a:lnTo>
                  <a:lnTo>
                    <a:pt x="23495" y="296545"/>
                  </a:lnTo>
                  <a:lnTo>
                    <a:pt x="26035" y="289560"/>
                  </a:lnTo>
                  <a:lnTo>
                    <a:pt x="27305" y="281940"/>
                  </a:lnTo>
                  <a:lnTo>
                    <a:pt x="29210" y="274955"/>
                  </a:lnTo>
                  <a:lnTo>
                    <a:pt x="31750" y="267335"/>
                  </a:lnTo>
                  <a:lnTo>
                    <a:pt x="33020" y="260350"/>
                  </a:lnTo>
                  <a:lnTo>
                    <a:pt x="35560" y="252730"/>
                  </a:lnTo>
                  <a:lnTo>
                    <a:pt x="38100" y="245745"/>
                  </a:lnTo>
                  <a:lnTo>
                    <a:pt x="39370" y="236855"/>
                  </a:lnTo>
                  <a:lnTo>
                    <a:pt x="40640" y="229870"/>
                  </a:lnTo>
                  <a:lnTo>
                    <a:pt x="43180" y="222250"/>
                  </a:lnTo>
                  <a:lnTo>
                    <a:pt x="45085" y="215265"/>
                  </a:lnTo>
                  <a:lnTo>
                    <a:pt x="46355" y="206375"/>
                  </a:lnTo>
                  <a:lnTo>
                    <a:pt x="48895" y="199390"/>
                  </a:lnTo>
                  <a:lnTo>
                    <a:pt x="51435" y="191770"/>
                  </a:lnTo>
                  <a:lnTo>
                    <a:pt x="53975" y="184150"/>
                  </a:lnTo>
                  <a:lnTo>
                    <a:pt x="55245" y="177165"/>
                  </a:lnTo>
                  <a:lnTo>
                    <a:pt x="57785" y="169545"/>
                  </a:lnTo>
                  <a:lnTo>
                    <a:pt x="60325" y="162560"/>
                  </a:lnTo>
                  <a:lnTo>
                    <a:pt x="62230" y="154940"/>
                  </a:lnTo>
                  <a:lnTo>
                    <a:pt x="63500" y="147955"/>
                  </a:lnTo>
                  <a:lnTo>
                    <a:pt x="66040" y="141605"/>
                  </a:lnTo>
                  <a:lnTo>
                    <a:pt x="68580" y="134620"/>
                  </a:lnTo>
                  <a:lnTo>
                    <a:pt x="71120" y="128270"/>
                  </a:lnTo>
                  <a:lnTo>
                    <a:pt x="72390" y="121920"/>
                  </a:lnTo>
                  <a:lnTo>
                    <a:pt x="74930" y="114935"/>
                  </a:lnTo>
                  <a:lnTo>
                    <a:pt x="77470" y="108585"/>
                  </a:lnTo>
                  <a:lnTo>
                    <a:pt x="79375" y="103505"/>
                  </a:lnTo>
                  <a:lnTo>
                    <a:pt x="80645" y="97790"/>
                  </a:lnTo>
                  <a:lnTo>
                    <a:pt x="83185" y="92710"/>
                  </a:lnTo>
                  <a:lnTo>
                    <a:pt x="85725" y="86995"/>
                  </a:lnTo>
                  <a:lnTo>
                    <a:pt x="88265" y="81915"/>
                  </a:lnTo>
                  <a:lnTo>
                    <a:pt x="90805" y="76835"/>
                  </a:lnTo>
                  <a:lnTo>
                    <a:pt x="92075" y="73025"/>
                  </a:lnTo>
                  <a:lnTo>
                    <a:pt x="94615" y="68580"/>
                  </a:lnTo>
                  <a:lnTo>
                    <a:pt x="96520" y="64770"/>
                  </a:lnTo>
                  <a:lnTo>
                    <a:pt x="99060" y="60960"/>
                  </a:lnTo>
                  <a:lnTo>
                    <a:pt x="100330" y="58420"/>
                  </a:lnTo>
                  <a:lnTo>
                    <a:pt x="102870" y="55880"/>
                  </a:lnTo>
                  <a:lnTo>
                    <a:pt x="105410" y="53975"/>
                  </a:lnTo>
                  <a:lnTo>
                    <a:pt x="106680" y="51435"/>
                  </a:lnTo>
                  <a:lnTo>
                    <a:pt x="109220" y="48895"/>
                  </a:lnTo>
                  <a:lnTo>
                    <a:pt x="110490" y="46355"/>
                  </a:lnTo>
                  <a:lnTo>
                    <a:pt x="112395" y="43815"/>
                  </a:lnTo>
                  <a:lnTo>
                    <a:pt x="116205" y="40005"/>
                  </a:lnTo>
                  <a:lnTo>
                    <a:pt x="118745" y="36830"/>
                  </a:lnTo>
                  <a:lnTo>
                    <a:pt x="122555" y="33020"/>
                  </a:lnTo>
                  <a:lnTo>
                    <a:pt x="125095" y="29210"/>
                  </a:lnTo>
                  <a:lnTo>
                    <a:pt x="127635" y="25400"/>
                  </a:lnTo>
                  <a:lnTo>
                    <a:pt x="130810" y="22860"/>
                  </a:lnTo>
                  <a:lnTo>
                    <a:pt x="133350" y="20955"/>
                  </a:lnTo>
                  <a:lnTo>
                    <a:pt x="135890" y="17145"/>
                  </a:lnTo>
                  <a:lnTo>
                    <a:pt x="138430" y="15875"/>
                  </a:lnTo>
                  <a:lnTo>
                    <a:pt x="139700" y="13335"/>
                  </a:lnTo>
                  <a:lnTo>
                    <a:pt x="143510" y="9525"/>
                  </a:lnTo>
                  <a:lnTo>
                    <a:pt x="146685" y="6985"/>
                  </a:lnTo>
                  <a:lnTo>
                    <a:pt x="149225" y="5080"/>
                  </a:lnTo>
                  <a:lnTo>
                    <a:pt x="151765" y="2540"/>
                  </a:lnTo>
                  <a:lnTo>
                    <a:pt x="153035" y="1270"/>
                  </a:lnTo>
                  <a:lnTo>
                    <a:pt x="155575" y="1270"/>
                  </a:lnTo>
                  <a:lnTo>
                    <a:pt x="1568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0" name="Shape 3093"/>
            <p:cNvSpPr>
              <a:spLocks/>
            </p:cNvSpPr>
            <p:nvPr/>
          </p:nvSpPr>
          <p:spPr bwMode="auto">
            <a:xfrm>
              <a:off x="5372" y="9676"/>
              <a:ext cx="12" cy="1"/>
            </a:xfrm>
            <a:custGeom>
              <a:avLst/>
              <a:gdLst>
                <a:gd name="T0" fmla="*/ 0 w 1270"/>
                <a:gd name="T1" fmla="*/ 0 h 88"/>
                <a:gd name="T2" fmla="*/ 12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1" name="Shape 3094"/>
            <p:cNvSpPr>
              <a:spLocks/>
            </p:cNvSpPr>
            <p:nvPr/>
          </p:nvSpPr>
          <p:spPr bwMode="auto">
            <a:xfrm>
              <a:off x="4514" y="6064"/>
              <a:ext cx="3169" cy="3612"/>
            </a:xfrm>
            <a:custGeom>
              <a:avLst/>
              <a:gdLst>
                <a:gd name="T0" fmla="*/ 2801 w 316865"/>
                <a:gd name="T1" fmla="*/ 190 h 361228"/>
                <a:gd name="T2" fmla="*/ 2769 w 316865"/>
                <a:gd name="T3" fmla="*/ 502 h 361228"/>
                <a:gd name="T4" fmla="*/ 2705 w 316865"/>
                <a:gd name="T5" fmla="*/ 825 h 361228"/>
                <a:gd name="T6" fmla="*/ 2642 w 316865"/>
                <a:gd name="T7" fmla="*/ 1168 h 361228"/>
                <a:gd name="T8" fmla="*/ 2585 w 316865"/>
                <a:gd name="T9" fmla="*/ 1537 h 361228"/>
                <a:gd name="T10" fmla="*/ 2693 w 316865"/>
                <a:gd name="T11" fmla="*/ 1841 h 361228"/>
                <a:gd name="T12" fmla="*/ 3048 w 316865"/>
                <a:gd name="T13" fmla="*/ 1670 h 361228"/>
                <a:gd name="T14" fmla="*/ 3099 w 316865"/>
                <a:gd name="T15" fmla="*/ 1854 h 361228"/>
                <a:gd name="T16" fmla="*/ 2693 w 316865"/>
                <a:gd name="T17" fmla="*/ 2038 h 361228"/>
                <a:gd name="T18" fmla="*/ 2445 w 316865"/>
                <a:gd name="T19" fmla="*/ 2267 h 361228"/>
                <a:gd name="T20" fmla="*/ 2521 w 316865"/>
                <a:gd name="T21" fmla="*/ 2565 h 361228"/>
                <a:gd name="T22" fmla="*/ 2559 w 316865"/>
                <a:gd name="T23" fmla="*/ 2965 h 361228"/>
                <a:gd name="T24" fmla="*/ 2597 w 316865"/>
                <a:gd name="T25" fmla="*/ 3391 h 361228"/>
                <a:gd name="T26" fmla="*/ 2242 w 316865"/>
                <a:gd name="T27" fmla="*/ 2159 h 361228"/>
                <a:gd name="T28" fmla="*/ 1943 w 316865"/>
                <a:gd name="T29" fmla="*/ 2025 h 361228"/>
                <a:gd name="T30" fmla="*/ 1702 w 316865"/>
                <a:gd name="T31" fmla="*/ 2159 h 361228"/>
                <a:gd name="T32" fmla="*/ 1943 w 316865"/>
                <a:gd name="T33" fmla="*/ 2318 h 361228"/>
                <a:gd name="T34" fmla="*/ 1753 w 316865"/>
                <a:gd name="T35" fmla="*/ 2464 h 361228"/>
                <a:gd name="T36" fmla="*/ 1467 w 316865"/>
                <a:gd name="T37" fmla="*/ 2584 h 361228"/>
                <a:gd name="T38" fmla="*/ 1296 w 316865"/>
                <a:gd name="T39" fmla="*/ 2857 h 361228"/>
                <a:gd name="T40" fmla="*/ 1677 w 316865"/>
                <a:gd name="T41" fmla="*/ 2883 h 361228"/>
                <a:gd name="T42" fmla="*/ 1638 w 316865"/>
                <a:gd name="T43" fmla="*/ 3016 h 361228"/>
                <a:gd name="T44" fmla="*/ 1384 w 316865"/>
                <a:gd name="T45" fmla="*/ 3270 h 361228"/>
                <a:gd name="T46" fmla="*/ 1638 w 316865"/>
                <a:gd name="T47" fmla="*/ 3321 h 361228"/>
                <a:gd name="T48" fmla="*/ 1423 w 316865"/>
                <a:gd name="T49" fmla="*/ 3403 h 361228"/>
                <a:gd name="T50" fmla="*/ 1175 w 316865"/>
                <a:gd name="T51" fmla="*/ 3257 h 361228"/>
                <a:gd name="T52" fmla="*/ 1384 w 316865"/>
                <a:gd name="T53" fmla="*/ 2991 h 361228"/>
                <a:gd name="T54" fmla="*/ 1188 w 316865"/>
                <a:gd name="T55" fmla="*/ 2953 h 361228"/>
                <a:gd name="T56" fmla="*/ 1188 w 316865"/>
                <a:gd name="T57" fmla="*/ 2622 h 361228"/>
                <a:gd name="T58" fmla="*/ 1454 w 316865"/>
                <a:gd name="T59" fmla="*/ 2438 h 361228"/>
                <a:gd name="T60" fmla="*/ 1543 w 316865"/>
                <a:gd name="T61" fmla="*/ 2222 h 361228"/>
                <a:gd name="T62" fmla="*/ 1626 w 316865"/>
                <a:gd name="T63" fmla="*/ 2000 h 361228"/>
                <a:gd name="T64" fmla="*/ 1359 w 316865"/>
                <a:gd name="T65" fmla="*/ 2235 h 361228"/>
                <a:gd name="T66" fmla="*/ 1213 w 316865"/>
                <a:gd name="T67" fmla="*/ 2514 h 361228"/>
                <a:gd name="T68" fmla="*/ 883 w 316865"/>
                <a:gd name="T69" fmla="*/ 2584 h 361228"/>
                <a:gd name="T70" fmla="*/ 724 w 316865"/>
                <a:gd name="T71" fmla="*/ 2159 h 361228"/>
                <a:gd name="T72" fmla="*/ 540 w 316865"/>
                <a:gd name="T73" fmla="*/ 2089 h 361228"/>
                <a:gd name="T74" fmla="*/ 464 w 316865"/>
                <a:gd name="T75" fmla="*/ 2318 h 361228"/>
                <a:gd name="T76" fmla="*/ 635 w 316865"/>
                <a:gd name="T77" fmla="*/ 2699 h 361228"/>
                <a:gd name="T78" fmla="*/ 330 w 316865"/>
                <a:gd name="T79" fmla="*/ 2806 h 361228"/>
                <a:gd name="T80" fmla="*/ 146 w 316865"/>
                <a:gd name="T81" fmla="*/ 2940 h 361228"/>
                <a:gd name="T82" fmla="*/ 305 w 316865"/>
                <a:gd name="T83" fmla="*/ 3175 h 361228"/>
                <a:gd name="T84" fmla="*/ 724 w 316865"/>
                <a:gd name="T85" fmla="*/ 3149 h 361228"/>
                <a:gd name="T86" fmla="*/ 857 w 316865"/>
                <a:gd name="T87" fmla="*/ 3549 h 361228"/>
                <a:gd name="T88" fmla="*/ 489 w 316865"/>
                <a:gd name="T89" fmla="*/ 3257 h 361228"/>
                <a:gd name="T90" fmla="*/ 197 w 316865"/>
                <a:gd name="T91" fmla="*/ 3321 h 361228"/>
                <a:gd name="T92" fmla="*/ 13 w 316865"/>
                <a:gd name="T93" fmla="*/ 3016 h 361228"/>
                <a:gd name="T94" fmla="*/ 89 w 316865"/>
                <a:gd name="T95" fmla="*/ 2686 h 361228"/>
                <a:gd name="T96" fmla="*/ 394 w 316865"/>
                <a:gd name="T97" fmla="*/ 2597 h 361228"/>
                <a:gd name="T98" fmla="*/ 318 w 316865"/>
                <a:gd name="T99" fmla="*/ 2330 h 361228"/>
                <a:gd name="T100" fmla="*/ 267 w 316865"/>
                <a:gd name="T101" fmla="*/ 2025 h 361228"/>
                <a:gd name="T102" fmla="*/ 857 w 316865"/>
                <a:gd name="T103" fmla="*/ 2292 h 361228"/>
                <a:gd name="T104" fmla="*/ 1175 w 316865"/>
                <a:gd name="T105" fmla="*/ 2318 h 361228"/>
                <a:gd name="T106" fmla="*/ 1175 w 316865"/>
                <a:gd name="T107" fmla="*/ 2025 h 361228"/>
                <a:gd name="T108" fmla="*/ 1099 w 316865"/>
                <a:gd name="T109" fmla="*/ 1791 h 361228"/>
                <a:gd name="T110" fmla="*/ 2007 w 316865"/>
                <a:gd name="T111" fmla="*/ 1905 h 361228"/>
                <a:gd name="T112" fmla="*/ 2337 w 316865"/>
                <a:gd name="T113" fmla="*/ 2000 h 361228"/>
                <a:gd name="T114" fmla="*/ 2439 w 316865"/>
                <a:gd name="T115" fmla="*/ 1746 h 361228"/>
                <a:gd name="T116" fmla="*/ 2413 w 316865"/>
                <a:gd name="T117" fmla="*/ 1441 h 361228"/>
                <a:gd name="T118" fmla="*/ 2458 w 316865"/>
                <a:gd name="T119" fmla="*/ 1124 h 361228"/>
                <a:gd name="T120" fmla="*/ 2509 w 316865"/>
                <a:gd name="T121" fmla="*/ 768 h 361228"/>
                <a:gd name="T122" fmla="*/ 2559 w 316865"/>
                <a:gd name="T123" fmla="*/ 425 h 361228"/>
                <a:gd name="T124" fmla="*/ 2610 w 316865"/>
                <a:gd name="T125" fmla="*/ 121 h 36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6865"/>
                <a:gd name="T190" fmla="*/ 0 h 361228"/>
                <a:gd name="T191" fmla="*/ 316865 w 316865"/>
                <a:gd name="T192" fmla="*/ 361228 h 36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6865" h="361228">
                  <a:moveTo>
                    <a:pt x="266700" y="0"/>
                  </a:moveTo>
                  <a:lnTo>
                    <a:pt x="270510" y="1270"/>
                  </a:lnTo>
                  <a:lnTo>
                    <a:pt x="273050" y="1905"/>
                  </a:lnTo>
                  <a:lnTo>
                    <a:pt x="276860" y="4445"/>
                  </a:lnTo>
                  <a:lnTo>
                    <a:pt x="277495" y="5715"/>
                  </a:lnTo>
                  <a:lnTo>
                    <a:pt x="278765" y="8255"/>
                  </a:lnTo>
                  <a:lnTo>
                    <a:pt x="280035" y="10795"/>
                  </a:lnTo>
                  <a:lnTo>
                    <a:pt x="280035" y="13335"/>
                  </a:lnTo>
                  <a:lnTo>
                    <a:pt x="280035" y="14605"/>
                  </a:lnTo>
                  <a:lnTo>
                    <a:pt x="280035" y="15875"/>
                  </a:lnTo>
                  <a:lnTo>
                    <a:pt x="280035" y="19050"/>
                  </a:lnTo>
                  <a:lnTo>
                    <a:pt x="280035" y="21590"/>
                  </a:lnTo>
                  <a:lnTo>
                    <a:pt x="280035" y="25400"/>
                  </a:lnTo>
                  <a:lnTo>
                    <a:pt x="278765" y="30480"/>
                  </a:lnTo>
                  <a:lnTo>
                    <a:pt x="278765" y="31750"/>
                  </a:lnTo>
                  <a:lnTo>
                    <a:pt x="278765" y="33655"/>
                  </a:lnTo>
                  <a:lnTo>
                    <a:pt x="277495" y="37465"/>
                  </a:lnTo>
                  <a:lnTo>
                    <a:pt x="277495" y="40005"/>
                  </a:lnTo>
                  <a:lnTo>
                    <a:pt x="277495" y="42545"/>
                  </a:lnTo>
                  <a:lnTo>
                    <a:pt x="276860" y="45085"/>
                  </a:lnTo>
                  <a:lnTo>
                    <a:pt x="276860" y="47625"/>
                  </a:lnTo>
                  <a:lnTo>
                    <a:pt x="276860" y="50165"/>
                  </a:lnTo>
                  <a:lnTo>
                    <a:pt x="275590" y="52070"/>
                  </a:lnTo>
                  <a:lnTo>
                    <a:pt x="275590" y="55880"/>
                  </a:lnTo>
                  <a:lnTo>
                    <a:pt x="274320" y="58420"/>
                  </a:lnTo>
                  <a:lnTo>
                    <a:pt x="274320" y="62230"/>
                  </a:lnTo>
                  <a:lnTo>
                    <a:pt x="273050" y="64770"/>
                  </a:lnTo>
                  <a:lnTo>
                    <a:pt x="273050" y="67945"/>
                  </a:lnTo>
                  <a:lnTo>
                    <a:pt x="273050" y="70485"/>
                  </a:lnTo>
                  <a:lnTo>
                    <a:pt x="273050" y="74295"/>
                  </a:lnTo>
                  <a:lnTo>
                    <a:pt x="271780" y="76835"/>
                  </a:lnTo>
                  <a:lnTo>
                    <a:pt x="271780" y="80645"/>
                  </a:lnTo>
                  <a:lnTo>
                    <a:pt x="270510" y="82550"/>
                  </a:lnTo>
                  <a:lnTo>
                    <a:pt x="270510" y="86360"/>
                  </a:lnTo>
                  <a:lnTo>
                    <a:pt x="270510" y="90170"/>
                  </a:lnTo>
                  <a:lnTo>
                    <a:pt x="269240" y="92710"/>
                  </a:lnTo>
                  <a:lnTo>
                    <a:pt x="269240" y="96520"/>
                  </a:lnTo>
                  <a:lnTo>
                    <a:pt x="267970" y="98425"/>
                  </a:lnTo>
                  <a:lnTo>
                    <a:pt x="266700" y="102235"/>
                  </a:lnTo>
                  <a:lnTo>
                    <a:pt x="266700" y="106045"/>
                  </a:lnTo>
                  <a:lnTo>
                    <a:pt x="266700" y="108585"/>
                  </a:lnTo>
                  <a:lnTo>
                    <a:pt x="265430" y="112395"/>
                  </a:lnTo>
                  <a:lnTo>
                    <a:pt x="265430" y="114300"/>
                  </a:lnTo>
                  <a:lnTo>
                    <a:pt x="264160" y="116840"/>
                  </a:lnTo>
                  <a:lnTo>
                    <a:pt x="264160" y="119380"/>
                  </a:lnTo>
                  <a:lnTo>
                    <a:pt x="264160" y="123190"/>
                  </a:lnTo>
                  <a:lnTo>
                    <a:pt x="262890" y="125730"/>
                  </a:lnTo>
                  <a:lnTo>
                    <a:pt x="262890" y="128270"/>
                  </a:lnTo>
                  <a:lnTo>
                    <a:pt x="261620" y="130175"/>
                  </a:lnTo>
                  <a:lnTo>
                    <a:pt x="261620" y="133985"/>
                  </a:lnTo>
                  <a:lnTo>
                    <a:pt x="260985" y="137795"/>
                  </a:lnTo>
                  <a:lnTo>
                    <a:pt x="260985" y="142875"/>
                  </a:lnTo>
                  <a:lnTo>
                    <a:pt x="259715" y="146050"/>
                  </a:lnTo>
                  <a:lnTo>
                    <a:pt x="259715" y="151130"/>
                  </a:lnTo>
                  <a:lnTo>
                    <a:pt x="258445" y="153670"/>
                  </a:lnTo>
                  <a:lnTo>
                    <a:pt x="258445" y="156210"/>
                  </a:lnTo>
                  <a:lnTo>
                    <a:pt x="258445" y="158750"/>
                  </a:lnTo>
                  <a:lnTo>
                    <a:pt x="258445" y="160020"/>
                  </a:lnTo>
                  <a:lnTo>
                    <a:pt x="257175" y="163195"/>
                  </a:lnTo>
                  <a:lnTo>
                    <a:pt x="258445" y="168275"/>
                  </a:lnTo>
                  <a:lnTo>
                    <a:pt x="259715" y="172085"/>
                  </a:lnTo>
                  <a:lnTo>
                    <a:pt x="261620" y="175895"/>
                  </a:lnTo>
                  <a:lnTo>
                    <a:pt x="264160" y="179070"/>
                  </a:lnTo>
                  <a:lnTo>
                    <a:pt x="266700" y="181610"/>
                  </a:lnTo>
                  <a:lnTo>
                    <a:pt x="267970" y="182880"/>
                  </a:lnTo>
                  <a:lnTo>
                    <a:pt x="269240" y="184150"/>
                  </a:lnTo>
                  <a:lnTo>
                    <a:pt x="270510" y="182880"/>
                  </a:lnTo>
                  <a:lnTo>
                    <a:pt x="274320" y="180340"/>
                  </a:lnTo>
                  <a:lnTo>
                    <a:pt x="276860" y="177800"/>
                  </a:lnTo>
                  <a:lnTo>
                    <a:pt x="278765" y="177165"/>
                  </a:lnTo>
                  <a:lnTo>
                    <a:pt x="282575" y="174625"/>
                  </a:lnTo>
                  <a:lnTo>
                    <a:pt x="286385" y="173355"/>
                  </a:lnTo>
                  <a:lnTo>
                    <a:pt x="288925" y="170815"/>
                  </a:lnTo>
                  <a:lnTo>
                    <a:pt x="294005" y="169545"/>
                  </a:lnTo>
                  <a:lnTo>
                    <a:pt x="297180" y="168275"/>
                  </a:lnTo>
                  <a:lnTo>
                    <a:pt x="300990" y="168275"/>
                  </a:lnTo>
                  <a:lnTo>
                    <a:pt x="304800" y="167005"/>
                  </a:lnTo>
                  <a:lnTo>
                    <a:pt x="308610" y="167005"/>
                  </a:lnTo>
                  <a:lnTo>
                    <a:pt x="311150" y="167005"/>
                  </a:lnTo>
                  <a:lnTo>
                    <a:pt x="314325" y="169545"/>
                  </a:lnTo>
                  <a:lnTo>
                    <a:pt x="315595" y="170815"/>
                  </a:lnTo>
                  <a:lnTo>
                    <a:pt x="316865" y="172085"/>
                  </a:lnTo>
                  <a:lnTo>
                    <a:pt x="316865" y="173355"/>
                  </a:lnTo>
                  <a:lnTo>
                    <a:pt x="316865" y="175895"/>
                  </a:lnTo>
                  <a:lnTo>
                    <a:pt x="315595" y="177800"/>
                  </a:lnTo>
                  <a:lnTo>
                    <a:pt x="314325" y="180340"/>
                  </a:lnTo>
                  <a:lnTo>
                    <a:pt x="311150" y="182880"/>
                  </a:lnTo>
                  <a:lnTo>
                    <a:pt x="309880" y="185420"/>
                  </a:lnTo>
                  <a:lnTo>
                    <a:pt x="306070" y="187960"/>
                  </a:lnTo>
                  <a:lnTo>
                    <a:pt x="302260" y="190500"/>
                  </a:lnTo>
                  <a:lnTo>
                    <a:pt x="298450" y="191770"/>
                  </a:lnTo>
                  <a:lnTo>
                    <a:pt x="294640" y="193675"/>
                  </a:lnTo>
                  <a:lnTo>
                    <a:pt x="291465" y="196215"/>
                  </a:lnTo>
                  <a:lnTo>
                    <a:pt x="286385" y="197485"/>
                  </a:lnTo>
                  <a:lnTo>
                    <a:pt x="282575" y="198755"/>
                  </a:lnTo>
                  <a:lnTo>
                    <a:pt x="278765" y="201295"/>
                  </a:lnTo>
                  <a:lnTo>
                    <a:pt x="275590" y="201295"/>
                  </a:lnTo>
                  <a:lnTo>
                    <a:pt x="271780" y="202565"/>
                  </a:lnTo>
                  <a:lnTo>
                    <a:pt x="269240" y="203835"/>
                  </a:lnTo>
                  <a:lnTo>
                    <a:pt x="265430" y="206375"/>
                  </a:lnTo>
                  <a:lnTo>
                    <a:pt x="261620" y="208915"/>
                  </a:lnTo>
                  <a:lnTo>
                    <a:pt x="259715" y="210820"/>
                  </a:lnTo>
                  <a:lnTo>
                    <a:pt x="257175" y="212090"/>
                  </a:lnTo>
                  <a:lnTo>
                    <a:pt x="254635" y="214630"/>
                  </a:lnTo>
                  <a:lnTo>
                    <a:pt x="252095" y="217170"/>
                  </a:lnTo>
                  <a:lnTo>
                    <a:pt x="249555" y="218440"/>
                  </a:lnTo>
                  <a:lnTo>
                    <a:pt x="247015" y="219710"/>
                  </a:lnTo>
                  <a:lnTo>
                    <a:pt x="245745" y="222250"/>
                  </a:lnTo>
                  <a:lnTo>
                    <a:pt x="243840" y="224790"/>
                  </a:lnTo>
                  <a:lnTo>
                    <a:pt x="244475" y="226695"/>
                  </a:lnTo>
                  <a:lnTo>
                    <a:pt x="245745" y="229235"/>
                  </a:lnTo>
                  <a:lnTo>
                    <a:pt x="247015" y="233045"/>
                  </a:lnTo>
                  <a:lnTo>
                    <a:pt x="248285" y="236855"/>
                  </a:lnTo>
                  <a:lnTo>
                    <a:pt x="249555" y="240665"/>
                  </a:lnTo>
                  <a:lnTo>
                    <a:pt x="249555" y="242570"/>
                  </a:lnTo>
                  <a:lnTo>
                    <a:pt x="250825" y="245110"/>
                  </a:lnTo>
                  <a:lnTo>
                    <a:pt x="252095" y="247650"/>
                  </a:lnTo>
                  <a:lnTo>
                    <a:pt x="252095" y="250190"/>
                  </a:lnTo>
                  <a:lnTo>
                    <a:pt x="252095" y="251460"/>
                  </a:lnTo>
                  <a:lnTo>
                    <a:pt x="252095" y="254000"/>
                  </a:lnTo>
                  <a:lnTo>
                    <a:pt x="252095" y="256540"/>
                  </a:lnTo>
                  <a:lnTo>
                    <a:pt x="253365" y="258445"/>
                  </a:lnTo>
                  <a:lnTo>
                    <a:pt x="253365" y="260985"/>
                  </a:lnTo>
                  <a:lnTo>
                    <a:pt x="253365" y="264795"/>
                  </a:lnTo>
                  <a:lnTo>
                    <a:pt x="253365" y="267335"/>
                  </a:lnTo>
                  <a:lnTo>
                    <a:pt x="254635" y="272415"/>
                  </a:lnTo>
                  <a:lnTo>
                    <a:pt x="254635" y="274320"/>
                  </a:lnTo>
                  <a:lnTo>
                    <a:pt x="254635" y="279400"/>
                  </a:lnTo>
                  <a:lnTo>
                    <a:pt x="254635" y="283210"/>
                  </a:lnTo>
                  <a:lnTo>
                    <a:pt x="255905" y="288290"/>
                  </a:lnTo>
                  <a:lnTo>
                    <a:pt x="255905" y="291465"/>
                  </a:lnTo>
                  <a:lnTo>
                    <a:pt x="255905" y="296545"/>
                  </a:lnTo>
                  <a:lnTo>
                    <a:pt x="255905" y="300355"/>
                  </a:lnTo>
                  <a:lnTo>
                    <a:pt x="257175" y="305435"/>
                  </a:lnTo>
                  <a:lnTo>
                    <a:pt x="257175" y="309880"/>
                  </a:lnTo>
                  <a:lnTo>
                    <a:pt x="258445" y="313690"/>
                  </a:lnTo>
                  <a:lnTo>
                    <a:pt x="258445" y="317500"/>
                  </a:lnTo>
                  <a:lnTo>
                    <a:pt x="258445" y="321945"/>
                  </a:lnTo>
                  <a:lnTo>
                    <a:pt x="258445" y="325755"/>
                  </a:lnTo>
                  <a:lnTo>
                    <a:pt x="259715" y="329565"/>
                  </a:lnTo>
                  <a:lnTo>
                    <a:pt x="259715" y="333375"/>
                  </a:lnTo>
                  <a:lnTo>
                    <a:pt x="259715" y="337185"/>
                  </a:lnTo>
                  <a:lnTo>
                    <a:pt x="259715" y="339090"/>
                  </a:lnTo>
                  <a:lnTo>
                    <a:pt x="260985" y="341630"/>
                  </a:lnTo>
                  <a:lnTo>
                    <a:pt x="260985" y="344170"/>
                  </a:lnTo>
                  <a:lnTo>
                    <a:pt x="260985" y="346710"/>
                  </a:lnTo>
                  <a:lnTo>
                    <a:pt x="260985" y="349250"/>
                  </a:lnTo>
                  <a:lnTo>
                    <a:pt x="261620" y="350520"/>
                  </a:lnTo>
                  <a:lnTo>
                    <a:pt x="241300" y="353060"/>
                  </a:lnTo>
                  <a:lnTo>
                    <a:pt x="229870" y="226060"/>
                  </a:lnTo>
                  <a:lnTo>
                    <a:pt x="228600" y="226060"/>
                  </a:lnTo>
                  <a:lnTo>
                    <a:pt x="227330" y="223520"/>
                  </a:lnTo>
                  <a:lnTo>
                    <a:pt x="226695" y="219710"/>
                  </a:lnTo>
                  <a:lnTo>
                    <a:pt x="224155" y="215900"/>
                  </a:lnTo>
                  <a:lnTo>
                    <a:pt x="220345" y="212090"/>
                  </a:lnTo>
                  <a:lnTo>
                    <a:pt x="217805" y="208915"/>
                  </a:lnTo>
                  <a:lnTo>
                    <a:pt x="213995" y="206375"/>
                  </a:lnTo>
                  <a:lnTo>
                    <a:pt x="211455" y="205105"/>
                  </a:lnTo>
                  <a:lnTo>
                    <a:pt x="209550" y="203835"/>
                  </a:lnTo>
                  <a:lnTo>
                    <a:pt x="208280" y="202565"/>
                  </a:lnTo>
                  <a:lnTo>
                    <a:pt x="204470" y="202565"/>
                  </a:lnTo>
                  <a:lnTo>
                    <a:pt x="203200" y="202565"/>
                  </a:lnTo>
                  <a:lnTo>
                    <a:pt x="199390" y="202565"/>
                  </a:lnTo>
                  <a:lnTo>
                    <a:pt x="196850" y="202565"/>
                  </a:lnTo>
                  <a:lnTo>
                    <a:pt x="194310" y="202565"/>
                  </a:lnTo>
                  <a:lnTo>
                    <a:pt x="192405" y="202565"/>
                  </a:lnTo>
                  <a:lnTo>
                    <a:pt x="188595" y="202565"/>
                  </a:lnTo>
                  <a:lnTo>
                    <a:pt x="186055" y="203835"/>
                  </a:lnTo>
                  <a:lnTo>
                    <a:pt x="183515" y="203835"/>
                  </a:lnTo>
                  <a:lnTo>
                    <a:pt x="180975" y="206375"/>
                  </a:lnTo>
                  <a:lnTo>
                    <a:pt x="178435" y="206375"/>
                  </a:lnTo>
                  <a:lnTo>
                    <a:pt x="176530" y="207645"/>
                  </a:lnTo>
                  <a:lnTo>
                    <a:pt x="175260" y="208915"/>
                  </a:lnTo>
                  <a:lnTo>
                    <a:pt x="173990" y="210185"/>
                  </a:lnTo>
                  <a:lnTo>
                    <a:pt x="171450" y="212090"/>
                  </a:lnTo>
                  <a:lnTo>
                    <a:pt x="170180" y="215900"/>
                  </a:lnTo>
                  <a:lnTo>
                    <a:pt x="171450" y="218440"/>
                  </a:lnTo>
                  <a:lnTo>
                    <a:pt x="173990" y="222250"/>
                  </a:lnTo>
                  <a:lnTo>
                    <a:pt x="175260" y="224790"/>
                  </a:lnTo>
                  <a:lnTo>
                    <a:pt x="177165" y="226695"/>
                  </a:lnTo>
                  <a:lnTo>
                    <a:pt x="178435" y="227965"/>
                  </a:lnTo>
                  <a:lnTo>
                    <a:pt x="179705" y="229235"/>
                  </a:lnTo>
                  <a:lnTo>
                    <a:pt x="182245" y="229235"/>
                  </a:lnTo>
                  <a:lnTo>
                    <a:pt x="184785" y="229235"/>
                  </a:lnTo>
                  <a:lnTo>
                    <a:pt x="188595" y="229235"/>
                  </a:lnTo>
                  <a:lnTo>
                    <a:pt x="192405" y="230505"/>
                  </a:lnTo>
                  <a:lnTo>
                    <a:pt x="194310" y="231775"/>
                  </a:lnTo>
                  <a:lnTo>
                    <a:pt x="198120" y="233045"/>
                  </a:lnTo>
                  <a:lnTo>
                    <a:pt x="199390" y="236855"/>
                  </a:lnTo>
                  <a:lnTo>
                    <a:pt x="199390" y="239395"/>
                  </a:lnTo>
                  <a:lnTo>
                    <a:pt x="196850" y="240665"/>
                  </a:lnTo>
                  <a:lnTo>
                    <a:pt x="194310" y="241935"/>
                  </a:lnTo>
                  <a:lnTo>
                    <a:pt x="192405" y="242570"/>
                  </a:lnTo>
                  <a:lnTo>
                    <a:pt x="188595" y="243840"/>
                  </a:lnTo>
                  <a:lnTo>
                    <a:pt x="186055" y="243840"/>
                  </a:lnTo>
                  <a:lnTo>
                    <a:pt x="182245" y="245110"/>
                  </a:lnTo>
                  <a:lnTo>
                    <a:pt x="178435" y="245110"/>
                  </a:lnTo>
                  <a:lnTo>
                    <a:pt x="175260" y="246380"/>
                  </a:lnTo>
                  <a:lnTo>
                    <a:pt x="171450" y="246380"/>
                  </a:lnTo>
                  <a:lnTo>
                    <a:pt x="168910" y="247650"/>
                  </a:lnTo>
                  <a:lnTo>
                    <a:pt x="165100" y="248920"/>
                  </a:lnTo>
                  <a:lnTo>
                    <a:pt x="162560" y="248920"/>
                  </a:lnTo>
                  <a:lnTo>
                    <a:pt x="161290" y="250190"/>
                  </a:lnTo>
                  <a:lnTo>
                    <a:pt x="159385" y="251460"/>
                  </a:lnTo>
                  <a:lnTo>
                    <a:pt x="158115" y="251460"/>
                  </a:lnTo>
                  <a:lnTo>
                    <a:pt x="154305" y="252730"/>
                  </a:lnTo>
                  <a:lnTo>
                    <a:pt x="151765" y="255270"/>
                  </a:lnTo>
                  <a:lnTo>
                    <a:pt x="149225" y="256540"/>
                  </a:lnTo>
                  <a:lnTo>
                    <a:pt x="146685" y="258445"/>
                  </a:lnTo>
                  <a:lnTo>
                    <a:pt x="143510" y="260985"/>
                  </a:lnTo>
                  <a:lnTo>
                    <a:pt x="140970" y="263525"/>
                  </a:lnTo>
                  <a:lnTo>
                    <a:pt x="137160" y="266065"/>
                  </a:lnTo>
                  <a:lnTo>
                    <a:pt x="135890" y="267335"/>
                  </a:lnTo>
                  <a:lnTo>
                    <a:pt x="132080" y="271145"/>
                  </a:lnTo>
                  <a:lnTo>
                    <a:pt x="130810" y="273685"/>
                  </a:lnTo>
                  <a:lnTo>
                    <a:pt x="129540" y="275590"/>
                  </a:lnTo>
                  <a:lnTo>
                    <a:pt x="128270" y="278130"/>
                  </a:lnTo>
                  <a:lnTo>
                    <a:pt x="128270" y="280670"/>
                  </a:lnTo>
                  <a:lnTo>
                    <a:pt x="128270" y="284480"/>
                  </a:lnTo>
                  <a:lnTo>
                    <a:pt x="129540" y="285750"/>
                  </a:lnTo>
                  <a:lnTo>
                    <a:pt x="130810" y="287020"/>
                  </a:lnTo>
                  <a:lnTo>
                    <a:pt x="133350" y="288290"/>
                  </a:lnTo>
                  <a:lnTo>
                    <a:pt x="135890" y="289560"/>
                  </a:lnTo>
                  <a:lnTo>
                    <a:pt x="139700" y="289560"/>
                  </a:lnTo>
                  <a:lnTo>
                    <a:pt x="143510" y="289560"/>
                  </a:lnTo>
                  <a:lnTo>
                    <a:pt x="146685" y="289560"/>
                  </a:lnTo>
                  <a:lnTo>
                    <a:pt x="151765" y="289560"/>
                  </a:lnTo>
                  <a:lnTo>
                    <a:pt x="155575" y="289560"/>
                  </a:lnTo>
                  <a:lnTo>
                    <a:pt x="159385" y="288290"/>
                  </a:lnTo>
                  <a:lnTo>
                    <a:pt x="162560" y="288290"/>
                  </a:lnTo>
                  <a:lnTo>
                    <a:pt x="167640" y="288290"/>
                  </a:lnTo>
                  <a:lnTo>
                    <a:pt x="170180" y="287020"/>
                  </a:lnTo>
                  <a:lnTo>
                    <a:pt x="173990" y="287020"/>
                  </a:lnTo>
                  <a:lnTo>
                    <a:pt x="175260" y="287020"/>
                  </a:lnTo>
                  <a:lnTo>
                    <a:pt x="177165" y="288290"/>
                  </a:lnTo>
                  <a:lnTo>
                    <a:pt x="178435" y="290195"/>
                  </a:lnTo>
                  <a:lnTo>
                    <a:pt x="176530" y="294005"/>
                  </a:lnTo>
                  <a:lnTo>
                    <a:pt x="173990" y="295275"/>
                  </a:lnTo>
                  <a:lnTo>
                    <a:pt x="171450" y="297815"/>
                  </a:lnTo>
                  <a:lnTo>
                    <a:pt x="168910" y="299085"/>
                  </a:lnTo>
                  <a:lnTo>
                    <a:pt x="167640" y="300355"/>
                  </a:lnTo>
                  <a:lnTo>
                    <a:pt x="163830" y="301625"/>
                  </a:lnTo>
                  <a:lnTo>
                    <a:pt x="159385" y="302895"/>
                  </a:lnTo>
                  <a:lnTo>
                    <a:pt x="154305" y="305435"/>
                  </a:lnTo>
                  <a:lnTo>
                    <a:pt x="149225" y="308610"/>
                  </a:lnTo>
                  <a:lnTo>
                    <a:pt x="146685" y="309880"/>
                  </a:lnTo>
                  <a:lnTo>
                    <a:pt x="144145" y="312420"/>
                  </a:lnTo>
                  <a:lnTo>
                    <a:pt x="143510" y="314960"/>
                  </a:lnTo>
                  <a:lnTo>
                    <a:pt x="142240" y="317500"/>
                  </a:lnTo>
                  <a:lnTo>
                    <a:pt x="139700" y="320040"/>
                  </a:lnTo>
                  <a:lnTo>
                    <a:pt x="138430" y="321945"/>
                  </a:lnTo>
                  <a:lnTo>
                    <a:pt x="138430" y="324485"/>
                  </a:lnTo>
                  <a:lnTo>
                    <a:pt x="138430" y="327025"/>
                  </a:lnTo>
                  <a:lnTo>
                    <a:pt x="139700" y="329565"/>
                  </a:lnTo>
                  <a:lnTo>
                    <a:pt x="140970" y="330835"/>
                  </a:lnTo>
                  <a:lnTo>
                    <a:pt x="142240" y="332105"/>
                  </a:lnTo>
                  <a:lnTo>
                    <a:pt x="144145" y="333375"/>
                  </a:lnTo>
                  <a:lnTo>
                    <a:pt x="146685" y="333375"/>
                  </a:lnTo>
                  <a:lnTo>
                    <a:pt x="149225" y="334645"/>
                  </a:lnTo>
                  <a:lnTo>
                    <a:pt x="153035" y="334645"/>
                  </a:lnTo>
                  <a:lnTo>
                    <a:pt x="155575" y="334645"/>
                  </a:lnTo>
                  <a:lnTo>
                    <a:pt x="158115" y="333375"/>
                  </a:lnTo>
                  <a:lnTo>
                    <a:pt x="160020" y="333375"/>
                  </a:lnTo>
                  <a:lnTo>
                    <a:pt x="163830" y="332105"/>
                  </a:lnTo>
                  <a:lnTo>
                    <a:pt x="166370" y="332105"/>
                  </a:lnTo>
                  <a:lnTo>
                    <a:pt x="168910" y="330835"/>
                  </a:lnTo>
                  <a:lnTo>
                    <a:pt x="171450" y="330835"/>
                  </a:lnTo>
                  <a:lnTo>
                    <a:pt x="173990" y="345440"/>
                  </a:lnTo>
                  <a:lnTo>
                    <a:pt x="196850" y="358775"/>
                  </a:lnTo>
                  <a:lnTo>
                    <a:pt x="159385" y="357505"/>
                  </a:lnTo>
                  <a:lnTo>
                    <a:pt x="151765" y="340360"/>
                  </a:lnTo>
                  <a:lnTo>
                    <a:pt x="150495" y="340360"/>
                  </a:lnTo>
                  <a:lnTo>
                    <a:pt x="146685" y="340360"/>
                  </a:lnTo>
                  <a:lnTo>
                    <a:pt x="144145" y="340360"/>
                  </a:lnTo>
                  <a:lnTo>
                    <a:pt x="142240" y="340360"/>
                  </a:lnTo>
                  <a:lnTo>
                    <a:pt x="139700" y="340360"/>
                  </a:lnTo>
                  <a:lnTo>
                    <a:pt x="137160" y="340360"/>
                  </a:lnTo>
                  <a:lnTo>
                    <a:pt x="134620" y="340360"/>
                  </a:lnTo>
                  <a:lnTo>
                    <a:pt x="132080" y="339090"/>
                  </a:lnTo>
                  <a:lnTo>
                    <a:pt x="129540" y="337820"/>
                  </a:lnTo>
                  <a:lnTo>
                    <a:pt x="126365" y="337820"/>
                  </a:lnTo>
                  <a:lnTo>
                    <a:pt x="123825" y="335915"/>
                  </a:lnTo>
                  <a:lnTo>
                    <a:pt x="121285" y="334645"/>
                  </a:lnTo>
                  <a:lnTo>
                    <a:pt x="120015" y="332105"/>
                  </a:lnTo>
                  <a:lnTo>
                    <a:pt x="118745" y="329565"/>
                  </a:lnTo>
                  <a:lnTo>
                    <a:pt x="117475" y="325755"/>
                  </a:lnTo>
                  <a:lnTo>
                    <a:pt x="117475" y="323215"/>
                  </a:lnTo>
                  <a:lnTo>
                    <a:pt x="117475" y="321310"/>
                  </a:lnTo>
                  <a:lnTo>
                    <a:pt x="118745" y="317500"/>
                  </a:lnTo>
                  <a:lnTo>
                    <a:pt x="120015" y="314960"/>
                  </a:lnTo>
                  <a:lnTo>
                    <a:pt x="122555" y="312420"/>
                  </a:lnTo>
                  <a:lnTo>
                    <a:pt x="125095" y="309880"/>
                  </a:lnTo>
                  <a:lnTo>
                    <a:pt x="127000" y="307340"/>
                  </a:lnTo>
                  <a:lnTo>
                    <a:pt x="129540" y="305435"/>
                  </a:lnTo>
                  <a:lnTo>
                    <a:pt x="132080" y="302895"/>
                  </a:lnTo>
                  <a:lnTo>
                    <a:pt x="135890" y="300355"/>
                  </a:lnTo>
                  <a:lnTo>
                    <a:pt x="138430" y="299085"/>
                  </a:lnTo>
                  <a:lnTo>
                    <a:pt x="140970" y="297815"/>
                  </a:lnTo>
                  <a:lnTo>
                    <a:pt x="143510" y="296545"/>
                  </a:lnTo>
                  <a:lnTo>
                    <a:pt x="142240" y="296545"/>
                  </a:lnTo>
                  <a:lnTo>
                    <a:pt x="140970" y="296545"/>
                  </a:lnTo>
                  <a:lnTo>
                    <a:pt x="138430" y="296545"/>
                  </a:lnTo>
                  <a:lnTo>
                    <a:pt x="135890" y="296545"/>
                  </a:lnTo>
                  <a:lnTo>
                    <a:pt x="132080" y="296545"/>
                  </a:lnTo>
                  <a:lnTo>
                    <a:pt x="129540" y="296545"/>
                  </a:lnTo>
                  <a:lnTo>
                    <a:pt x="126365" y="296545"/>
                  </a:lnTo>
                  <a:lnTo>
                    <a:pt x="122555" y="296545"/>
                  </a:lnTo>
                  <a:lnTo>
                    <a:pt x="118745" y="295275"/>
                  </a:lnTo>
                  <a:lnTo>
                    <a:pt x="114935" y="294005"/>
                  </a:lnTo>
                  <a:lnTo>
                    <a:pt x="111125" y="292735"/>
                  </a:lnTo>
                  <a:lnTo>
                    <a:pt x="109220" y="291465"/>
                  </a:lnTo>
                  <a:lnTo>
                    <a:pt x="107950" y="289560"/>
                  </a:lnTo>
                  <a:lnTo>
                    <a:pt x="105410" y="287020"/>
                  </a:lnTo>
                  <a:lnTo>
                    <a:pt x="105410" y="283210"/>
                  </a:lnTo>
                  <a:lnTo>
                    <a:pt x="106680" y="279400"/>
                  </a:lnTo>
                  <a:lnTo>
                    <a:pt x="107950" y="275590"/>
                  </a:lnTo>
                  <a:lnTo>
                    <a:pt x="109855" y="271145"/>
                  </a:lnTo>
                  <a:lnTo>
                    <a:pt x="113665" y="267335"/>
                  </a:lnTo>
                  <a:lnTo>
                    <a:pt x="118745" y="262255"/>
                  </a:lnTo>
                  <a:lnTo>
                    <a:pt x="120015" y="260985"/>
                  </a:lnTo>
                  <a:lnTo>
                    <a:pt x="122555" y="258445"/>
                  </a:lnTo>
                  <a:lnTo>
                    <a:pt x="125095" y="256540"/>
                  </a:lnTo>
                  <a:lnTo>
                    <a:pt x="127000" y="255270"/>
                  </a:lnTo>
                  <a:lnTo>
                    <a:pt x="130810" y="252730"/>
                  </a:lnTo>
                  <a:lnTo>
                    <a:pt x="133350" y="251460"/>
                  </a:lnTo>
                  <a:lnTo>
                    <a:pt x="135890" y="250190"/>
                  </a:lnTo>
                  <a:lnTo>
                    <a:pt x="138430" y="248920"/>
                  </a:lnTo>
                  <a:lnTo>
                    <a:pt x="140970" y="246380"/>
                  </a:lnTo>
                  <a:lnTo>
                    <a:pt x="143510" y="245110"/>
                  </a:lnTo>
                  <a:lnTo>
                    <a:pt x="145415" y="243840"/>
                  </a:lnTo>
                  <a:lnTo>
                    <a:pt x="147955" y="242570"/>
                  </a:lnTo>
                  <a:lnTo>
                    <a:pt x="153035" y="240665"/>
                  </a:lnTo>
                  <a:lnTo>
                    <a:pt x="158115" y="239395"/>
                  </a:lnTo>
                  <a:lnTo>
                    <a:pt x="160020" y="236855"/>
                  </a:lnTo>
                  <a:lnTo>
                    <a:pt x="162560" y="235585"/>
                  </a:lnTo>
                  <a:lnTo>
                    <a:pt x="165100" y="235585"/>
                  </a:lnTo>
                  <a:lnTo>
                    <a:pt x="163830" y="234315"/>
                  </a:lnTo>
                  <a:lnTo>
                    <a:pt x="160020" y="230505"/>
                  </a:lnTo>
                  <a:lnTo>
                    <a:pt x="158115" y="227965"/>
                  </a:lnTo>
                  <a:lnTo>
                    <a:pt x="155575" y="224790"/>
                  </a:lnTo>
                  <a:lnTo>
                    <a:pt x="154305" y="222250"/>
                  </a:lnTo>
                  <a:lnTo>
                    <a:pt x="154305" y="220980"/>
                  </a:lnTo>
                  <a:lnTo>
                    <a:pt x="153035" y="218440"/>
                  </a:lnTo>
                  <a:lnTo>
                    <a:pt x="153035" y="215900"/>
                  </a:lnTo>
                  <a:lnTo>
                    <a:pt x="151765" y="213360"/>
                  </a:lnTo>
                  <a:lnTo>
                    <a:pt x="153035" y="210820"/>
                  </a:lnTo>
                  <a:lnTo>
                    <a:pt x="153035" y="208915"/>
                  </a:lnTo>
                  <a:lnTo>
                    <a:pt x="153035" y="207645"/>
                  </a:lnTo>
                  <a:lnTo>
                    <a:pt x="154305" y="203835"/>
                  </a:lnTo>
                  <a:lnTo>
                    <a:pt x="158115" y="201295"/>
                  </a:lnTo>
                  <a:lnTo>
                    <a:pt x="159385" y="200025"/>
                  </a:lnTo>
                  <a:lnTo>
                    <a:pt x="162560" y="200025"/>
                  </a:lnTo>
                  <a:lnTo>
                    <a:pt x="163830" y="200025"/>
                  </a:lnTo>
                  <a:lnTo>
                    <a:pt x="162560" y="187960"/>
                  </a:lnTo>
                  <a:lnTo>
                    <a:pt x="129540" y="187960"/>
                  </a:lnTo>
                  <a:lnTo>
                    <a:pt x="129540" y="201295"/>
                  </a:lnTo>
                  <a:lnTo>
                    <a:pt x="132080" y="205105"/>
                  </a:lnTo>
                  <a:lnTo>
                    <a:pt x="132080" y="207645"/>
                  </a:lnTo>
                  <a:lnTo>
                    <a:pt x="133350" y="210185"/>
                  </a:lnTo>
                  <a:lnTo>
                    <a:pt x="133350" y="213360"/>
                  </a:lnTo>
                  <a:lnTo>
                    <a:pt x="134620" y="217170"/>
                  </a:lnTo>
                  <a:lnTo>
                    <a:pt x="135890" y="219710"/>
                  </a:lnTo>
                  <a:lnTo>
                    <a:pt x="135890" y="223520"/>
                  </a:lnTo>
                  <a:lnTo>
                    <a:pt x="135890" y="226695"/>
                  </a:lnTo>
                  <a:lnTo>
                    <a:pt x="137160" y="230505"/>
                  </a:lnTo>
                  <a:lnTo>
                    <a:pt x="135890" y="233045"/>
                  </a:lnTo>
                  <a:lnTo>
                    <a:pt x="135890" y="236855"/>
                  </a:lnTo>
                  <a:lnTo>
                    <a:pt x="134620" y="239395"/>
                  </a:lnTo>
                  <a:lnTo>
                    <a:pt x="133350" y="241935"/>
                  </a:lnTo>
                  <a:lnTo>
                    <a:pt x="130810" y="243840"/>
                  </a:lnTo>
                  <a:lnTo>
                    <a:pt x="129540" y="245110"/>
                  </a:lnTo>
                  <a:lnTo>
                    <a:pt x="127000" y="247650"/>
                  </a:lnTo>
                  <a:lnTo>
                    <a:pt x="125095" y="250190"/>
                  </a:lnTo>
                  <a:lnTo>
                    <a:pt x="121285" y="251460"/>
                  </a:lnTo>
                  <a:lnTo>
                    <a:pt x="118745" y="254000"/>
                  </a:lnTo>
                  <a:lnTo>
                    <a:pt x="114935" y="255270"/>
                  </a:lnTo>
                  <a:lnTo>
                    <a:pt x="112395" y="256540"/>
                  </a:lnTo>
                  <a:lnTo>
                    <a:pt x="109220" y="257810"/>
                  </a:lnTo>
                  <a:lnTo>
                    <a:pt x="106680" y="257810"/>
                  </a:lnTo>
                  <a:lnTo>
                    <a:pt x="102870" y="258445"/>
                  </a:lnTo>
                  <a:lnTo>
                    <a:pt x="99060" y="259715"/>
                  </a:lnTo>
                  <a:lnTo>
                    <a:pt x="96520" y="259715"/>
                  </a:lnTo>
                  <a:lnTo>
                    <a:pt x="93345" y="259715"/>
                  </a:lnTo>
                  <a:lnTo>
                    <a:pt x="90805" y="258445"/>
                  </a:lnTo>
                  <a:lnTo>
                    <a:pt x="88265" y="258445"/>
                  </a:lnTo>
                  <a:lnTo>
                    <a:pt x="84455" y="256540"/>
                  </a:lnTo>
                  <a:lnTo>
                    <a:pt x="81915" y="254000"/>
                  </a:lnTo>
                  <a:lnTo>
                    <a:pt x="79375" y="250190"/>
                  </a:lnTo>
                  <a:lnTo>
                    <a:pt x="78105" y="246380"/>
                  </a:lnTo>
                  <a:lnTo>
                    <a:pt x="76835" y="242570"/>
                  </a:lnTo>
                  <a:lnTo>
                    <a:pt x="76200" y="238125"/>
                  </a:lnTo>
                  <a:lnTo>
                    <a:pt x="74930" y="234315"/>
                  </a:lnTo>
                  <a:lnTo>
                    <a:pt x="74930" y="229235"/>
                  </a:lnTo>
                  <a:lnTo>
                    <a:pt x="73660" y="224790"/>
                  </a:lnTo>
                  <a:lnTo>
                    <a:pt x="73660" y="220980"/>
                  </a:lnTo>
                  <a:lnTo>
                    <a:pt x="72390" y="215900"/>
                  </a:lnTo>
                  <a:lnTo>
                    <a:pt x="72390" y="213360"/>
                  </a:lnTo>
                  <a:lnTo>
                    <a:pt x="72390" y="210185"/>
                  </a:lnTo>
                  <a:lnTo>
                    <a:pt x="72390" y="207645"/>
                  </a:lnTo>
                  <a:lnTo>
                    <a:pt x="72390" y="206375"/>
                  </a:lnTo>
                  <a:lnTo>
                    <a:pt x="71120" y="206375"/>
                  </a:lnTo>
                  <a:lnTo>
                    <a:pt x="67310" y="206375"/>
                  </a:lnTo>
                  <a:lnTo>
                    <a:pt x="64770" y="206375"/>
                  </a:lnTo>
                  <a:lnTo>
                    <a:pt x="62230" y="207645"/>
                  </a:lnTo>
                  <a:lnTo>
                    <a:pt x="59690" y="207645"/>
                  </a:lnTo>
                  <a:lnTo>
                    <a:pt x="57785" y="208915"/>
                  </a:lnTo>
                  <a:lnTo>
                    <a:pt x="53975" y="208915"/>
                  </a:lnTo>
                  <a:lnTo>
                    <a:pt x="51435" y="210185"/>
                  </a:lnTo>
                  <a:lnTo>
                    <a:pt x="47625" y="210185"/>
                  </a:lnTo>
                  <a:lnTo>
                    <a:pt x="46355" y="210820"/>
                  </a:lnTo>
                  <a:lnTo>
                    <a:pt x="43180" y="213360"/>
                  </a:lnTo>
                  <a:lnTo>
                    <a:pt x="40640" y="215900"/>
                  </a:lnTo>
                  <a:lnTo>
                    <a:pt x="40640" y="217170"/>
                  </a:lnTo>
                  <a:lnTo>
                    <a:pt x="40640" y="219710"/>
                  </a:lnTo>
                  <a:lnTo>
                    <a:pt x="41910" y="222250"/>
                  </a:lnTo>
                  <a:lnTo>
                    <a:pt x="43180" y="224790"/>
                  </a:lnTo>
                  <a:lnTo>
                    <a:pt x="43815" y="227965"/>
                  </a:lnTo>
                  <a:lnTo>
                    <a:pt x="46355" y="231775"/>
                  </a:lnTo>
                  <a:lnTo>
                    <a:pt x="47625" y="236855"/>
                  </a:lnTo>
                  <a:lnTo>
                    <a:pt x="50165" y="240665"/>
                  </a:lnTo>
                  <a:lnTo>
                    <a:pt x="52705" y="245110"/>
                  </a:lnTo>
                  <a:lnTo>
                    <a:pt x="53975" y="248920"/>
                  </a:lnTo>
                  <a:lnTo>
                    <a:pt x="56515" y="252730"/>
                  </a:lnTo>
                  <a:lnTo>
                    <a:pt x="59055" y="256540"/>
                  </a:lnTo>
                  <a:lnTo>
                    <a:pt x="59690" y="259715"/>
                  </a:lnTo>
                  <a:lnTo>
                    <a:pt x="60960" y="262255"/>
                  </a:lnTo>
                  <a:lnTo>
                    <a:pt x="62230" y="264795"/>
                  </a:lnTo>
                  <a:lnTo>
                    <a:pt x="63500" y="267335"/>
                  </a:lnTo>
                  <a:lnTo>
                    <a:pt x="63500" y="269875"/>
                  </a:lnTo>
                  <a:lnTo>
                    <a:pt x="62230" y="272415"/>
                  </a:lnTo>
                  <a:lnTo>
                    <a:pt x="60960" y="274320"/>
                  </a:lnTo>
                  <a:lnTo>
                    <a:pt x="59690" y="276860"/>
                  </a:lnTo>
                  <a:lnTo>
                    <a:pt x="56515" y="280670"/>
                  </a:lnTo>
                  <a:lnTo>
                    <a:pt x="52705" y="283210"/>
                  </a:lnTo>
                  <a:lnTo>
                    <a:pt x="48895" y="283210"/>
                  </a:lnTo>
                  <a:lnTo>
                    <a:pt x="47625" y="283210"/>
                  </a:lnTo>
                  <a:lnTo>
                    <a:pt x="43815" y="281940"/>
                  </a:lnTo>
                  <a:lnTo>
                    <a:pt x="41910" y="281940"/>
                  </a:lnTo>
                  <a:lnTo>
                    <a:pt x="36830" y="280670"/>
                  </a:lnTo>
                  <a:lnTo>
                    <a:pt x="33020" y="280670"/>
                  </a:lnTo>
                  <a:lnTo>
                    <a:pt x="30480" y="279400"/>
                  </a:lnTo>
                  <a:lnTo>
                    <a:pt x="26670" y="278130"/>
                  </a:lnTo>
                  <a:lnTo>
                    <a:pt x="22225" y="276860"/>
                  </a:lnTo>
                  <a:lnTo>
                    <a:pt x="19685" y="278130"/>
                  </a:lnTo>
                  <a:lnTo>
                    <a:pt x="17145" y="279400"/>
                  </a:lnTo>
                  <a:lnTo>
                    <a:pt x="15875" y="283210"/>
                  </a:lnTo>
                  <a:lnTo>
                    <a:pt x="14605" y="284480"/>
                  </a:lnTo>
                  <a:lnTo>
                    <a:pt x="14605" y="287020"/>
                  </a:lnTo>
                  <a:lnTo>
                    <a:pt x="14605" y="289560"/>
                  </a:lnTo>
                  <a:lnTo>
                    <a:pt x="14605" y="291465"/>
                  </a:lnTo>
                  <a:lnTo>
                    <a:pt x="14605" y="294005"/>
                  </a:lnTo>
                  <a:lnTo>
                    <a:pt x="14605" y="296545"/>
                  </a:lnTo>
                  <a:lnTo>
                    <a:pt x="14605" y="299085"/>
                  </a:lnTo>
                  <a:lnTo>
                    <a:pt x="15875" y="302895"/>
                  </a:lnTo>
                  <a:lnTo>
                    <a:pt x="15875" y="305435"/>
                  </a:lnTo>
                  <a:lnTo>
                    <a:pt x="17145" y="308610"/>
                  </a:lnTo>
                  <a:lnTo>
                    <a:pt x="17145" y="309880"/>
                  </a:lnTo>
                  <a:lnTo>
                    <a:pt x="18415" y="312420"/>
                  </a:lnTo>
                  <a:lnTo>
                    <a:pt x="20955" y="314960"/>
                  </a:lnTo>
                  <a:lnTo>
                    <a:pt x="24765" y="317500"/>
                  </a:lnTo>
                  <a:lnTo>
                    <a:pt x="26670" y="317500"/>
                  </a:lnTo>
                  <a:lnTo>
                    <a:pt x="30480" y="317500"/>
                  </a:lnTo>
                  <a:lnTo>
                    <a:pt x="34290" y="316230"/>
                  </a:lnTo>
                  <a:lnTo>
                    <a:pt x="38100" y="313690"/>
                  </a:lnTo>
                  <a:lnTo>
                    <a:pt x="41910" y="309880"/>
                  </a:lnTo>
                  <a:lnTo>
                    <a:pt x="45085" y="308610"/>
                  </a:lnTo>
                  <a:lnTo>
                    <a:pt x="48895" y="306070"/>
                  </a:lnTo>
                  <a:lnTo>
                    <a:pt x="53975" y="306070"/>
                  </a:lnTo>
                  <a:lnTo>
                    <a:pt x="59055" y="306070"/>
                  </a:lnTo>
                  <a:lnTo>
                    <a:pt x="63500" y="308610"/>
                  </a:lnTo>
                  <a:lnTo>
                    <a:pt x="67310" y="309880"/>
                  </a:lnTo>
                  <a:lnTo>
                    <a:pt x="71120" y="313690"/>
                  </a:lnTo>
                  <a:lnTo>
                    <a:pt x="72390" y="314960"/>
                  </a:lnTo>
                  <a:lnTo>
                    <a:pt x="74930" y="317500"/>
                  </a:lnTo>
                  <a:lnTo>
                    <a:pt x="76200" y="321310"/>
                  </a:lnTo>
                  <a:lnTo>
                    <a:pt x="76835" y="324485"/>
                  </a:lnTo>
                  <a:lnTo>
                    <a:pt x="78105" y="328295"/>
                  </a:lnTo>
                  <a:lnTo>
                    <a:pt x="79375" y="332105"/>
                  </a:lnTo>
                  <a:lnTo>
                    <a:pt x="80645" y="337185"/>
                  </a:lnTo>
                  <a:lnTo>
                    <a:pt x="81915" y="340360"/>
                  </a:lnTo>
                  <a:lnTo>
                    <a:pt x="81915" y="344170"/>
                  </a:lnTo>
                  <a:lnTo>
                    <a:pt x="83185" y="347980"/>
                  </a:lnTo>
                  <a:lnTo>
                    <a:pt x="84455" y="351790"/>
                  </a:lnTo>
                  <a:lnTo>
                    <a:pt x="85725" y="354965"/>
                  </a:lnTo>
                  <a:lnTo>
                    <a:pt x="85725" y="357505"/>
                  </a:lnTo>
                  <a:lnTo>
                    <a:pt x="85725" y="360045"/>
                  </a:lnTo>
                  <a:lnTo>
                    <a:pt x="85725" y="361228"/>
                  </a:lnTo>
                  <a:lnTo>
                    <a:pt x="68580" y="360045"/>
                  </a:lnTo>
                  <a:lnTo>
                    <a:pt x="62230" y="328295"/>
                  </a:lnTo>
                  <a:lnTo>
                    <a:pt x="60960" y="327025"/>
                  </a:lnTo>
                  <a:lnTo>
                    <a:pt x="59055" y="325755"/>
                  </a:lnTo>
                  <a:lnTo>
                    <a:pt x="56515" y="323215"/>
                  </a:lnTo>
                  <a:lnTo>
                    <a:pt x="53975" y="323215"/>
                  </a:lnTo>
                  <a:lnTo>
                    <a:pt x="51435" y="324485"/>
                  </a:lnTo>
                  <a:lnTo>
                    <a:pt x="48895" y="325755"/>
                  </a:lnTo>
                  <a:lnTo>
                    <a:pt x="46355" y="327025"/>
                  </a:lnTo>
                  <a:lnTo>
                    <a:pt x="43815" y="329565"/>
                  </a:lnTo>
                  <a:lnTo>
                    <a:pt x="41910" y="332105"/>
                  </a:lnTo>
                  <a:lnTo>
                    <a:pt x="38100" y="333375"/>
                  </a:lnTo>
                  <a:lnTo>
                    <a:pt x="35560" y="334645"/>
                  </a:lnTo>
                  <a:lnTo>
                    <a:pt x="31750" y="334645"/>
                  </a:lnTo>
                  <a:lnTo>
                    <a:pt x="29210" y="334645"/>
                  </a:lnTo>
                  <a:lnTo>
                    <a:pt x="26670" y="334645"/>
                  </a:lnTo>
                  <a:lnTo>
                    <a:pt x="24765" y="333375"/>
                  </a:lnTo>
                  <a:lnTo>
                    <a:pt x="23495" y="333375"/>
                  </a:lnTo>
                  <a:lnTo>
                    <a:pt x="19685" y="332105"/>
                  </a:lnTo>
                  <a:lnTo>
                    <a:pt x="15875" y="330835"/>
                  </a:lnTo>
                  <a:lnTo>
                    <a:pt x="13335" y="328295"/>
                  </a:lnTo>
                  <a:lnTo>
                    <a:pt x="12065" y="327025"/>
                  </a:lnTo>
                  <a:lnTo>
                    <a:pt x="8890" y="323215"/>
                  </a:lnTo>
                  <a:lnTo>
                    <a:pt x="7620" y="321310"/>
                  </a:lnTo>
                  <a:lnTo>
                    <a:pt x="6350" y="318770"/>
                  </a:lnTo>
                  <a:lnTo>
                    <a:pt x="5080" y="314960"/>
                  </a:lnTo>
                  <a:lnTo>
                    <a:pt x="2540" y="311150"/>
                  </a:lnTo>
                  <a:lnTo>
                    <a:pt x="2540" y="308610"/>
                  </a:lnTo>
                  <a:lnTo>
                    <a:pt x="1270" y="305435"/>
                  </a:lnTo>
                  <a:lnTo>
                    <a:pt x="1270" y="301625"/>
                  </a:lnTo>
                  <a:lnTo>
                    <a:pt x="0" y="297815"/>
                  </a:lnTo>
                  <a:lnTo>
                    <a:pt x="0" y="294005"/>
                  </a:lnTo>
                  <a:lnTo>
                    <a:pt x="0" y="290195"/>
                  </a:lnTo>
                  <a:lnTo>
                    <a:pt x="1270" y="288290"/>
                  </a:lnTo>
                  <a:lnTo>
                    <a:pt x="1270" y="283210"/>
                  </a:lnTo>
                  <a:lnTo>
                    <a:pt x="2540" y="280670"/>
                  </a:lnTo>
                  <a:lnTo>
                    <a:pt x="2540" y="276860"/>
                  </a:lnTo>
                  <a:lnTo>
                    <a:pt x="3810" y="274320"/>
                  </a:lnTo>
                  <a:lnTo>
                    <a:pt x="6350" y="272415"/>
                  </a:lnTo>
                  <a:lnTo>
                    <a:pt x="7620" y="269875"/>
                  </a:lnTo>
                  <a:lnTo>
                    <a:pt x="8890" y="268605"/>
                  </a:lnTo>
                  <a:lnTo>
                    <a:pt x="9525" y="267335"/>
                  </a:lnTo>
                  <a:lnTo>
                    <a:pt x="13335" y="263525"/>
                  </a:lnTo>
                  <a:lnTo>
                    <a:pt x="18415" y="263525"/>
                  </a:lnTo>
                  <a:lnTo>
                    <a:pt x="22225" y="263525"/>
                  </a:lnTo>
                  <a:lnTo>
                    <a:pt x="26670" y="266065"/>
                  </a:lnTo>
                  <a:lnTo>
                    <a:pt x="29210" y="267335"/>
                  </a:lnTo>
                  <a:lnTo>
                    <a:pt x="31750" y="267335"/>
                  </a:lnTo>
                  <a:lnTo>
                    <a:pt x="34290" y="266065"/>
                  </a:lnTo>
                  <a:lnTo>
                    <a:pt x="36830" y="264795"/>
                  </a:lnTo>
                  <a:lnTo>
                    <a:pt x="38100" y="262255"/>
                  </a:lnTo>
                  <a:lnTo>
                    <a:pt x="39370" y="259715"/>
                  </a:lnTo>
                  <a:lnTo>
                    <a:pt x="40640" y="258445"/>
                  </a:lnTo>
                  <a:lnTo>
                    <a:pt x="40640" y="257810"/>
                  </a:lnTo>
                  <a:lnTo>
                    <a:pt x="39370" y="256540"/>
                  </a:lnTo>
                  <a:lnTo>
                    <a:pt x="39370" y="255270"/>
                  </a:lnTo>
                  <a:lnTo>
                    <a:pt x="38100" y="252730"/>
                  </a:lnTo>
                  <a:lnTo>
                    <a:pt x="36830" y="250190"/>
                  </a:lnTo>
                  <a:lnTo>
                    <a:pt x="36830" y="246380"/>
                  </a:lnTo>
                  <a:lnTo>
                    <a:pt x="35560" y="243840"/>
                  </a:lnTo>
                  <a:lnTo>
                    <a:pt x="34290" y="240665"/>
                  </a:lnTo>
                  <a:lnTo>
                    <a:pt x="33020" y="236855"/>
                  </a:lnTo>
                  <a:lnTo>
                    <a:pt x="31750" y="233045"/>
                  </a:lnTo>
                  <a:lnTo>
                    <a:pt x="30480" y="229235"/>
                  </a:lnTo>
                  <a:lnTo>
                    <a:pt x="29210" y="226695"/>
                  </a:lnTo>
                  <a:lnTo>
                    <a:pt x="26670" y="223520"/>
                  </a:lnTo>
                  <a:lnTo>
                    <a:pt x="26670" y="220980"/>
                  </a:lnTo>
                  <a:lnTo>
                    <a:pt x="26670" y="218440"/>
                  </a:lnTo>
                  <a:lnTo>
                    <a:pt x="26670" y="217170"/>
                  </a:lnTo>
                  <a:lnTo>
                    <a:pt x="26035" y="213360"/>
                  </a:lnTo>
                  <a:lnTo>
                    <a:pt x="26035" y="210820"/>
                  </a:lnTo>
                  <a:lnTo>
                    <a:pt x="26035" y="207645"/>
                  </a:lnTo>
                  <a:lnTo>
                    <a:pt x="26670" y="205105"/>
                  </a:lnTo>
                  <a:lnTo>
                    <a:pt x="26670" y="202565"/>
                  </a:lnTo>
                  <a:lnTo>
                    <a:pt x="27940" y="201295"/>
                  </a:lnTo>
                  <a:lnTo>
                    <a:pt x="27940" y="200025"/>
                  </a:lnTo>
                  <a:lnTo>
                    <a:pt x="29210" y="200025"/>
                  </a:lnTo>
                  <a:lnTo>
                    <a:pt x="85725" y="186690"/>
                  </a:lnTo>
                  <a:lnTo>
                    <a:pt x="93345" y="206375"/>
                  </a:lnTo>
                  <a:lnTo>
                    <a:pt x="86995" y="213360"/>
                  </a:lnTo>
                  <a:lnTo>
                    <a:pt x="85725" y="213360"/>
                  </a:lnTo>
                  <a:lnTo>
                    <a:pt x="85725" y="217170"/>
                  </a:lnTo>
                  <a:lnTo>
                    <a:pt x="85725" y="219710"/>
                  </a:lnTo>
                  <a:lnTo>
                    <a:pt x="85725" y="224790"/>
                  </a:lnTo>
                  <a:lnTo>
                    <a:pt x="85725" y="229235"/>
                  </a:lnTo>
                  <a:lnTo>
                    <a:pt x="86995" y="234315"/>
                  </a:lnTo>
                  <a:lnTo>
                    <a:pt x="88265" y="238125"/>
                  </a:lnTo>
                  <a:lnTo>
                    <a:pt x="92075" y="241935"/>
                  </a:lnTo>
                  <a:lnTo>
                    <a:pt x="95250" y="242570"/>
                  </a:lnTo>
                  <a:lnTo>
                    <a:pt x="99060" y="243840"/>
                  </a:lnTo>
                  <a:lnTo>
                    <a:pt x="101600" y="242570"/>
                  </a:lnTo>
                  <a:lnTo>
                    <a:pt x="104140" y="241935"/>
                  </a:lnTo>
                  <a:lnTo>
                    <a:pt x="106680" y="240665"/>
                  </a:lnTo>
                  <a:lnTo>
                    <a:pt x="109220" y="240665"/>
                  </a:lnTo>
                  <a:lnTo>
                    <a:pt x="113665" y="235585"/>
                  </a:lnTo>
                  <a:lnTo>
                    <a:pt x="117475" y="231775"/>
                  </a:lnTo>
                  <a:lnTo>
                    <a:pt x="118745" y="229235"/>
                  </a:lnTo>
                  <a:lnTo>
                    <a:pt x="120015" y="226060"/>
                  </a:lnTo>
                  <a:lnTo>
                    <a:pt x="121285" y="223520"/>
                  </a:lnTo>
                  <a:lnTo>
                    <a:pt x="122555" y="222250"/>
                  </a:lnTo>
                  <a:lnTo>
                    <a:pt x="121285" y="218440"/>
                  </a:lnTo>
                  <a:lnTo>
                    <a:pt x="121285" y="214630"/>
                  </a:lnTo>
                  <a:lnTo>
                    <a:pt x="121285" y="212090"/>
                  </a:lnTo>
                  <a:lnTo>
                    <a:pt x="120015" y="210185"/>
                  </a:lnTo>
                  <a:lnTo>
                    <a:pt x="120015" y="207645"/>
                  </a:lnTo>
                  <a:lnTo>
                    <a:pt x="118745" y="205105"/>
                  </a:lnTo>
                  <a:lnTo>
                    <a:pt x="117475" y="202565"/>
                  </a:lnTo>
                  <a:lnTo>
                    <a:pt x="116205" y="201295"/>
                  </a:lnTo>
                  <a:lnTo>
                    <a:pt x="114935" y="197485"/>
                  </a:lnTo>
                  <a:lnTo>
                    <a:pt x="112395" y="194945"/>
                  </a:lnTo>
                  <a:lnTo>
                    <a:pt x="109855" y="193675"/>
                  </a:lnTo>
                  <a:lnTo>
                    <a:pt x="109220" y="193040"/>
                  </a:lnTo>
                  <a:lnTo>
                    <a:pt x="107950" y="191770"/>
                  </a:lnTo>
                  <a:lnTo>
                    <a:pt x="107950" y="189230"/>
                  </a:lnTo>
                  <a:lnTo>
                    <a:pt x="107950" y="186690"/>
                  </a:lnTo>
                  <a:lnTo>
                    <a:pt x="109220" y="184150"/>
                  </a:lnTo>
                  <a:lnTo>
                    <a:pt x="109220" y="181610"/>
                  </a:lnTo>
                  <a:lnTo>
                    <a:pt x="109855" y="179070"/>
                  </a:lnTo>
                  <a:lnTo>
                    <a:pt x="109855" y="177800"/>
                  </a:lnTo>
                  <a:lnTo>
                    <a:pt x="176530" y="175895"/>
                  </a:lnTo>
                  <a:lnTo>
                    <a:pt x="177165" y="191770"/>
                  </a:lnTo>
                  <a:lnTo>
                    <a:pt x="178435" y="191770"/>
                  </a:lnTo>
                  <a:lnTo>
                    <a:pt x="179705" y="191770"/>
                  </a:lnTo>
                  <a:lnTo>
                    <a:pt x="182245" y="191770"/>
                  </a:lnTo>
                  <a:lnTo>
                    <a:pt x="186055" y="190500"/>
                  </a:lnTo>
                  <a:lnTo>
                    <a:pt x="189865" y="190500"/>
                  </a:lnTo>
                  <a:lnTo>
                    <a:pt x="193675" y="190500"/>
                  </a:lnTo>
                  <a:lnTo>
                    <a:pt x="196850" y="190500"/>
                  </a:lnTo>
                  <a:lnTo>
                    <a:pt x="200660" y="190500"/>
                  </a:lnTo>
                  <a:lnTo>
                    <a:pt x="204470" y="190500"/>
                  </a:lnTo>
                  <a:lnTo>
                    <a:pt x="209550" y="190500"/>
                  </a:lnTo>
                  <a:lnTo>
                    <a:pt x="212725" y="190500"/>
                  </a:lnTo>
                  <a:lnTo>
                    <a:pt x="216535" y="190500"/>
                  </a:lnTo>
                  <a:lnTo>
                    <a:pt x="219075" y="191770"/>
                  </a:lnTo>
                  <a:lnTo>
                    <a:pt x="221615" y="191770"/>
                  </a:lnTo>
                  <a:lnTo>
                    <a:pt x="225425" y="193040"/>
                  </a:lnTo>
                  <a:lnTo>
                    <a:pt x="227330" y="194945"/>
                  </a:lnTo>
                  <a:lnTo>
                    <a:pt x="229870" y="196215"/>
                  </a:lnTo>
                  <a:lnTo>
                    <a:pt x="231140" y="197485"/>
                  </a:lnTo>
                  <a:lnTo>
                    <a:pt x="233680" y="200025"/>
                  </a:lnTo>
                  <a:lnTo>
                    <a:pt x="236220" y="202565"/>
                  </a:lnTo>
                  <a:lnTo>
                    <a:pt x="237490" y="206375"/>
                  </a:lnTo>
                  <a:lnTo>
                    <a:pt x="248285" y="193040"/>
                  </a:lnTo>
                  <a:lnTo>
                    <a:pt x="248285" y="191770"/>
                  </a:lnTo>
                  <a:lnTo>
                    <a:pt x="247015" y="189230"/>
                  </a:lnTo>
                  <a:lnTo>
                    <a:pt x="247015" y="186690"/>
                  </a:lnTo>
                  <a:lnTo>
                    <a:pt x="245745" y="185420"/>
                  </a:lnTo>
                  <a:lnTo>
                    <a:pt x="245745" y="182880"/>
                  </a:lnTo>
                  <a:lnTo>
                    <a:pt x="244475" y="180340"/>
                  </a:lnTo>
                  <a:lnTo>
                    <a:pt x="243840" y="177165"/>
                  </a:lnTo>
                  <a:lnTo>
                    <a:pt x="243840" y="174625"/>
                  </a:lnTo>
                  <a:lnTo>
                    <a:pt x="242570" y="172085"/>
                  </a:lnTo>
                  <a:lnTo>
                    <a:pt x="242570" y="169545"/>
                  </a:lnTo>
                  <a:lnTo>
                    <a:pt x="241300" y="165735"/>
                  </a:lnTo>
                  <a:lnTo>
                    <a:pt x="241300" y="163195"/>
                  </a:lnTo>
                  <a:lnTo>
                    <a:pt x="241300" y="161290"/>
                  </a:lnTo>
                  <a:lnTo>
                    <a:pt x="241300" y="158750"/>
                  </a:lnTo>
                  <a:lnTo>
                    <a:pt x="241300" y="156210"/>
                  </a:lnTo>
                  <a:lnTo>
                    <a:pt x="241300" y="153670"/>
                  </a:lnTo>
                  <a:lnTo>
                    <a:pt x="241300" y="151130"/>
                  </a:lnTo>
                  <a:lnTo>
                    <a:pt x="241300" y="147320"/>
                  </a:lnTo>
                  <a:lnTo>
                    <a:pt x="241300" y="144145"/>
                  </a:lnTo>
                  <a:lnTo>
                    <a:pt x="242570" y="140335"/>
                  </a:lnTo>
                  <a:lnTo>
                    <a:pt x="242570" y="136525"/>
                  </a:lnTo>
                  <a:lnTo>
                    <a:pt x="242570" y="135255"/>
                  </a:lnTo>
                  <a:lnTo>
                    <a:pt x="242570" y="131445"/>
                  </a:lnTo>
                  <a:lnTo>
                    <a:pt x="243840" y="130175"/>
                  </a:lnTo>
                  <a:lnTo>
                    <a:pt x="243840" y="127000"/>
                  </a:lnTo>
                  <a:lnTo>
                    <a:pt x="243840" y="124460"/>
                  </a:lnTo>
                  <a:lnTo>
                    <a:pt x="243840" y="120650"/>
                  </a:lnTo>
                  <a:lnTo>
                    <a:pt x="244475" y="118110"/>
                  </a:lnTo>
                  <a:lnTo>
                    <a:pt x="244475" y="114300"/>
                  </a:lnTo>
                  <a:lnTo>
                    <a:pt x="245745" y="112395"/>
                  </a:lnTo>
                  <a:lnTo>
                    <a:pt x="245745" y="108585"/>
                  </a:lnTo>
                  <a:lnTo>
                    <a:pt x="247015" y="106045"/>
                  </a:lnTo>
                  <a:lnTo>
                    <a:pt x="247015" y="102235"/>
                  </a:lnTo>
                  <a:lnTo>
                    <a:pt x="247015" y="99695"/>
                  </a:lnTo>
                  <a:lnTo>
                    <a:pt x="247015" y="96520"/>
                  </a:lnTo>
                  <a:lnTo>
                    <a:pt x="248285" y="93980"/>
                  </a:lnTo>
                  <a:lnTo>
                    <a:pt x="248285" y="90170"/>
                  </a:lnTo>
                  <a:lnTo>
                    <a:pt x="249555" y="86360"/>
                  </a:lnTo>
                  <a:lnTo>
                    <a:pt x="249555" y="82550"/>
                  </a:lnTo>
                  <a:lnTo>
                    <a:pt x="250825" y="80645"/>
                  </a:lnTo>
                  <a:lnTo>
                    <a:pt x="250825" y="76835"/>
                  </a:lnTo>
                  <a:lnTo>
                    <a:pt x="252095" y="74295"/>
                  </a:lnTo>
                  <a:lnTo>
                    <a:pt x="252095" y="70485"/>
                  </a:lnTo>
                  <a:lnTo>
                    <a:pt x="252095" y="67945"/>
                  </a:lnTo>
                  <a:lnTo>
                    <a:pt x="252095" y="64770"/>
                  </a:lnTo>
                  <a:lnTo>
                    <a:pt x="253365" y="60960"/>
                  </a:lnTo>
                  <a:lnTo>
                    <a:pt x="253365" y="57150"/>
                  </a:lnTo>
                  <a:lnTo>
                    <a:pt x="254635" y="54610"/>
                  </a:lnTo>
                  <a:lnTo>
                    <a:pt x="254635" y="50800"/>
                  </a:lnTo>
                  <a:lnTo>
                    <a:pt x="254635" y="48895"/>
                  </a:lnTo>
                  <a:lnTo>
                    <a:pt x="254635" y="45085"/>
                  </a:lnTo>
                  <a:lnTo>
                    <a:pt x="255905" y="42545"/>
                  </a:lnTo>
                  <a:lnTo>
                    <a:pt x="255905" y="38735"/>
                  </a:lnTo>
                  <a:lnTo>
                    <a:pt x="257175" y="36195"/>
                  </a:lnTo>
                  <a:lnTo>
                    <a:pt x="257175" y="33655"/>
                  </a:lnTo>
                  <a:lnTo>
                    <a:pt x="258445" y="31750"/>
                  </a:lnTo>
                  <a:lnTo>
                    <a:pt x="258445" y="29210"/>
                  </a:lnTo>
                  <a:lnTo>
                    <a:pt x="258445" y="26670"/>
                  </a:lnTo>
                  <a:lnTo>
                    <a:pt x="258445" y="24130"/>
                  </a:lnTo>
                  <a:lnTo>
                    <a:pt x="259715" y="22860"/>
                  </a:lnTo>
                  <a:lnTo>
                    <a:pt x="259715" y="17780"/>
                  </a:lnTo>
                  <a:lnTo>
                    <a:pt x="260985" y="15875"/>
                  </a:lnTo>
                  <a:lnTo>
                    <a:pt x="260985" y="12065"/>
                  </a:lnTo>
                  <a:lnTo>
                    <a:pt x="260985" y="9525"/>
                  </a:lnTo>
                  <a:lnTo>
                    <a:pt x="260985" y="8255"/>
                  </a:lnTo>
                  <a:lnTo>
                    <a:pt x="261620" y="6985"/>
                  </a:lnTo>
                  <a:lnTo>
                    <a:pt x="261620" y="3175"/>
                  </a:lnTo>
                  <a:lnTo>
                    <a:pt x="264160" y="1270"/>
                  </a:lnTo>
                  <a:lnTo>
                    <a:pt x="26670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2" name="Shape 3095"/>
            <p:cNvSpPr>
              <a:spLocks/>
            </p:cNvSpPr>
            <p:nvPr/>
          </p:nvSpPr>
          <p:spPr bwMode="auto">
            <a:xfrm>
              <a:off x="4540" y="4889"/>
              <a:ext cx="6509" cy="4947"/>
            </a:xfrm>
            <a:custGeom>
              <a:avLst/>
              <a:gdLst>
                <a:gd name="T0" fmla="*/ 2667 w 650875"/>
                <a:gd name="T1" fmla="*/ 70 h 494665"/>
                <a:gd name="T2" fmla="*/ 2813 w 650875"/>
                <a:gd name="T3" fmla="*/ 222 h 494665"/>
                <a:gd name="T4" fmla="*/ 2947 w 650875"/>
                <a:gd name="T5" fmla="*/ 381 h 494665"/>
                <a:gd name="T6" fmla="*/ 3035 w 650875"/>
                <a:gd name="T7" fmla="*/ 552 h 494665"/>
                <a:gd name="T8" fmla="*/ 3156 w 650875"/>
                <a:gd name="T9" fmla="*/ 768 h 494665"/>
                <a:gd name="T10" fmla="*/ 3277 w 650875"/>
                <a:gd name="T11" fmla="*/ 1029 h 494665"/>
                <a:gd name="T12" fmla="*/ 3416 w 650875"/>
                <a:gd name="T13" fmla="*/ 1334 h 494665"/>
                <a:gd name="T14" fmla="*/ 3537 w 650875"/>
                <a:gd name="T15" fmla="*/ 1651 h 494665"/>
                <a:gd name="T16" fmla="*/ 3658 w 650875"/>
                <a:gd name="T17" fmla="*/ 1994 h 494665"/>
                <a:gd name="T18" fmla="*/ 3778 w 650875"/>
                <a:gd name="T19" fmla="*/ 2331 h 494665"/>
                <a:gd name="T20" fmla="*/ 3867 w 650875"/>
                <a:gd name="T21" fmla="*/ 2661 h 494665"/>
                <a:gd name="T22" fmla="*/ 3950 w 650875"/>
                <a:gd name="T23" fmla="*/ 2978 h 494665"/>
                <a:gd name="T24" fmla="*/ 3988 w 650875"/>
                <a:gd name="T25" fmla="*/ 3264 h 494665"/>
                <a:gd name="T26" fmla="*/ 4001 w 650875"/>
                <a:gd name="T27" fmla="*/ 3518 h 494665"/>
                <a:gd name="T28" fmla="*/ 3950 w 650875"/>
                <a:gd name="T29" fmla="*/ 3715 h 494665"/>
                <a:gd name="T30" fmla="*/ 3893 w 650875"/>
                <a:gd name="T31" fmla="*/ 3874 h 494665"/>
                <a:gd name="T32" fmla="*/ 3816 w 650875"/>
                <a:gd name="T33" fmla="*/ 4020 h 494665"/>
                <a:gd name="T34" fmla="*/ 3747 w 650875"/>
                <a:gd name="T35" fmla="*/ 4153 h 494665"/>
                <a:gd name="T36" fmla="*/ 3562 w 650875"/>
                <a:gd name="T37" fmla="*/ 4363 h 494665"/>
                <a:gd name="T38" fmla="*/ 3404 w 650875"/>
                <a:gd name="T39" fmla="*/ 4509 h 494665"/>
                <a:gd name="T40" fmla="*/ 3245 w 650875"/>
                <a:gd name="T41" fmla="*/ 4604 h 494665"/>
                <a:gd name="T42" fmla="*/ 6217 w 650875"/>
                <a:gd name="T43" fmla="*/ 4629 h 494665"/>
                <a:gd name="T44" fmla="*/ 6363 w 650875"/>
                <a:gd name="T45" fmla="*/ 4629 h 494665"/>
                <a:gd name="T46" fmla="*/ 6509 w 650875"/>
                <a:gd name="T47" fmla="*/ 4680 h 494665"/>
                <a:gd name="T48" fmla="*/ 64 w 650875"/>
                <a:gd name="T49" fmla="*/ 4947 h 494665"/>
                <a:gd name="T50" fmla="*/ 2851 w 650875"/>
                <a:gd name="T51" fmla="*/ 4629 h 494665"/>
                <a:gd name="T52" fmla="*/ 3010 w 650875"/>
                <a:gd name="T53" fmla="*/ 4534 h 494665"/>
                <a:gd name="T54" fmla="*/ 3220 w 650875"/>
                <a:gd name="T55" fmla="*/ 4388 h 494665"/>
                <a:gd name="T56" fmla="*/ 3435 w 650875"/>
                <a:gd name="T57" fmla="*/ 4179 h 494665"/>
                <a:gd name="T58" fmla="*/ 3562 w 650875"/>
                <a:gd name="T59" fmla="*/ 4033 h 494665"/>
                <a:gd name="T60" fmla="*/ 3658 w 650875"/>
                <a:gd name="T61" fmla="*/ 3886 h 494665"/>
                <a:gd name="T62" fmla="*/ 3721 w 650875"/>
                <a:gd name="T63" fmla="*/ 3753 h 494665"/>
                <a:gd name="T64" fmla="*/ 3753 w 650875"/>
                <a:gd name="T65" fmla="*/ 3601 h 494665"/>
                <a:gd name="T66" fmla="*/ 3766 w 650875"/>
                <a:gd name="T67" fmla="*/ 3455 h 494665"/>
                <a:gd name="T68" fmla="*/ 3753 w 650875"/>
                <a:gd name="T69" fmla="*/ 3296 h 494665"/>
                <a:gd name="T70" fmla="*/ 3734 w 650875"/>
                <a:gd name="T71" fmla="*/ 3124 h 494665"/>
                <a:gd name="T72" fmla="*/ 3696 w 650875"/>
                <a:gd name="T73" fmla="*/ 2934 h 494665"/>
                <a:gd name="T74" fmla="*/ 3658 w 650875"/>
                <a:gd name="T75" fmla="*/ 2750 h 494665"/>
                <a:gd name="T76" fmla="*/ 3607 w 650875"/>
                <a:gd name="T77" fmla="*/ 2540 h 494665"/>
                <a:gd name="T78" fmla="*/ 3550 w 650875"/>
                <a:gd name="T79" fmla="*/ 2331 h 494665"/>
                <a:gd name="T80" fmla="*/ 3474 w 650875"/>
                <a:gd name="T81" fmla="*/ 2127 h 494665"/>
                <a:gd name="T82" fmla="*/ 3404 w 650875"/>
                <a:gd name="T83" fmla="*/ 1905 h 494665"/>
                <a:gd name="T84" fmla="*/ 3340 w 650875"/>
                <a:gd name="T85" fmla="*/ 1696 h 494665"/>
                <a:gd name="T86" fmla="*/ 3251 w 650875"/>
                <a:gd name="T87" fmla="*/ 1480 h 494665"/>
                <a:gd name="T88" fmla="*/ 3181 w 650875"/>
                <a:gd name="T89" fmla="*/ 1270 h 494665"/>
                <a:gd name="T90" fmla="*/ 3105 w 650875"/>
                <a:gd name="T91" fmla="*/ 1061 h 494665"/>
                <a:gd name="T92" fmla="*/ 3023 w 650875"/>
                <a:gd name="T93" fmla="*/ 870 h 494665"/>
                <a:gd name="T94" fmla="*/ 2947 w 650875"/>
                <a:gd name="T95" fmla="*/ 711 h 494665"/>
                <a:gd name="T96" fmla="*/ 2877 w 650875"/>
                <a:gd name="T97" fmla="*/ 559 h 494665"/>
                <a:gd name="T98" fmla="*/ 2762 w 650875"/>
                <a:gd name="T99" fmla="*/ 394 h 494665"/>
                <a:gd name="T100" fmla="*/ 2654 w 650875"/>
                <a:gd name="T101" fmla="*/ 254 h 494665"/>
                <a:gd name="T102" fmla="*/ 2483 w 650875"/>
                <a:gd name="T103" fmla="*/ 133 h 49466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875"/>
                <a:gd name="T157" fmla="*/ 0 h 494665"/>
                <a:gd name="T158" fmla="*/ 650875 w 650875"/>
                <a:gd name="T159" fmla="*/ 494665 h 49466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875" h="494665">
                  <a:moveTo>
                    <a:pt x="255905" y="0"/>
                  </a:moveTo>
                  <a:lnTo>
                    <a:pt x="257175" y="1270"/>
                  </a:lnTo>
                  <a:lnTo>
                    <a:pt x="259080" y="2540"/>
                  </a:lnTo>
                  <a:lnTo>
                    <a:pt x="264160" y="6350"/>
                  </a:lnTo>
                  <a:lnTo>
                    <a:pt x="266700" y="6985"/>
                  </a:lnTo>
                  <a:lnTo>
                    <a:pt x="269240" y="9525"/>
                  </a:lnTo>
                  <a:lnTo>
                    <a:pt x="271780" y="12065"/>
                  </a:lnTo>
                  <a:lnTo>
                    <a:pt x="274955" y="15875"/>
                  </a:lnTo>
                  <a:lnTo>
                    <a:pt x="277495" y="18415"/>
                  </a:lnTo>
                  <a:lnTo>
                    <a:pt x="281305" y="22225"/>
                  </a:lnTo>
                  <a:lnTo>
                    <a:pt x="285115" y="25400"/>
                  </a:lnTo>
                  <a:lnTo>
                    <a:pt x="290195" y="29210"/>
                  </a:lnTo>
                  <a:lnTo>
                    <a:pt x="291465" y="31750"/>
                  </a:lnTo>
                  <a:lnTo>
                    <a:pt x="293370" y="35560"/>
                  </a:lnTo>
                  <a:lnTo>
                    <a:pt x="294640" y="38100"/>
                  </a:lnTo>
                  <a:lnTo>
                    <a:pt x="295910" y="41275"/>
                  </a:lnTo>
                  <a:lnTo>
                    <a:pt x="298450" y="43815"/>
                  </a:lnTo>
                  <a:lnTo>
                    <a:pt x="300990" y="47625"/>
                  </a:lnTo>
                  <a:lnTo>
                    <a:pt x="302260" y="51435"/>
                  </a:lnTo>
                  <a:lnTo>
                    <a:pt x="303530" y="55245"/>
                  </a:lnTo>
                  <a:lnTo>
                    <a:pt x="306070" y="58420"/>
                  </a:lnTo>
                  <a:lnTo>
                    <a:pt x="308610" y="62230"/>
                  </a:lnTo>
                  <a:lnTo>
                    <a:pt x="310515" y="67310"/>
                  </a:lnTo>
                  <a:lnTo>
                    <a:pt x="311785" y="71755"/>
                  </a:lnTo>
                  <a:lnTo>
                    <a:pt x="315595" y="76835"/>
                  </a:lnTo>
                  <a:lnTo>
                    <a:pt x="318135" y="81915"/>
                  </a:lnTo>
                  <a:lnTo>
                    <a:pt x="319405" y="86995"/>
                  </a:lnTo>
                  <a:lnTo>
                    <a:pt x="323215" y="91440"/>
                  </a:lnTo>
                  <a:lnTo>
                    <a:pt x="325120" y="96520"/>
                  </a:lnTo>
                  <a:lnTo>
                    <a:pt x="327660" y="102870"/>
                  </a:lnTo>
                  <a:lnTo>
                    <a:pt x="330200" y="107315"/>
                  </a:lnTo>
                  <a:lnTo>
                    <a:pt x="332740" y="114935"/>
                  </a:lnTo>
                  <a:lnTo>
                    <a:pt x="335280" y="119380"/>
                  </a:lnTo>
                  <a:lnTo>
                    <a:pt x="337820" y="127000"/>
                  </a:lnTo>
                  <a:lnTo>
                    <a:pt x="341630" y="133350"/>
                  </a:lnTo>
                  <a:lnTo>
                    <a:pt x="343535" y="139065"/>
                  </a:lnTo>
                  <a:lnTo>
                    <a:pt x="346075" y="145415"/>
                  </a:lnTo>
                  <a:lnTo>
                    <a:pt x="348615" y="151130"/>
                  </a:lnTo>
                  <a:lnTo>
                    <a:pt x="351155" y="158750"/>
                  </a:lnTo>
                  <a:lnTo>
                    <a:pt x="353695" y="165100"/>
                  </a:lnTo>
                  <a:lnTo>
                    <a:pt x="357505" y="172085"/>
                  </a:lnTo>
                  <a:lnTo>
                    <a:pt x="359410" y="178435"/>
                  </a:lnTo>
                  <a:lnTo>
                    <a:pt x="361950" y="185420"/>
                  </a:lnTo>
                  <a:lnTo>
                    <a:pt x="363220" y="191770"/>
                  </a:lnTo>
                  <a:lnTo>
                    <a:pt x="365760" y="199390"/>
                  </a:lnTo>
                  <a:lnTo>
                    <a:pt x="368300" y="205105"/>
                  </a:lnTo>
                  <a:lnTo>
                    <a:pt x="370840" y="212725"/>
                  </a:lnTo>
                  <a:lnTo>
                    <a:pt x="373380" y="219710"/>
                  </a:lnTo>
                  <a:lnTo>
                    <a:pt x="375285" y="226060"/>
                  </a:lnTo>
                  <a:lnTo>
                    <a:pt x="377825" y="233045"/>
                  </a:lnTo>
                  <a:lnTo>
                    <a:pt x="379095" y="239395"/>
                  </a:lnTo>
                  <a:lnTo>
                    <a:pt x="381635" y="247015"/>
                  </a:lnTo>
                  <a:lnTo>
                    <a:pt x="384175" y="252730"/>
                  </a:lnTo>
                  <a:lnTo>
                    <a:pt x="385445" y="260350"/>
                  </a:lnTo>
                  <a:lnTo>
                    <a:pt x="386715" y="266065"/>
                  </a:lnTo>
                  <a:lnTo>
                    <a:pt x="389255" y="272415"/>
                  </a:lnTo>
                  <a:lnTo>
                    <a:pt x="390525" y="279400"/>
                  </a:lnTo>
                  <a:lnTo>
                    <a:pt x="392430" y="285750"/>
                  </a:lnTo>
                  <a:lnTo>
                    <a:pt x="393700" y="292100"/>
                  </a:lnTo>
                  <a:lnTo>
                    <a:pt x="394970" y="297815"/>
                  </a:lnTo>
                  <a:lnTo>
                    <a:pt x="394970" y="304165"/>
                  </a:lnTo>
                  <a:lnTo>
                    <a:pt x="396240" y="310515"/>
                  </a:lnTo>
                  <a:lnTo>
                    <a:pt x="397510" y="314960"/>
                  </a:lnTo>
                  <a:lnTo>
                    <a:pt x="397510" y="321310"/>
                  </a:lnTo>
                  <a:lnTo>
                    <a:pt x="398780" y="326390"/>
                  </a:lnTo>
                  <a:lnTo>
                    <a:pt x="400050" y="332105"/>
                  </a:lnTo>
                  <a:lnTo>
                    <a:pt x="400050" y="337185"/>
                  </a:lnTo>
                  <a:lnTo>
                    <a:pt x="400050" y="342265"/>
                  </a:lnTo>
                  <a:lnTo>
                    <a:pt x="400050" y="346710"/>
                  </a:lnTo>
                  <a:lnTo>
                    <a:pt x="400050" y="351790"/>
                  </a:lnTo>
                  <a:lnTo>
                    <a:pt x="398780" y="355600"/>
                  </a:lnTo>
                  <a:lnTo>
                    <a:pt x="397510" y="360045"/>
                  </a:lnTo>
                  <a:lnTo>
                    <a:pt x="397510" y="363855"/>
                  </a:lnTo>
                  <a:lnTo>
                    <a:pt x="396240" y="367665"/>
                  </a:lnTo>
                  <a:lnTo>
                    <a:pt x="394970" y="371475"/>
                  </a:lnTo>
                  <a:lnTo>
                    <a:pt x="393700" y="375285"/>
                  </a:lnTo>
                  <a:lnTo>
                    <a:pt x="392430" y="377190"/>
                  </a:lnTo>
                  <a:lnTo>
                    <a:pt x="391795" y="381000"/>
                  </a:lnTo>
                  <a:lnTo>
                    <a:pt x="390525" y="384810"/>
                  </a:lnTo>
                  <a:lnTo>
                    <a:pt x="389255" y="387350"/>
                  </a:lnTo>
                  <a:lnTo>
                    <a:pt x="387985" y="391160"/>
                  </a:lnTo>
                  <a:lnTo>
                    <a:pt x="386715" y="393065"/>
                  </a:lnTo>
                  <a:lnTo>
                    <a:pt x="385445" y="395605"/>
                  </a:lnTo>
                  <a:lnTo>
                    <a:pt x="384175" y="399415"/>
                  </a:lnTo>
                  <a:lnTo>
                    <a:pt x="381635" y="401955"/>
                  </a:lnTo>
                  <a:lnTo>
                    <a:pt x="380365" y="404495"/>
                  </a:lnTo>
                  <a:lnTo>
                    <a:pt x="379095" y="407035"/>
                  </a:lnTo>
                  <a:lnTo>
                    <a:pt x="377825" y="410210"/>
                  </a:lnTo>
                  <a:lnTo>
                    <a:pt x="375285" y="412750"/>
                  </a:lnTo>
                  <a:lnTo>
                    <a:pt x="374650" y="415290"/>
                  </a:lnTo>
                  <a:lnTo>
                    <a:pt x="370840" y="419100"/>
                  </a:lnTo>
                  <a:lnTo>
                    <a:pt x="367030" y="423545"/>
                  </a:lnTo>
                  <a:lnTo>
                    <a:pt x="363220" y="428625"/>
                  </a:lnTo>
                  <a:lnTo>
                    <a:pt x="359410" y="432435"/>
                  </a:lnTo>
                  <a:lnTo>
                    <a:pt x="356235" y="436245"/>
                  </a:lnTo>
                  <a:lnTo>
                    <a:pt x="353695" y="439420"/>
                  </a:lnTo>
                  <a:lnTo>
                    <a:pt x="349885" y="443230"/>
                  </a:lnTo>
                  <a:lnTo>
                    <a:pt x="346075" y="445770"/>
                  </a:lnTo>
                  <a:lnTo>
                    <a:pt x="342265" y="448310"/>
                  </a:lnTo>
                  <a:lnTo>
                    <a:pt x="340360" y="450850"/>
                  </a:lnTo>
                  <a:lnTo>
                    <a:pt x="336550" y="453390"/>
                  </a:lnTo>
                  <a:lnTo>
                    <a:pt x="332740" y="455295"/>
                  </a:lnTo>
                  <a:lnTo>
                    <a:pt x="330200" y="456565"/>
                  </a:lnTo>
                  <a:lnTo>
                    <a:pt x="327660" y="459105"/>
                  </a:lnTo>
                  <a:lnTo>
                    <a:pt x="324485" y="460375"/>
                  </a:lnTo>
                  <a:lnTo>
                    <a:pt x="323215" y="462915"/>
                  </a:lnTo>
                  <a:lnTo>
                    <a:pt x="318135" y="465455"/>
                  </a:lnTo>
                  <a:lnTo>
                    <a:pt x="315595" y="466725"/>
                  </a:lnTo>
                  <a:lnTo>
                    <a:pt x="313055" y="467995"/>
                  </a:lnTo>
                  <a:lnTo>
                    <a:pt x="621665" y="462915"/>
                  </a:lnTo>
                  <a:lnTo>
                    <a:pt x="622935" y="462915"/>
                  </a:lnTo>
                  <a:lnTo>
                    <a:pt x="624205" y="462915"/>
                  </a:lnTo>
                  <a:lnTo>
                    <a:pt x="627380" y="462915"/>
                  </a:lnTo>
                  <a:lnTo>
                    <a:pt x="631190" y="462915"/>
                  </a:lnTo>
                  <a:lnTo>
                    <a:pt x="636270" y="462915"/>
                  </a:lnTo>
                  <a:lnTo>
                    <a:pt x="641350" y="462915"/>
                  </a:lnTo>
                  <a:lnTo>
                    <a:pt x="644525" y="464185"/>
                  </a:lnTo>
                  <a:lnTo>
                    <a:pt x="648335" y="465455"/>
                  </a:lnTo>
                  <a:lnTo>
                    <a:pt x="649605" y="466725"/>
                  </a:lnTo>
                  <a:lnTo>
                    <a:pt x="650875" y="467995"/>
                  </a:lnTo>
                  <a:lnTo>
                    <a:pt x="650875" y="470535"/>
                  </a:lnTo>
                  <a:lnTo>
                    <a:pt x="649605" y="472440"/>
                  </a:lnTo>
                  <a:lnTo>
                    <a:pt x="648335" y="477520"/>
                  </a:lnTo>
                  <a:lnTo>
                    <a:pt x="647065" y="478790"/>
                  </a:lnTo>
                  <a:lnTo>
                    <a:pt x="6350" y="494665"/>
                  </a:lnTo>
                  <a:lnTo>
                    <a:pt x="0" y="473710"/>
                  </a:lnTo>
                  <a:lnTo>
                    <a:pt x="278765" y="467995"/>
                  </a:lnTo>
                  <a:lnTo>
                    <a:pt x="280035" y="466725"/>
                  </a:lnTo>
                  <a:lnTo>
                    <a:pt x="283845" y="465455"/>
                  </a:lnTo>
                  <a:lnTo>
                    <a:pt x="285115" y="462915"/>
                  </a:lnTo>
                  <a:lnTo>
                    <a:pt x="287655" y="461645"/>
                  </a:lnTo>
                  <a:lnTo>
                    <a:pt x="290195" y="460375"/>
                  </a:lnTo>
                  <a:lnTo>
                    <a:pt x="293370" y="457835"/>
                  </a:lnTo>
                  <a:lnTo>
                    <a:pt x="297180" y="455295"/>
                  </a:lnTo>
                  <a:lnTo>
                    <a:pt x="300990" y="453390"/>
                  </a:lnTo>
                  <a:lnTo>
                    <a:pt x="304800" y="450850"/>
                  </a:lnTo>
                  <a:lnTo>
                    <a:pt x="308610" y="448310"/>
                  </a:lnTo>
                  <a:lnTo>
                    <a:pt x="313055" y="444500"/>
                  </a:lnTo>
                  <a:lnTo>
                    <a:pt x="316865" y="440690"/>
                  </a:lnTo>
                  <a:lnTo>
                    <a:pt x="321945" y="438785"/>
                  </a:lnTo>
                  <a:lnTo>
                    <a:pt x="326390" y="434975"/>
                  </a:lnTo>
                  <a:lnTo>
                    <a:pt x="330200" y="429895"/>
                  </a:lnTo>
                  <a:lnTo>
                    <a:pt x="335280" y="426085"/>
                  </a:lnTo>
                  <a:lnTo>
                    <a:pt x="339090" y="421640"/>
                  </a:lnTo>
                  <a:lnTo>
                    <a:pt x="343535" y="417830"/>
                  </a:lnTo>
                  <a:lnTo>
                    <a:pt x="344805" y="415290"/>
                  </a:lnTo>
                  <a:lnTo>
                    <a:pt x="347345" y="412750"/>
                  </a:lnTo>
                  <a:lnTo>
                    <a:pt x="348615" y="410210"/>
                  </a:lnTo>
                  <a:lnTo>
                    <a:pt x="351155" y="407670"/>
                  </a:lnTo>
                  <a:lnTo>
                    <a:pt x="356235" y="403225"/>
                  </a:lnTo>
                  <a:lnTo>
                    <a:pt x="359410" y="399415"/>
                  </a:lnTo>
                  <a:lnTo>
                    <a:pt x="360680" y="395605"/>
                  </a:lnTo>
                  <a:lnTo>
                    <a:pt x="361950" y="393065"/>
                  </a:lnTo>
                  <a:lnTo>
                    <a:pt x="363220" y="391160"/>
                  </a:lnTo>
                  <a:lnTo>
                    <a:pt x="365760" y="388620"/>
                  </a:lnTo>
                  <a:lnTo>
                    <a:pt x="367030" y="386080"/>
                  </a:lnTo>
                  <a:lnTo>
                    <a:pt x="368300" y="383540"/>
                  </a:lnTo>
                  <a:lnTo>
                    <a:pt x="369570" y="379730"/>
                  </a:lnTo>
                  <a:lnTo>
                    <a:pt x="370840" y="377190"/>
                  </a:lnTo>
                  <a:lnTo>
                    <a:pt x="372110" y="375285"/>
                  </a:lnTo>
                  <a:lnTo>
                    <a:pt x="373380" y="372745"/>
                  </a:lnTo>
                  <a:lnTo>
                    <a:pt x="373380" y="368935"/>
                  </a:lnTo>
                  <a:lnTo>
                    <a:pt x="374650" y="366395"/>
                  </a:lnTo>
                  <a:lnTo>
                    <a:pt x="374650" y="362585"/>
                  </a:lnTo>
                  <a:lnTo>
                    <a:pt x="375285" y="360045"/>
                  </a:lnTo>
                  <a:lnTo>
                    <a:pt x="375285" y="358140"/>
                  </a:lnTo>
                  <a:lnTo>
                    <a:pt x="376555" y="355600"/>
                  </a:lnTo>
                  <a:lnTo>
                    <a:pt x="376555" y="351790"/>
                  </a:lnTo>
                  <a:lnTo>
                    <a:pt x="376555" y="349250"/>
                  </a:lnTo>
                  <a:lnTo>
                    <a:pt x="376555" y="345440"/>
                  </a:lnTo>
                  <a:lnTo>
                    <a:pt x="376555" y="343535"/>
                  </a:lnTo>
                  <a:lnTo>
                    <a:pt x="375285" y="339725"/>
                  </a:lnTo>
                  <a:lnTo>
                    <a:pt x="375285" y="335915"/>
                  </a:lnTo>
                  <a:lnTo>
                    <a:pt x="375285" y="332105"/>
                  </a:lnTo>
                  <a:lnTo>
                    <a:pt x="375285" y="329565"/>
                  </a:lnTo>
                  <a:lnTo>
                    <a:pt x="374650" y="326390"/>
                  </a:lnTo>
                  <a:lnTo>
                    <a:pt x="374650" y="322580"/>
                  </a:lnTo>
                  <a:lnTo>
                    <a:pt x="374650" y="318770"/>
                  </a:lnTo>
                  <a:lnTo>
                    <a:pt x="374650" y="314960"/>
                  </a:lnTo>
                  <a:lnTo>
                    <a:pt x="373380" y="312420"/>
                  </a:lnTo>
                  <a:lnTo>
                    <a:pt x="373380" y="309245"/>
                  </a:lnTo>
                  <a:lnTo>
                    <a:pt x="372110" y="305435"/>
                  </a:lnTo>
                  <a:lnTo>
                    <a:pt x="372110" y="301625"/>
                  </a:lnTo>
                  <a:lnTo>
                    <a:pt x="370840" y="297815"/>
                  </a:lnTo>
                  <a:lnTo>
                    <a:pt x="369570" y="293370"/>
                  </a:lnTo>
                  <a:lnTo>
                    <a:pt x="369570" y="289560"/>
                  </a:lnTo>
                  <a:lnTo>
                    <a:pt x="368300" y="285750"/>
                  </a:lnTo>
                  <a:lnTo>
                    <a:pt x="367030" y="281940"/>
                  </a:lnTo>
                  <a:lnTo>
                    <a:pt x="367030" y="278765"/>
                  </a:lnTo>
                  <a:lnTo>
                    <a:pt x="365760" y="274955"/>
                  </a:lnTo>
                  <a:lnTo>
                    <a:pt x="364490" y="269875"/>
                  </a:lnTo>
                  <a:lnTo>
                    <a:pt x="363220" y="266065"/>
                  </a:lnTo>
                  <a:lnTo>
                    <a:pt x="363220" y="262890"/>
                  </a:lnTo>
                  <a:lnTo>
                    <a:pt x="361950" y="257810"/>
                  </a:lnTo>
                  <a:lnTo>
                    <a:pt x="360680" y="254000"/>
                  </a:lnTo>
                  <a:lnTo>
                    <a:pt x="359410" y="248920"/>
                  </a:lnTo>
                  <a:lnTo>
                    <a:pt x="358775" y="245745"/>
                  </a:lnTo>
                  <a:lnTo>
                    <a:pt x="357505" y="241935"/>
                  </a:lnTo>
                  <a:lnTo>
                    <a:pt x="356235" y="238125"/>
                  </a:lnTo>
                  <a:lnTo>
                    <a:pt x="354965" y="233045"/>
                  </a:lnTo>
                  <a:lnTo>
                    <a:pt x="353695" y="229870"/>
                  </a:lnTo>
                  <a:lnTo>
                    <a:pt x="352425" y="224790"/>
                  </a:lnTo>
                  <a:lnTo>
                    <a:pt x="351155" y="220980"/>
                  </a:lnTo>
                  <a:lnTo>
                    <a:pt x="348615" y="215900"/>
                  </a:lnTo>
                  <a:lnTo>
                    <a:pt x="347345" y="212725"/>
                  </a:lnTo>
                  <a:lnTo>
                    <a:pt x="346075" y="207645"/>
                  </a:lnTo>
                  <a:lnTo>
                    <a:pt x="344805" y="203835"/>
                  </a:lnTo>
                  <a:lnTo>
                    <a:pt x="343535" y="199390"/>
                  </a:lnTo>
                  <a:lnTo>
                    <a:pt x="342265" y="194310"/>
                  </a:lnTo>
                  <a:lnTo>
                    <a:pt x="340360" y="190500"/>
                  </a:lnTo>
                  <a:lnTo>
                    <a:pt x="339090" y="186690"/>
                  </a:lnTo>
                  <a:lnTo>
                    <a:pt x="337820" y="182245"/>
                  </a:lnTo>
                  <a:lnTo>
                    <a:pt x="336550" y="177165"/>
                  </a:lnTo>
                  <a:lnTo>
                    <a:pt x="335280" y="173355"/>
                  </a:lnTo>
                  <a:lnTo>
                    <a:pt x="334010" y="169545"/>
                  </a:lnTo>
                  <a:lnTo>
                    <a:pt x="331470" y="165100"/>
                  </a:lnTo>
                  <a:lnTo>
                    <a:pt x="330200" y="160020"/>
                  </a:lnTo>
                  <a:lnTo>
                    <a:pt x="328930" y="156210"/>
                  </a:lnTo>
                  <a:lnTo>
                    <a:pt x="327660" y="151130"/>
                  </a:lnTo>
                  <a:lnTo>
                    <a:pt x="325120" y="147955"/>
                  </a:lnTo>
                  <a:lnTo>
                    <a:pt x="324485" y="142875"/>
                  </a:lnTo>
                  <a:lnTo>
                    <a:pt x="323215" y="139065"/>
                  </a:lnTo>
                  <a:lnTo>
                    <a:pt x="321945" y="135255"/>
                  </a:lnTo>
                  <a:lnTo>
                    <a:pt x="319405" y="130810"/>
                  </a:lnTo>
                  <a:lnTo>
                    <a:pt x="318135" y="127000"/>
                  </a:lnTo>
                  <a:lnTo>
                    <a:pt x="315595" y="121920"/>
                  </a:lnTo>
                  <a:lnTo>
                    <a:pt x="314325" y="118745"/>
                  </a:lnTo>
                  <a:lnTo>
                    <a:pt x="313055" y="114935"/>
                  </a:lnTo>
                  <a:lnTo>
                    <a:pt x="311785" y="111125"/>
                  </a:lnTo>
                  <a:lnTo>
                    <a:pt x="310515" y="106045"/>
                  </a:lnTo>
                  <a:lnTo>
                    <a:pt x="308610" y="102870"/>
                  </a:lnTo>
                  <a:lnTo>
                    <a:pt x="307340" y="99060"/>
                  </a:lnTo>
                  <a:lnTo>
                    <a:pt x="306070" y="93980"/>
                  </a:lnTo>
                  <a:lnTo>
                    <a:pt x="303530" y="90170"/>
                  </a:lnTo>
                  <a:lnTo>
                    <a:pt x="302260" y="86995"/>
                  </a:lnTo>
                  <a:lnTo>
                    <a:pt x="300990" y="83185"/>
                  </a:lnTo>
                  <a:lnTo>
                    <a:pt x="298450" y="79375"/>
                  </a:lnTo>
                  <a:lnTo>
                    <a:pt x="297180" y="76835"/>
                  </a:lnTo>
                  <a:lnTo>
                    <a:pt x="295910" y="73025"/>
                  </a:lnTo>
                  <a:lnTo>
                    <a:pt x="294640" y="71120"/>
                  </a:lnTo>
                  <a:lnTo>
                    <a:pt x="292100" y="67310"/>
                  </a:lnTo>
                  <a:lnTo>
                    <a:pt x="291465" y="64770"/>
                  </a:lnTo>
                  <a:lnTo>
                    <a:pt x="290195" y="62230"/>
                  </a:lnTo>
                  <a:lnTo>
                    <a:pt x="288925" y="59690"/>
                  </a:lnTo>
                  <a:lnTo>
                    <a:pt x="287655" y="55880"/>
                  </a:lnTo>
                  <a:lnTo>
                    <a:pt x="286385" y="55245"/>
                  </a:lnTo>
                  <a:lnTo>
                    <a:pt x="285115" y="52705"/>
                  </a:lnTo>
                  <a:lnTo>
                    <a:pt x="281305" y="47625"/>
                  </a:lnTo>
                  <a:lnTo>
                    <a:pt x="278765" y="43815"/>
                  </a:lnTo>
                  <a:lnTo>
                    <a:pt x="276225" y="39370"/>
                  </a:lnTo>
                  <a:lnTo>
                    <a:pt x="274320" y="35560"/>
                  </a:lnTo>
                  <a:lnTo>
                    <a:pt x="271780" y="33020"/>
                  </a:lnTo>
                  <a:lnTo>
                    <a:pt x="269240" y="29210"/>
                  </a:lnTo>
                  <a:lnTo>
                    <a:pt x="266700" y="26670"/>
                  </a:lnTo>
                  <a:lnTo>
                    <a:pt x="265430" y="25400"/>
                  </a:lnTo>
                  <a:lnTo>
                    <a:pt x="260350" y="20955"/>
                  </a:lnTo>
                  <a:lnTo>
                    <a:pt x="257175" y="18415"/>
                  </a:lnTo>
                  <a:lnTo>
                    <a:pt x="254635" y="15875"/>
                  </a:lnTo>
                  <a:lnTo>
                    <a:pt x="252095" y="14605"/>
                  </a:lnTo>
                  <a:lnTo>
                    <a:pt x="248285" y="13335"/>
                  </a:lnTo>
                  <a:lnTo>
                    <a:pt x="247015" y="13335"/>
                  </a:lnTo>
                  <a:lnTo>
                    <a:pt x="2559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3" name="Shape 3096"/>
            <p:cNvSpPr>
              <a:spLocks/>
            </p:cNvSpPr>
            <p:nvPr/>
          </p:nvSpPr>
          <p:spPr bwMode="auto">
            <a:xfrm>
              <a:off x="4406" y="9836"/>
              <a:ext cx="1042" cy="1047"/>
            </a:xfrm>
            <a:custGeom>
              <a:avLst/>
              <a:gdLst>
                <a:gd name="T0" fmla="*/ 133 w 104140"/>
                <a:gd name="T1" fmla="*/ 25 h 104775"/>
                <a:gd name="T2" fmla="*/ 184 w 104140"/>
                <a:gd name="T3" fmla="*/ 95 h 104775"/>
                <a:gd name="T4" fmla="*/ 229 w 104140"/>
                <a:gd name="T5" fmla="*/ 184 h 104775"/>
                <a:gd name="T6" fmla="*/ 280 w 104140"/>
                <a:gd name="T7" fmla="*/ 267 h 104775"/>
                <a:gd name="T8" fmla="*/ 343 w 104140"/>
                <a:gd name="T9" fmla="*/ 292 h 104775"/>
                <a:gd name="T10" fmla="*/ 413 w 104140"/>
                <a:gd name="T11" fmla="*/ 317 h 104775"/>
                <a:gd name="T12" fmla="*/ 502 w 104140"/>
                <a:gd name="T13" fmla="*/ 317 h 104775"/>
                <a:gd name="T14" fmla="*/ 572 w 104140"/>
                <a:gd name="T15" fmla="*/ 343 h 104775"/>
                <a:gd name="T16" fmla="*/ 635 w 104140"/>
                <a:gd name="T17" fmla="*/ 381 h 104775"/>
                <a:gd name="T18" fmla="*/ 686 w 104140"/>
                <a:gd name="T19" fmla="*/ 451 h 104775"/>
                <a:gd name="T20" fmla="*/ 705 w 104140"/>
                <a:gd name="T21" fmla="*/ 514 h 104775"/>
                <a:gd name="T22" fmla="*/ 731 w 104140"/>
                <a:gd name="T23" fmla="*/ 584 h 104775"/>
                <a:gd name="T24" fmla="*/ 756 w 104140"/>
                <a:gd name="T25" fmla="*/ 635 h 104775"/>
                <a:gd name="T26" fmla="*/ 820 w 104140"/>
                <a:gd name="T27" fmla="*/ 673 h 104775"/>
                <a:gd name="T28" fmla="*/ 890 w 104140"/>
                <a:gd name="T29" fmla="*/ 698 h 104775"/>
                <a:gd name="T30" fmla="*/ 978 w 104140"/>
                <a:gd name="T31" fmla="*/ 711 h 104775"/>
                <a:gd name="T32" fmla="*/ 1029 w 104140"/>
                <a:gd name="T33" fmla="*/ 742 h 104775"/>
                <a:gd name="T34" fmla="*/ 1042 w 104140"/>
                <a:gd name="T35" fmla="*/ 831 h 104775"/>
                <a:gd name="T36" fmla="*/ 1029 w 104140"/>
                <a:gd name="T37" fmla="*/ 926 h 104775"/>
                <a:gd name="T38" fmla="*/ 991 w 104140"/>
                <a:gd name="T39" fmla="*/ 1003 h 104775"/>
                <a:gd name="T40" fmla="*/ 953 w 104140"/>
                <a:gd name="T41" fmla="*/ 1028 h 104775"/>
                <a:gd name="T42" fmla="*/ 902 w 104140"/>
                <a:gd name="T43" fmla="*/ 1041 h 104775"/>
                <a:gd name="T44" fmla="*/ 807 w 104140"/>
                <a:gd name="T45" fmla="*/ 1047 h 104775"/>
                <a:gd name="T46" fmla="*/ 756 w 104140"/>
                <a:gd name="T47" fmla="*/ 1041 h 104775"/>
                <a:gd name="T48" fmla="*/ 718 w 104140"/>
                <a:gd name="T49" fmla="*/ 1028 h 104775"/>
                <a:gd name="T50" fmla="*/ 699 w 104140"/>
                <a:gd name="T51" fmla="*/ 1015 h 104775"/>
                <a:gd name="T52" fmla="*/ 743 w 104140"/>
                <a:gd name="T53" fmla="*/ 990 h 104775"/>
                <a:gd name="T54" fmla="*/ 807 w 104140"/>
                <a:gd name="T55" fmla="*/ 965 h 104775"/>
                <a:gd name="T56" fmla="*/ 870 w 104140"/>
                <a:gd name="T57" fmla="*/ 926 h 104775"/>
                <a:gd name="T58" fmla="*/ 890 w 104140"/>
                <a:gd name="T59" fmla="*/ 888 h 104775"/>
                <a:gd name="T60" fmla="*/ 890 w 104140"/>
                <a:gd name="T61" fmla="*/ 844 h 104775"/>
                <a:gd name="T62" fmla="*/ 870 w 104140"/>
                <a:gd name="T63" fmla="*/ 806 h 104775"/>
                <a:gd name="T64" fmla="*/ 820 w 104140"/>
                <a:gd name="T65" fmla="*/ 768 h 104775"/>
                <a:gd name="T66" fmla="*/ 756 w 104140"/>
                <a:gd name="T67" fmla="*/ 730 h 104775"/>
                <a:gd name="T68" fmla="*/ 686 w 104140"/>
                <a:gd name="T69" fmla="*/ 698 h 104775"/>
                <a:gd name="T70" fmla="*/ 623 w 104140"/>
                <a:gd name="T71" fmla="*/ 622 h 104775"/>
                <a:gd name="T72" fmla="*/ 559 w 104140"/>
                <a:gd name="T73" fmla="*/ 565 h 104775"/>
                <a:gd name="T74" fmla="*/ 502 w 104140"/>
                <a:gd name="T75" fmla="*/ 489 h 104775"/>
                <a:gd name="T76" fmla="*/ 413 w 104140"/>
                <a:gd name="T77" fmla="*/ 425 h 104775"/>
                <a:gd name="T78" fmla="*/ 330 w 104140"/>
                <a:gd name="T79" fmla="*/ 381 h 104775"/>
                <a:gd name="T80" fmla="*/ 241 w 104140"/>
                <a:gd name="T81" fmla="*/ 355 h 104775"/>
                <a:gd name="T82" fmla="*/ 172 w 104140"/>
                <a:gd name="T83" fmla="*/ 317 h 104775"/>
                <a:gd name="T84" fmla="*/ 95 w 104140"/>
                <a:gd name="T85" fmla="*/ 247 h 104775"/>
                <a:gd name="T86" fmla="*/ 32 w 104140"/>
                <a:gd name="T87" fmla="*/ 171 h 104775"/>
                <a:gd name="T88" fmla="*/ 0 w 104140"/>
                <a:gd name="T89" fmla="*/ 121 h 104775"/>
                <a:gd name="T90" fmla="*/ 121 w 104140"/>
                <a:gd name="T91" fmla="*/ 0 h 1047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140"/>
                <a:gd name="T139" fmla="*/ 0 h 104775"/>
                <a:gd name="T140" fmla="*/ 104140 w 104140"/>
                <a:gd name="T141" fmla="*/ 104775 h 1047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140" h="104775">
                  <a:moveTo>
                    <a:pt x="12065" y="0"/>
                  </a:moveTo>
                  <a:lnTo>
                    <a:pt x="13335" y="2540"/>
                  </a:lnTo>
                  <a:lnTo>
                    <a:pt x="15875" y="6350"/>
                  </a:lnTo>
                  <a:lnTo>
                    <a:pt x="18415" y="9525"/>
                  </a:lnTo>
                  <a:lnTo>
                    <a:pt x="20320" y="13335"/>
                  </a:lnTo>
                  <a:lnTo>
                    <a:pt x="22860" y="18415"/>
                  </a:lnTo>
                  <a:lnTo>
                    <a:pt x="25400" y="22225"/>
                  </a:lnTo>
                  <a:lnTo>
                    <a:pt x="27940" y="26670"/>
                  </a:lnTo>
                  <a:lnTo>
                    <a:pt x="30480" y="27940"/>
                  </a:lnTo>
                  <a:lnTo>
                    <a:pt x="34290" y="29210"/>
                  </a:lnTo>
                  <a:lnTo>
                    <a:pt x="36830" y="30480"/>
                  </a:lnTo>
                  <a:lnTo>
                    <a:pt x="41275" y="31750"/>
                  </a:lnTo>
                  <a:lnTo>
                    <a:pt x="45085" y="31750"/>
                  </a:lnTo>
                  <a:lnTo>
                    <a:pt x="50165" y="31750"/>
                  </a:lnTo>
                  <a:lnTo>
                    <a:pt x="53975" y="33020"/>
                  </a:lnTo>
                  <a:lnTo>
                    <a:pt x="57150" y="34290"/>
                  </a:lnTo>
                  <a:lnTo>
                    <a:pt x="60960" y="35560"/>
                  </a:lnTo>
                  <a:lnTo>
                    <a:pt x="63500" y="38100"/>
                  </a:lnTo>
                  <a:lnTo>
                    <a:pt x="66040" y="41275"/>
                  </a:lnTo>
                  <a:lnTo>
                    <a:pt x="68580" y="45085"/>
                  </a:lnTo>
                  <a:lnTo>
                    <a:pt x="69850" y="48895"/>
                  </a:lnTo>
                  <a:lnTo>
                    <a:pt x="70485" y="51435"/>
                  </a:lnTo>
                  <a:lnTo>
                    <a:pt x="71755" y="55245"/>
                  </a:lnTo>
                  <a:lnTo>
                    <a:pt x="73025" y="58420"/>
                  </a:lnTo>
                  <a:lnTo>
                    <a:pt x="74295" y="60960"/>
                  </a:lnTo>
                  <a:lnTo>
                    <a:pt x="75565" y="63500"/>
                  </a:lnTo>
                  <a:lnTo>
                    <a:pt x="78105" y="64770"/>
                  </a:lnTo>
                  <a:lnTo>
                    <a:pt x="81915" y="67310"/>
                  </a:lnTo>
                  <a:lnTo>
                    <a:pt x="85725" y="67310"/>
                  </a:lnTo>
                  <a:lnTo>
                    <a:pt x="88900" y="69850"/>
                  </a:lnTo>
                  <a:lnTo>
                    <a:pt x="92710" y="69850"/>
                  </a:lnTo>
                  <a:lnTo>
                    <a:pt x="97790" y="71120"/>
                  </a:lnTo>
                  <a:lnTo>
                    <a:pt x="100330" y="72390"/>
                  </a:lnTo>
                  <a:lnTo>
                    <a:pt x="102870" y="74295"/>
                  </a:lnTo>
                  <a:lnTo>
                    <a:pt x="104140" y="78105"/>
                  </a:lnTo>
                  <a:lnTo>
                    <a:pt x="104140" y="83185"/>
                  </a:lnTo>
                  <a:lnTo>
                    <a:pt x="104140" y="88265"/>
                  </a:lnTo>
                  <a:lnTo>
                    <a:pt x="102870" y="92710"/>
                  </a:lnTo>
                  <a:lnTo>
                    <a:pt x="100330" y="96520"/>
                  </a:lnTo>
                  <a:lnTo>
                    <a:pt x="99060" y="100330"/>
                  </a:lnTo>
                  <a:lnTo>
                    <a:pt x="96520" y="101600"/>
                  </a:lnTo>
                  <a:lnTo>
                    <a:pt x="95250" y="102870"/>
                  </a:lnTo>
                  <a:lnTo>
                    <a:pt x="92710" y="104140"/>
                  </a:lnTo>
                  <a:lnTo>
                    <a:pt x="90170" y="104140"/>
                  </a:lnTo>
                  <a:lnTo>
                    <a:pt x="85725" y="104140"/>
                  </a:lnTo>
                  <a:lnTo>
                    <a:pt x="80645" y="104775"/>
                  </a:lnTo>
                  <a:lnTo>
                    <a:pt x="78105" y="104140"/>
                  </a:lnTo>
                  <a:lnTo>
                    <a:pt x="75565" y="104140"/>
                  </a:lnTo>
                  <a:lnTo>
                    <a:pt x="73025" y="102870"/>
                  </a:lnTo>
                  <a:lnTo>
                    <a:pt x="71755" y="102870"/>
                  </a:lnTo>
                  <a:lnTo>
                    <a:pt x="69850" y="102870"/>
                  </a:lnTo>
                  <a:lnTo>
                    <a:pt x="69850" y="101600"/>
                  </a:lnTo>
                  <a:lnTo>
                    <a:pt x="70485" y="100330"/>
                  </a:lnTo>
                  <a:lnTo>
                    <a:pt x="74295" y="99060"/>
                  </a:lnTo>
                  <a:lnTo>
                    <a:pt x="76835" y="99060"/>
                  </a:lnTo>
                  <a:lnTo>
                    <a:pt x="80645" y="96520"/>
                  </a:lnTo>
                  <a:lnTo>
                    <a:pt x="84455" y="95250"/>
                  </a:lnTo>
                  <a:lnTo>
                    <a:pt x="86995" y="92710"/>
                  </a:lnTo>
                  <a:lnTo>
                    <a:pt x="87630" y="91440"/>
                  </a:lnTo>
                  <a:lnTo>
                    <a:pt x="88900" y="88900"/>
                  </a:lnTo>
                  <a:lnTo>
                    <a:pt x="88900" y="86995"/>
                  </a:lnTo>
                  <a:lnTo>
                    <a:pt x="88900" y="84455"/>
                  </a:lnTo>
                  <a:lnTo>
                    <a:pt x="87630" y="81915"/>
                  </a:lnTo>
                  <a:lnTo>
                    <a:pt x="86995" y="80645"/>
                  </a:lnTo>
                  <a:lnTo>
                    <a:pt x="84455" y="78105"/>
                  </a:lnTo>
                  <a:lnTo>
                    <a:pt x="81915" y="76835"/>
                  </a:lnTo>
                  <a:lnTo>
                    <a:pt x="79375" y="75565"/>
                  </a:lnTo>
                  <a:lnTo>
                    <a:pt x="75565" y="73025"/>
                  </a:lnTo>
                  <a:lnTo>
                    <a:pt x="70485" y="72390"/>
                  </a:lnTo>
                  <a:lnTo>
                    <a:pt x="68580" y="69850"/>
                  </a:lnTo>
                  <a:lnTo>
                    <a:pt x="64770" y="66040"/>
                  </a:lnTo>
                  <a:lnTo>
                    <a:pt x="62230" y="62230"/>
                  </a:lnTo>
                  <a:lnTo>
                    <a:pt x="58420" y="59690"/>
                  </a:lnTo>
                  <a:lnTo>
                    <a:pt x="55880" y="56515"/>
                  </a:lnTo>
                  <a:lnTo>
                    <a:pt x="53975" y="52705"/>
                  </a:lnTo>
                  <a:lnTo>
                    <a:pt x="50165" y="48895"/>
                  </a:lnTo>
                  <a:lnTo>
                    <a:pt x="46355" y="45085"/>
                  </a:lnTo>
                  <a:lnTo>
                    <a:pt x="41275" y="42545"/>
                  </a:lnTo>
                  <a:lnTo>
                    <a:pt x="37465" y="40640"/>
                  </a:lnTo>
                  <a:lnTo>
                    <a:pt x="33020" y="38100"/>
                  </a:lnTo>
                  <a:lnTo>
                    <a:pt x="27940" y="36830"/>
                  </a:lnTo>
                  <a:lnTo>
                    <a:pt x="24130" y="35560"/>
                  </a:lnTo>
                  <a:lnTo>
                    <a:pt x="20320" y="34290"/>
                  </a:lnTo>
                  <a:lnTo>
                    <a:pt x="17145" y="31750"/>
                  </a:lnTo>
                  <a:lnTo>
                    <a:pt x="13335" y="27940"/>
                  </a:lnTo>
                  <a:lnTo>
                    <a:pt x="9525" y="24765"/>
                  </a:lnTo>
                  <a:lnTo>
                    <a:pt x="6985" y="20955"/>
                  </a:lnTo>
                  <a:lnTo>
                    <a:pt x="3175" y="17145"/>
                  </a:lnTo>
                  <a:lnTo>
                    <a:pt x="2540" y="13335"/>
                  </a:lnTo>
                  <a:lnTo>
                    <a:pt x="0" y="12065"/>
                  </a:lnTo>
                  <a:lnTo>
                    <a:pt x="0" y="1079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5" name="Shape 3097"/>
            <p:cNvSpPr>
              <a:spLocks/>
            </p:cNvSpPr>
            <p:nvPr/>
          </p:nvSpPr>
          <p:spPr bwMode="auto">
            <a:xfrm>
              <a:off x="3086" y="10922"/>
              <a:ext cx="1060" cy="1016"/>
            </a:xfrm>
            <a:custGeom>
              <a:avLst/>
              <a:gdLst>
                <a:gd name="T0" fmla="*/ 806 w 106045"/>
                <a:gd name="T1" fmla="*/ 0 h 101600"/>
                <a:gd name="T2" fmla="*/ 889 w 106045"/>
                <a:gd name="T3" fmla="*/ 13 h 101600"/>
                <a:gd name="T4" fmla="*/ 901 w 106045"/>
                <a:gd name="T5" fmla="*/ 51 h 101600"/>
                <a:gd name="T6" fmla="*/ 901 w 106045"/>
                <a:gd name="T7" fmla="*/ 89 h 101600"/>
                <a:gd name="T8" fmla="*/ 901 w 106045"/>
                <a:gd name="T9" fmla="*/ 146 h 101600"/>
                <a:gd name="T10" fmla="*/ 889 w 106045"/>
                <a:gd name="T11" fmla="*/ 197 h 101600"/>
                <a:gd name="T12" fmla="*/ 889 w 106045"/>
                <a:gd name="T13" fmla="*/ 260 h 101600"/>
                <a:gd name="T14" fmla="*/ 863 w 106045"/>
                <a:gd name="T15" fmla="*/ 318 h 101600"/>
                <a:gd name="T16" fmla="*/ 863 w 106045"/>
                <a:gd name="T17" fmla="*/ 381 h 101600"/>
                <a:gd name="T18" fmla="*/ 851 w 106045"/>
                <a:gd name="T19" fmla="*/ 445 h 101600"/>
                <a:gd name="T20" fmla="*/ 844 w 106045"/>
                <a:gd name="T21" fmla="*/ 514 h 101600"/>
                <a:gd name="T22" fmla="*/ 831 w 106045"/>
                <a:gd name="T23" fmla="*/ 578 h 101600"/>
                <a:gd name="T24" fmla="*/ 819 w 106045"/>
                <a:gd name="T25" fmla="*/ 622 h 101600"/>
                <a:gd name="T26" fmla="*/ 806 w 106045"/>
                <a:gd name="T27" fmla="*/ 673 h 101600"/>
                <a:gd name="T28" fmla="*/ 806 w 106045"/>
                <a:gd name="T29" fmla="*/ 724 h 101600"/>
                <a:gd name="T30" fmla="*/ 831 w 106045"/>
                <a:gd name="T31" fmla="*/ 781 h 101600"/>
                <a:gd name="T32" fmla="*/ 876 w 106045"/>
                <a:gd name="T33" fmla="*/ 832 h 101600"/>
                <a:gd name="T34" fmla="*/ 965 w 106045"/>
                <a:gd name="T35" fmla="*/ 819 h 101600"/>
                <a:gd name="T36" fmla="*/ 1035 w 106045"/>
                <a:gd name="T37" fmla="*/ 794 h 101600"/>
                <a:gd name="T38" fmla="*/ 1016 w 106045"/>
                <a:gd name="T39" fmla="*/ 991 h 101600"/>
                <a:gd name="T40" fmla="*/ 965 w 106045"/>
                <a:gd name="T41" fmla="*/ 1003 h 101600"/>
                <a:gd name="T42" fmla="*/ 889 w 106045"/>
                <a:gd name="T43" fmla="*/ 1016 h 101600"/>
                <a:gd name="T44" fmla="*/ 819 w 106045"/>
                <a:gd name="T45" fmla="*/ 1016 h 101600"/>
                <a:gd name="T46" fmla="*/ 768 w 106045"/>
                <a:gd name="T47" fmla="*/ 991 h 101600"/>
                <a:gd name="T48" fmla="*/ 743 w 106045"/>
                <a:gd name="T49" fmla="*/ 953 h 101600"/>
                <a:gd name="T50" fmla="*/ 717 w 106045"/>
                <a:gd name="T51" fmla="*/ 895 h 101600"/>
                <a:gd name="T52" fmla="*/ 692 w 106045"/>
                <a:gd name="T53" fmla="*/ 819 h 101600"/>
                <a:gd name="T54" fmla="*/ 692 w 106045"/>
                <a:gd name="T55" fmla="*/ 737 h 101600"/>
                <a:gd name="T56" fmla="*/ 686 w 106045"/>
                <a:gd name="T57" fmla="*/ 648 h 101600"/>
                <a:gd name="T58" fmla="*/ 686 w 106045"/>
                <a:gd name="T59" fmla="*/ 578 h 101600"/>
                <a:gd name="T60" fmla="*/ 692 w 106045"/>
                <a:gd name="T61" fmla="*/ 514 h 101600"/>
                <a:gd name="T62" fmla="*/ 692 w 106045"/>
                <a:gd name="T63" fmla="*/ 451 h 101600"/>
                <a:gd name="T64" fmla="*/ 730 w 106045"/>
                <a:gd name="T65" fmla="*/ 368 h 101600"/>
                <a:gd name="T66" fmla="*/ 768 w 106045"/>
                <a:gd name="T67" fmla="*/ 286 h 101600"/>
                <a:gd name="T68" fmla="*/ 793 w 106045"/>
                <a:gd name="T69" fmla="*/ 222 h 101600"/>
                <a:gd name="T70" fmla="*/ 743 w 106045"/>
                <a:gd name="T71" fmla="*/ 248 h 101600"/>
                <a:gd name="T72" fmla="*/ 692 w 106045"/>
                <a:gd name="T73" fmla="*/ 286 h 101600"/>
                <a:gd name="T74" fmla="*/ 647 w 106045"/>
                <a:gd name="T75" fmla="*/ 305 h 101600"/>
                <a:gd name="T76" fmla="*/ 597 w 106045"/>
                <a:gd name="T77" fmla="*/ 330 h 101600"/>
                <a:gd name="T78" fmla="*/ 546 w 106045"/>
                <a:gd name="T79" fmla="*/ 368 h 101600"/>
                <a:gd name="T80" fmla="*/ 501 w 106045"/>
                <a:gd name="T81" fmla="*/ 406 h 101600"/>
                <a:gd name="T82" fmla="*/ 451 w 106045"/>
                <a:gd name="T83" fmla="*/ 445 h 101600"/>
                <a:gd name="T84" fmla="*/ 400 w 106045"/>
                <a:gd name="T85" fmla="*/ 476 h 101600"/>
                <a:gd name="T86" fmla="*/ 349 w 106045"/>
                <a:gd name="T87" fmla="*/ 502 h 101600"/>
                <a:gd name="T88" fmla="*/ 292 w 106045"/>
                <a:gd name="T89" fmla="*/ 552 h 101600"/>
                <a:gd name="T90" fmla="*/ 229 w 106045"/>
                <a:gd name="T91" fmla="*/ 603 h 101600"/>
                <a:gd name="T92" fmla="*/ 184 w 106045"/>
                <a:gd name="T93" fmla="*/ 622 h 101600"/>
                <a:gd name="T94" fmla="*/ 121 w 106045"/>
                <a:gd name="T95" fmla="*/ 648 h 101600"/>
                <a:gd name="T96" fmla="*/ 44 w 106045"/>
                <a:gd name="T97" fmla="*/ 648 h 101600"/>
                <a:gd name="T98" fmla="*/ 0 w 106045"/>
                <a:gd name="T99" fmla="*/ 610 h 101600"/>
                <a:gd name="T100" fmla="*/ 19 w 106045"/>
                <a:gd name="T101" fmla="*/ 578 h 101600"/>
                <a:gd name="T102" fmla="*/ 83 w 106045"/>
                <a:gd name="T103" fmla="*/ 514 h 101600"/>
                <a:gd name="T104" fmla="*/ 133 w 106045"/>
                <a:gd name="T105" fmla="*/ 464 h 101600"/>
                <a:gd name="T106" fmla="*/ 184 w 106045"/>
                <a:gd name="T107" fmla="*/ 445 h 101600"/>
                <a:gd name="T108" fmla="*/ 254 w 106045"/>
                <a:gd name="T109" fmla="*/ 381 h 101600"/>
                <a:gd name="T110" fmla="*/ 349 w 106045"/>
                <a:gd name="T111" fmla="*/ 305 h 101600"/>
                <a:gd name="T112" fmla="*/ 438 w 106045"/>
                <a:gd name="T113" fmla="*/ 248 h 101600"/>
                <a:gd name="T114" fmla="*/ 514 w 106045"/>
                <a:gd name="T115" fmla="*/ 197 h 101600"/>
                <a:gd name="T116" fmla="*/ 571 w 106045"/>
                <a:gd name="T117" fmla="*/ 133 h 101600"/>
                <a:gd name="T118" fmla="*/ 635 w 106045"/>
                <a:gd name="T119" fmla="*/ 89 h 101600"/>
                <a:gd name="T120" fmla="*/ 686 w 106045"/>
                <a:gd name="T121" fmla="*/ 51 h 101600"/>
                <a:gd name="T122" fmla="*/ 730 w 106045"/>
                <a:gd name="T123" fmla="*/ 25 h 101600"/>
                <a:gd name="T124" fmla="*/ 781 w 106045"/>
                <a:gd name="T125" fmla="*/ 0 h 10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045"/>
                <a:gd name="T190" fmla="*/ 0 h 101600"/>
                <a:gd name="T191" fmla="*/ 106045 w 106045"/>
                <a:gd name="T192" fmla="*/ 101600 h 10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045" h="101600">
                  <a:moveTo>
                    <a:pt x="78105" y="0"/>
                  </a:moveTo>
                  <a:lnTo>
                    <a:pt x="80645" y="0"/>
                  </a:lnTo>
                  <a:lnTo>
                    <a:pt x="84455" y="0"/>
                  </a:lnTo>
                  <a:lnTo>
                    <a:pt x="88900" y="1270"/>
                  </a:lnTo>
                  <a:lnTo>
                    <a:pt x="90170" y="2540"/>
                  </a:lnTo>
                  <a:lnTo>
                    <a:pt x="90170" y="5080"/>
                  </a:lnTo>
                  <a:lnTo>
                    <a:pt x="90170" y="6350"/>
                  </a:lnTo>
                  <a:lnTo>
                    <a:pt x="90170" y="8890"/>
                  </a:lnTo>
                  <a:lnTo>
                    <a:pt x="90170" y="11430"/>
                  </a:lnTo>
                  <a:lnTo>
                    <a:pt x="90170" y="14605"/>
                  </a:lnTo>
                  <a:lnTo>
                    <a:pt x="90170" y="17145"/>
                  </a:lnTo>
                  <a:lnTo>
                    <a:pt x="88900" y="19685"/>
                  </a:lnTo>
                  <a:lnTo>
                    <a:pt x="88900" y="22225"/>
                  </a:lnTo>
                  <a:lnTo>
                    <a:pt x="88900" y="26035"/>
                  </a:lnTo>
                  <a:lnTo>
                    <a:pt x="87630" y="28575"/>
                  </a:lnTo>
                  <a:lnTo>
                    <a:pt x="86360" y="31750"/>
                  </a:lnTo>
                  <a:lnTo>
                    <a:pt x="86360" y="34290"/>
                  </a:lnTo>
                  <a:lnTo>
                    <a:pt x="86360" y="38100"/>
                  </a:lnTo>
                  <a:lnTo>
                    <a:pt x="85090" y="41910"/>
                  </a:lnTo>
                  <a:lnTo>
                    <a:pt x="85090" y="44450"/>
                  </a:lnTo>
                  <a:lnTo>
                    <a:pt x="84455" y="47625"/>
                  </a:lnTo>
                  <a:lnTo>
                    <a:pt x="84455" y="51435"/>
                  </a:lnTo>
                  <a:lnTo>
                    <a:pt x="83185" y="53975"/>
                  </a:lnTo>
                  <a:lnTo>
                    <a:pt x="83185" y="57785"/>
                  </a:lnTo>
                  <a:lnTo>
                    <a:pt x="81915" y="60325"/>
                  </a:lnTo>
                  <a:lnTo>
                    <a:pt x="81915" y="62230"/>
                  </a:lnTo>
                  <a:lnTo>
                    <a:pt x="80645" y="64770"/>
                  </a:lnTo>
                  <a:lnTo>
                    <a:pt x="80645" y="67310"/>
                  </a:lnTo>
                  <a:lnTo>
                    <a:pt x="80645" y="69850"/>
                  </a:lnTo>
                  <a:lnTo>
                    <a:pt x="80645" y="72390"/>
                  </a:lnTo>
                  <a:lnTo>
                    <a:pt x="80645" y="76200"/>
                  </a:lnTo>
                  <a:lnTo>
                    <a:pt x="83185" y="78105"/>
                  </a:lnTo>
                  <a:lnTo>
                    <a:pt x="84455" y="81915"/>
                  </a:lnTo>
                  <a:lnTo>
                    <a:pt x="87630" y="83185"/>
                  </a:lnTo>
                  <a:lnTo>
                    <a:pt x="91440" y="83185"/>
                  </a:lnTo>
                  <a:lnTo>
                    <a:pt x="96520" y="81915"/>
                  </a:lnTo>
                  <a:lnTo>
                    <a:pt x="100330" y="80645"/>
                  </a:lnTo>
                  <a:lnTo>
                    <a:pt x="103505" y="79375"/>
                  </a:lnTo>
                  <a:lnTo>
                    <a:pt x="106045" y="76835"/>
                  </a:lnTo>
                  <a:lnTo>
                    <a:pt x="101600" y="99060"/>
                  </a:lnTo>
                  <a:lnTo>
                    <a:pt x="99060" y="100330"/>
                  </a:lnTo>
                  <a:lnTo>
                    <a:pt x="96520" y="100330"/>
                  </a:lnTo>
                  <a:lnTo>
                    <a:pt x="92710" y="101600"/>
                  </a:lnTo>
                  <a:lnTo>
                    <a:pt x="88900" y="101600"/>
                  </a:lnTo>
                  <a:lnTo>
                    <a:pt x="85090" y="101600"/>
                  </a:lnTo>
                  <a:lnTo>
                    <a:pt x="81915" y="101600"/>
                  </a:lnTo>
                  <a:lnTo>
                    <a:pt x="79375" y="100330"/>
                  </a:lnTo>
                  <a:lnTo>
                    <a:pt x="76835" y="99060"/>
                  </a:lnTo>
                  <a:lnTo>
                    <a:pt x="75565" y="97790"/>
                  </a:lnTo>
                  <a:lnTo>
                    <a:pt x="74295" y="95250"/>
                  </a:lnTo>
                  <a:lnTo>
                    <a:pt x="73025" y="92710"/>
                  </a:lnTo>
                  <a:lnTo>
                    <a:pt x="71755" y="89535"/>
                  </a:lnTo>
                  <a:lnTo>
                    <a:pt x="70485" y="85725"/>
                  </a:lnTo>
                  <a:lnTo>
                    <a:pt x="69215" y="81915"/>
                  </a:lnTo>
                  <a:lnTo>
                    <a:pt x="69215" y="78105"/>
                  </a:lnTo>
                  <a:lnTo>
                    <a:pt x="69215" y="73660"/>
                  </a:lnTo>
                  <a:lnTo>
                    <a:pt x="68580" y="68580"/>
                  </a:lnTo>
                  <a:lnTo>
                    <a:pt x="68580" y="64770"/>
                  </a:lnTo>
                  <a:lnTo>
                    <a:pt x="68580" y="60960"/>
                  </a:lnTo>
                  <a:lnTo>
                    <a:pt x="68580" y="57785"/>
                  </a:lnTo>
                  <a:lnTo>
                    <a:pt x="68580" y="53975"/>
                  </a:lnTo>
                  <a:lnTo>
                    <a:pt x="69215" y="51435"/>
                  </a:lnTo>
                  <a:lnTo>
                    <a:pt x="69215" y="50165"/>
                  </a:lnTo>
                  <a:lnTo>
                    <a:pt x="69215" y="45085"/>
                  </a:lnTo>
                  <a:lnTo>
                    <a:pt x="71755" y="40640"/>
                  </a:lnTo>
                  <a:lnTo>
                    <a:pt x="73025" y="36830"/>
                  </a:lnTo>
                  <a:lnTo>
                    <a:pt x="74295" y="31750"/>
                  </a:lnTo>
                  <a:lnTo>
                    <a:pt x="76835" y="28575"/>
                  </a:lnTo>
                  <a:lnTo>
                    <a:pt x="78105" y="24765"/>
                  </a:lnTo>
                  <a:lnTo>
                    <a:pt x="79375" y="22225"/>
                  </a:lnTo>
                  <a:lnTo>
                    <a:pt x="76835" y="23495"/>
                  </a:lnTo>
                  <a:lnTo>
                    <a:pt x="74295" y="24765"/>
                  </a:lnTo>
                  <a:lnTo>
                    <a:pt x="71755" y="27305"/>
                  </a:lnTo>
                  <a:lnTo>
                    <a:pt x="69215" y="28575"/>
                  </a:lnTo>
                  <a:lnTo>
                    <a:pt x="67310" y="29210"/>
                  </a:lnTo>
                  <a:lnTo>
                    <a:pt x="64770" y="30480"/>
                  </a:lnTo>
                  <a:lnTo>
                    <a:pt x="62230" y="31750"/>
                  </a:lnTo>
                  <a:lnTo>
                    <a:pt x="59690" y="33020"/>
                  </a:lnTo>
                  <a:lnTo>
                    <a:pt x="57150" y="35560"/>
                  </a:lnTo>
                  <a:lnTo>
                    <a:pt x="54610" y="36830"/>
                  </a:lnTo>
                  <a:lnTo>
                    <a:pt x="52070" y="39370"/>
                  </a:lnTo>
                  <a:lnTo>
                    <a:pt x="50165" y="40640"/>
                  </a:lnTo>
                  <a:lnTo>
                    <a:pt x="47625" y="43180"/>
                  </a:lnTo>
                  <a:lnTo>
                    <a:pt x="45085" y="44450"/>
                  </a:lnTo>
                  <a:lnTo>
                    <a:pt x="42545" y="45085"/>
                  </a:lnTo>
                  <a:lnTo>
                    <a:pt x="40005" y="47625"/>
                  </a:lnTo>
                  <a:lnTo>
                    <a:pt x="36195" y="48895"/>
                  </a:lnTo>
                  <a:lnTo>
                    <a:pt x="34925" y="50165"/>
                  </a:lnTo>
                  <a:lnTo>
                    <a:pt x="33020" y="52705"/>
                  </a:lnTo>
                  <a:lnTo>
                    <a:pt x="29210" y="55245"/>
                  </a:lnTo>
                  <a:lnTo>
                    <a:pt x="25400" y="57785"/>
                  </a:lnTo>
                  <a:lnTo>
                    <a:pt x="22860" y="60325"/>
                  </a:lnTo>
                  <a:lnTo>
                    <a:pt x="20320" y="60960"/>
                  </a:lnTo>
                  <a:lnTo>
                    <a:pt x="18415" y="62230"/>
                  </a:lnTo>
                  <a:lnTo>
                    <a:pt x="14605" y="63500"/>
                  </a:lnTo>
                  <a:lnTo>
                    <a:pt x="12065" y="64770"/>
                  </a:lnTo>
                  <a:lnTo>
                    <a:pt x="9525" y="64770"/>
                  </a:lnTo>
                  <a:lnTo>
                    <a:pt x="4445" y="64770"/>
                  </a:lnTo>
                  <a:lnTo>
                    <a:pt x="1270" y="62230"/>
                  </a:lnTo>
                  <a:lnTo>
                    <a:pt x="0" y="60960"/>
                  </a:lnTo>
                  <a:lnTo>
                    <a:pt x="1270" y="60325"/>
                  </a:lnTo>
                  <a:lnTo>
                    <a:pt x="1905" y="57785"/>
                  </a:lnTo>
                  <a:lnTo>
                    <a:pt x="4445" y="55245"/>
                  </a:lnTo>
                  <a:lnTo>
                    <a:pt x="8255" y="51435"/>
                  </a:lnTo>
                  <a:lnTo>
                    <a:pt x="12065" y="48895"/>
                  </a:lnTo>
                  <a:lnTo>
                    <a:pt x="13335" y="46355"/>
                  </a:lnTo>
                  <a:lnTo>
                    <a:pt x="15875" y="45085"/>
                  </a:lnTo>
                  <a:lnTo>
                    <a:pt x="18415" y="44450"/>
                  </a:lnTo>
                  <a:lnTo>
                    <a:pt x="20320" y="43180"/>
                  </a:lnTo>
                  <a:lnTo>
                    <a:pt x="25400" y="38100"/>
                  </a:lnTo>
                  <a:lnTo>
                    <a:pt x="30480" y="34290"/>
                  </a:lnTo>
                  <a:lnTo>
                    <a:pt x="34925" y="30480"/>
                  </a:lnTo>
                  <a:lnTo>
                    <a:pt x="40005" y="28575"/>
                  </a:lnTo>
                  <a:lnTo>
                    <a:pt x="43815" y="24765"/>
                  </a:lnTo>
                  <a:lnTo>
                    <a:pt x="47625" y="22225"/>
                  </a:lnTo>
                  <a:lnTo>
                    <a:pt x="51435" y="19685"/>
                  </a:lnTo>
                  <a:lnTo>
                    <a:pt x="53340" y="17145"/>
                  </a:lnTo>
                  <a:lnTo>
                    <a:pt x="57150" y="13335"/>
                  </a:lnTo>
                  <a:lnTo>
                    <a:pt x="60960" y="10160"/>
                  </a:lnTo>
                  <a:lnTo>
                    <a:pt x="63500" y="8890"/>
                  </a:lnTo>
                  <a:lnTo>
                    <a:pt x="66040" y="6350"/>
                  </a:lnTo>
                  <a:lnTo>
                    <a:pt x="68580" y="5080"/>
                  </a:lnTo>
                  <a:lnTo>
                    <a:pt x="70485" y="3810"/>
                  </a:lnTo>
                  <a:lnTo>
                    <a:pt x="73025" y="2540"/>
                  </a:lnTo>
                  <a:lnTo>
                    <a:pt x="75565" y="1270"/>
                  </a:lnTo>
                  <a:lnTo>
                    <a:pt x="781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6" name="Shape 3098"/>
            <p:cNvSpPr>
              <a:spLocks/>
            </p:cNvSpPr>
            <p:nvPr/>
          </p:nvSpPr>
          <p:spPr bwMode="auto">
            <a:xfrm>
              <a:off x="2743" y="10045"/>
              <a:ext cx="717" cy="1524"/>
            </a:xfrm>
            <a:custGeom>
              <a:avLst/>
              <a:gdLst>
                <a:gd name="T0" fmla="*/ 673 w 71755"/>
                <a:gd name="T1" fmla="*/ 343 h 152400"/>
                <a:gd name="T2" fmla="*/ 584 w 71755"/>
                <a:gd name="T3" fmla="*/ 413 h 152400"/>
                <a:gd name="T4" fmla="*/ 514 w 71755"/>
                <a:gd name="T5" fmla="*/ 502 h 152400"/>
                <a:gd name="T6" fmla="*/ 425 w 71755"/>
                <a:gd name="T7" fmla="*/ 584 h 152400"/>
                <a:gd name="T8" fmla="*/ 355 w 71755"/>
                <a:gd name="T9" fmla="*/ 673 h 152400"/>
                <a:gd name="T10" fmla="*/ 292 w 71755"/>
                <a:gd name="T11" fmla="*/ 743 h 152400"/>
                <a:gd name="T12" fmla="*/ 228 w 71755"/>
                <a:gd name="T13" fmla="*/ 819 h 152400"/>
                <a:gd name="T14" fmla="*/ 171 w 71755"/>
                <a:gd name="T15" fmla="*/ 902 h 152400"/>
                <a:gd name="T16" fmla="*/ 82 w 71755"/>
                <a:gd name="T17" fmla="*/ 1022 h 152400"/>
                <a:gd name="T18" fmla="*/ 121 w 71755"/>
                <a:gd name="T19" fmla="*/ 1086 h 152400"/>
                <a:gd name="T20" fmla="*/ 190 w 71755"/>
                <a:gd name="T21" fmla="*/ 1048 h 152400"/>
                <a:gd name="T22" fmla="*/ 279 w 71755"/>
                <a:gd name="T23" fmla="*/ 978 h 152400"/>
                <a:gd name="T24" fmla="*/ 362 w 71755"/>
                <a:gd name="T25" fmla="*/ 889 h 152400"/>
                <a:gd name="T26" fmla="*/ 438 w 71755"/>
                <a:gd name="T27" fmla="*/ 819 h 152400"/>
                <a:gd name="T28" fmla="*/ 489 w 71755"/>
                <a:gd name="T29" fmla="*/ 781 h 152400"/>
                <a:gd name="T30" fmla="*/ 571 w 71755"/>
                <a:gd name="T31" fmla="*/ 730 h 152400"/>
                <a:gd name="T32" fmla="*/ 673 w 71755"/>
                <a:gd name="T33" fmla="*/ 705 h 152400"/>
                <a:gd name="T34" fmla="*/ 704 w 71755"/>
                <a:gd name="T35" fmla="*/ 756 h 152400"/>
                <a:gd name="T36" fmla="*/ 647 w 71755"/>
                <a:gd name="T37" fmla="*/ 838 h 152400"/>
                <a:gd name="T38" fmla="*/ 546 w 71755"/>
                <a:gd name="T39" fmla="*/ 978 h 152400"/>
                <a:gd name="T40" fmla="*/ 438 w 71755"/>
                <a:gd name="T41" fmla="*/ 1086 h 152400"/>
                <a:gd name="T42" fmla="*/ 387 w 71755"/>
                <a:gd name="T43" fmla="*/ 1162 h 152400"/>
                <a:gd name="T44" fmla="*/ 317 w 71755"/>
                <a:gd name="T45" fmla="*/ 1295 h 152400"/>
                <a:gd name="T46" fmla="*/ 317 w 71755"/>
                <a:gd name="T47" fmla="*/ 1391 h 152400"/>
                <a:gd name="T48" fmla="*/ 355 w 71755"/>
                <a:gd name="T49" fmla="*/ 1441 h 152400"/>
                <a:gd name="T50" fmla="*/ 438 w 71755"/>
                <a:gd name="T51" fmla="*/ 1429 h 152400"/>
                <a:gd name="T52" fmla="*/ 425 w 71755"/>
                <a:gd name="T53" fmla="*/ 1480 h 152400"/>
                <a:gd name="T54" fmla="*/ 343 w 71755"/>
                <a:gd name="T55" fmla="*/ 1524 h 152400"/>
                <a:gd name="T56" fmla="*/ 254 w 71755"/>
                <a:gd name="T57" fmla="*/ 1486 h 152400"/>
                <a:gd name="T58" fmla="*/ 184 w 71755"/>
                <a:gd name="T59" fmla="*/ 1416 h 152400"/>
                <a:gd name="T60" fmla="*/ 184 w 71755"/>
                <a:gd name="T61" fmla="*/ 1295 h 152400"/>
                <a:gd name="T62" fmla="*/ 184 w 71755"/>
                <a:gd name="T63" fmla="*/ 1219 h 152400"/>
                <a:gd name="T64" fmla="*/ 184 w 71755"/>
                <a:gd name="T65" fmla="*/ 1168 h 152400"/>
                <a:gd name="T66" fmla="*/ 32 w 71755"/>
                <a:gd name="T67" fmla="*/ 1168 h 152400"/>
                <a:gd name="T68" fmla="*/ 0 w 71755"/>
                <a:gd name="T69" fmla="*/ 1073 h 152400"/>
                <a:gd name="T70" fmla="*/ 13 w 71755"/>
                <a:gd name="T71" fmla="*/ 978 h 152400"/>
                <a:gd name="T72" fmla="*/ 57 w 71755"/>
                <a:gd name="T73" fmla="*/ 851 h 152400"/>
                <a:gd name="T74" fmla="*/ 133 w 71755"/>
                <a:gd name="T75" fmla="*/ 743 h 152400"/>
                <a:gd name="T76" fmla="*/ 216 w 71755"/>
                <a:gd name="T77" fmla="*/ 622 h 152400"/>
                <a:gd name="T78" fmla="*/ 305 w 71755"/>
                <a:gd name="T79" fmla="*/ 521 h 152400"/>
                <a:gd name="T80" fmla="*/ 387 w 71755"/>
                <a:gd name="T81" fmla="*/ 425 h 152400"/>
                <a:gd name="T82" fmla="*/ 451 w 71755"/>
                <a:gd name="T83" fmla="*/ 356 h 152400"/>
                <a:gd name="T84" fmla="*/ 489 w 71755"/>
                <a:gd name="T85" fmla="*/ 292 h 152400"/>
                <a:gd name="T86" fmla="*/ 527 w 71755"/>
                <a:gd name="T87" fmla="*/ 241 h 152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755"/>
                <a:gd name="T133" fmla="*/ 0 h 152400"/>
                <a:gd name="T134" fmla="*/ 71755 w 71755"/>
                <a:gd name="T135" fmla="*/ 152400 h 152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755" h="152400">
                  <a:moveTo>
                    <a:pt x="62230" y="0"/>
                  </a:moveTo>
                  <a:lnTo>
                    <a:pt x="68580" y="33020"/>
                  </a:lnTo>
                  <a:lnTo>
                    <a:pt x="67310" y="34290"/>
                  </a:lnTo>
                  <a:lnTo>
                    <a:pt x="63500" y="36195"/>
                  </a:lnTo>
                  <a:lnTo>
                    <a:pt x="60960" y="38736"/>
                  </a:lnTo>
                  <a:lnTo>
                    <a:pt x="58420" y="41275"/>
                  </a:lnTo>
                  <a:lnTo>
                    <a:pt x="55880" y="43815"/>
                  </a:lnTo>
                  <a:lnTo>
                    <a:pt x="53340" y="46355"/>
                  </a:lnTo>
                  <a:lnTo>
                    <a:pt x="51435" y="50165"/>
                  </a:lnTo>
                  <a:lnTo>
                    <a:pt x="47625" y="52070"/>
                  </a:lnTo>
                  <a:lnTo>
                    <a:pt x="45085" y="55880"/>
                  </a:lnTo>
                  <a:lnTo>
                    <a:pt x="42545" y="58420"/>
                  </a:lnTo>
                  <a:lnTo>
                    <a:pt x="40005" y="60961"/>
                  </a:lnTo>
                  <a:lnTo>
                    <a:pt x="37465" y="64770"/>
                  </a:lnTo>
                  <a:lnTo>
                    <a:pt x="35560" y="67311"/>
                  </a:lnTo>
                  <a:lnTo>
                    <a:pt x="34290" y="69215"/>
                  </a:lnTo>
                  <a:lnTo>
                    <a:pt x="31750" y="71755"/>
                  </a:lnTo>
                  <a:lnTo>
                    <a:pt x="29210" y="74295"/>
                  </a:lnTo>
                  <a:lnTo>
                    <a:pt x="27940" y="76836"/>
                  </a:lnTo>
                  <a:lnTo>
                    <a:pt x="25400" y="79375"/>
                  </a:lnTo>
                  <a:lnTo>
                    <a:pt x="22860" y="81915"/>
                  </a:lnTo>
                  <a:lnTo>
                    <a:pt x="20320" y="83820"/>
                  </a:lnTo>
                  <a:lnTo>
                    <a:pt x="18415" y="87630"/>
                  </a:lnTo>
                  <a:lnTo>
                    <a:pt x="17145" y="90170"/>
                  </a:lnTo>
                  <a:lnTo>
                    <a:pt x="12065" y="93980"/>
                  </a:lnTo>
                  <a:lnTo>
                    <a:pt x="9525" y="99061"/>
                  </a:lnTo>
                  <a:lnTo>
                    <a:pt x="8255" y="102236"/>
                  </a:lnTo>
                  <a:lnTo>
                    <a:pt x="9525" y="106045"/>
                  </a:lnTo>
                  <a:lnTo>
                    <a:pt x="10795" y="107315"/>
                  </a:lnTo>
                  <a:lnTo>
                    <a:pt x="12065" y="108586"/>
                  </a:lnTo>
                  <a:lnTo>
                    <a:pt x="14605" y="107315"/>
                  </a:lnTo>
                  <a:lnTo>
                    <a:pt x="17145" y="106045"/>
                  </a:lnTo>
                  <a:lnTo>
                    <a:pt x="19050" y="104775"/>
                  </a:lnTo>
                  <a:lnTo>
                    <a:pt x="21590" y="102236"/>
                  </a:lnTo>
                  <a:lnTo>
                    <a:pt x="25400" y="100330"/>
                  </a:lnTo>
                  <a:lnTo>
                    <a:pt x="27940" y="97790"/>
                  </a:lnTo>
                  <a:lnTo>
                    <a:pt x="30480" y="93980"/>
                  </a:lnTo>
                  <a:lnTo>
                    <a:pt x="34290" y="91440"/>
                  </a:lnTo>
                  <a:lnTo>
                    <a:pt x="36195" y="88900"/>
                  </a:lnTo>
                  <a:lnTo>
                    <a:pt x="38735" y="86361"/>
                  </a:lnTo>
                  <a:lnTo>
                    <a:pt x="41275" y="83186"/>
                  </a:lnTo>
                  <a:lnTo>
                    <a:pt x="43815" y="81915"/>
                  </a:lnTo>
                  <a:lnTo>
                    <a:pt x="45085" y="80645"/>
                  </a:lnTo>
                  <a:lnTo>
                    <a:pt x="46355" y="79375"/>
                  </a:lnTo>
                  <a:lnTo>
                    <a:pt x="48895" y="78105"/>
                  </a:lnTo>
                  <a:lnTo>
                    <a:pt x="51435" y="76836"/>
                  </a:lnTo>
                  <a:lnTo>
                    <a:pt x="53340" y="75565"/>
                  </a:lnTo>
                  <a:lnTo>
                    <a:pt x="57150" y="73025"/>
                  </a:lnTo>
                  <a:lnTo>
                    <a:pt x="59690" y="71755"/>
                  </a:lnTo>
                  <a:lnTo>
                    <a:pt x="63500" y="70486"/>
                  </a:lnTo>
                  <a:lnTo>
                    <a:pt x="67310" y="70486"/>
                  </a:lnTo>
                  <a:lnTo>
                    <a:pt x="70485" y="71755"/>
                  </a:lnTo>
                  <a:lnTo>
                    <a:pt x="71755" y="73025"/>
                  </a:lnTo>
                  <a:lnTo>
                    <a:pt x="70485" y="75565"/>
                  </a:lnTo>
                  <a:lnTo>
                    <a:pt x="69215" y="76836"/>
                  </a:lnTo>
                  <a:lnTo>
                    <a:pt x="68580" y="80645"/>
                  </a:lnTo>
                  <a:lnTo>
                    <a:pt x="64770" y="83820"/>
                  </a:lnTo>
                  <a:lnTo>
                    <a:pt x="62230" y="87630"/>
                  </a:lnTo>
                  <a:lnTo>
                    <a:pt x="58420" y="92711"/>
                  </a:lnTo>
                  <a:lnTo>
                    <a:pt x="54610" y="97790"/>
                  </a:lnTo>
                  <a:lnTo>
                    <a:pt x="50165" y="100965"/>
                  </a:lnTo>
                  <a:lnTo>
                    <a:pt x="46355" y="106045"/>
                  </a:lnTo>
                  <a:lnTo>
                    <a:pt x="43815" y="108586"/>
                  </a:lnTo>
                  <a:lnTo>
                    <a:pt x="42545" y="111125"/>
                  </a:lnTo>
                  <a:lnTo>
                    <a:pt x="40005" y="113665"/>
                  </a:lnTo>
                  <a:lnTo>
                    <a:pt x="38735" y="116205"/>
                  </a:lnTo>
                  <a:lnTo>
                    <a:pt x="35560" y="119380"/>
                  </a:lnTo>
                  <a:lnTo>
                    <a:pt x="33020" y="124461"/>
                  </a:lnTo>
                  <a:lnTo>
                    <a:pt x="31750" y="129540"/>
                  </a:lnTo>
                  <a:lnTo>
                    <a:pt x="31750" y="132715"/>
                  </a:lnTo>
                  <a:lnTo>
                    <a:pt x="30480" y="136525"/>
                  </a:lnTo>
                  <a:lnTo>
                    <a:pt x="31750" y="139065"/>
                  </a:lnTo>
                  <a:lnTo>
                    <a:pt x="31750" y="140336"/>
                  </a:lnTo>
                  <a:lnTo>
                    <a:pt x="33020" y="142875"/>
                  </a:lnTo>
                  <a:lnTo>
                    <a:pt x="35560" y="144145"/>
                  </a:lnTo>
                  <a:lnTo>
                    <a:pt x="38735" y="145415"/>
                  </a:lnTo>
                  <a:lnTo>
                    <a:pt x="41275" y="144145"/>
                  </a:lnTo>
                  <a:lnTo>
                    <a:pt x="43815" y="142875"/>
                  </a:lnTo>
                  <a:lnTo>
                    <a:pt x="46355" y="142875"/>
                  </a:lnTo>
                  <a:lnTo>
                    <a:pt x="45085" y="144145"/>
                  </a:lnTo>
                  <a:lnTo>
                    <a:pt x="42545" y="147955"/>
                  </a:lnTo>
                  <a:lnTo>
                    <a:pt x="40005" y="149861"/>
                  </a:lnTo>
                  <a:lnTo>
                    <a:pt x="36195" y="151130"/>
                  </a:lnTo>
                  <a:lnTo>
                    <a:pt x="34290" y="152400"/>
                  </a:lnTo>
                  <a:lnTo>
                    <a:pt x="31750" y="152400"/>
                  </a:lnTo>
                  <a:lnTo>
                    <a:pt x="27940" y="149861"/>
                  </a:lnTo>
                  <a:lnTo>
                    <a:pt x="25400" y="148590"/>
                  </a:lnTo>
                  <a:lnTo>
                    <a:pt x="21590" y="147955"/>
                  </a:lnTo>
                  <a:lnTo>
                    <a:pt x="20320" y="145415"/>
                  </a:lnTo>
                  <a:lnTo>
                    <a:pt x="18415" y="141605"/>
                  </a:lnTo>
                  <a:lnTo>
                    <a:pt x="18415" y="137795"/>
                  </a:lnTo>
                  <a:lnTo>
                    <a:pt x="18415" y="132715"/>
                  </a:lnTo>
                  <a:lnTo>
                    <a:pt x="18415" y="129540"/>
                  </a:lnTo>
                  <a:lnTo>
                    <a:pt x="18415" y="127000"/>
                  </a:lnTo>
                  <a:lnTo>
                    <a:pt x="18415" y="124461"/>
                  </a:lnTo>
                  <a:lnTo>
                    <a:pt x="18415" y="121920"/>
                  </a:lnTo>
                  <a:lnTo>
                    <a:pt x="18415" y="120650"/>
                  </a:lnTo>
                  <a:lnTo>
                    <a:pt x="18415" y="118111"/>
                  </a:lnTo>
                  <a:lnTo>
                    <a:pt x="18415" y="116840"/>
                  </a:lnTo>
                  <a:lnTo>
                    <a:pt x="17145" y="116205"/>
                  </a:lnTo>
                  <a:lnTo>
                    <a:pt x="17145" y="116840"/>
                  </a:lnTo>
                  <a:lnTo>
                    <a:pt x="3175" y="116840"/>
                  </a:lnTo>
                  <a:lnTo>
                    <a:pt x="1270" y="113665"/>
                  </a:lnTo>
                  <a:lnTo>
                    <a:pt x="1270" y="111125"/>
                  </a:lnTo>
                  <a:lnTo>
                    <a:pt x="0" y="107315"/>
                  </a:lnTo>
                  <a:lnTo>
                    <a:pt x="1270" y="104775"/>
                  </a:lnTo>
                  <a:lnTo>
                    <a:pt x="1270" y="100965"/>
                  </a:lnTo>
                  <a:lnTo>
                    <a:pt x="1270" y="97790"/>
                  </a:lnTo>
                  <a:lnTo>
                    <a:pt x="1905" y="93980"/>
                  </a:lnTo>
                  <a:lnTo>
                    <a:pt x="4445" y="90170"/>
                  </a:lnTo>
                  <a:lnTo>
                    <a:pt x="5715" y="85090"/>
                  </a:lnTo>
                  <a:lnTo>
                    <a:pt x="8255" y="81915"/>
                  </a:lnTo>
                  <a:lnTo>
                    <a:pt x="10795" y="78105"/>
                  </a:lnTo>
                  <a:lnTo>
                    <a:pt x="13335" y="74295"/>
                  </a:lnTo>
                  <a:lnTo>
                    <a:pt x="15875" y="70486"/>
                  </a:lnTo>
                  <a:lnTo>
                    <a:pt x="18415" y="66040"/>
                  </a:lnTo>
                  <a:lnTo>
                    <a:pt x="21590" y="62230"/>
                  </a:lnTo>
                  <a:lnTo>
                    <a:pt x="24130" y="59690"/>
                  </a:lnTo>
                  <a:lnTo>
                    <a:pt x="27940" y="55880"/>
                  </a:lnTo>
                  <a:lnTo>
                    <a:pt x="30480" y="52070"/>
                  </a:lnTo>
                  <a:lnTo>
                    <a:pt x="34290" y="48895"/>
                  </a:lnTo>
                  <a:lnTo>
                    <a:pt x="36195" y="46355"/>
                  </a:lnTo>
                  <a:lnTo>
                    <a:pt x="38735" y="42545"/>
                  </a:lnTo>
                  <a:lnTo>
                    <a:pt x="41275" y="40005"/>
                  </a:lnTo>
                  <a:lnTo>
                    <a:pt x="42545" y="37465"/>
                  </a:lnTo>
                  <a:lnTo>
                    <a:pt x="45085" y="35561"/>
                  </a:lnTo>
                  <a:lnTo>
                    <a:pt x="46355" y="33020"/>
                  </a:lnTo>
                  <a:lnTo>
                    <a:pt x="47625" y="30480"/>
                  </a:lnTo>
                  <a:lnTo>
                    <a:pt x="48895" y="29211"/>
                  </a:lnTo>
                  <a:lnTo>
                    <a:pt x="51435" y="27940"/>
                  </a:lnTo>
                  <a:lnTo>
                    <a:pt x="52705" y="25400"/>
                  </a:lnTo>
                  <a:lnTo>
                    <a:pt x="52705" y="24130"/>
                  </a:lnTo>
                  <a:lnTo>
                    <a:pt x="46355" y="1270"/>
                  </a:lnTo>
                  <a:lnTo>
                    <a:pt x="6223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7" name="Shape 3099"/>
            <p:cNvSpPr>
              <a:spLocks/>
            </p:cNvSpPr>
            <p:nvPr/>
          </p:nvSpPr>
          <p:spPr bwMode="auto">
            <a:xfrm>
              <a:off x="2254" y="10191"/>
              <a:ext cx="5404" cy="3956"/>
            </a:xfrm>
            <a:custGeom>
              <a:avLst/>
              <a:gdLst>
                <a:gd name="T0" fmla="*/ 4794 w 540385"/>
                <a:gd name="T1" fmla="*/ 3442 h 395605"/>
                <a:gd name="T2" fmla="*/ 4598 w 540385"/>
                <a:gd name="T3" fmla="*/ 3004 h 395605"/>
                <a:gd name="T4" fmla="*/ 4705 w 540385"/>
                <a:gd name="T5" fmla="*/ 2883 h 395605"/>
                <a:gd name="T6" fmla="*/ 4794 w 540385"/>
                <a:gd name="T7" fmla="*/ 2908 h 395605"/>
                <a:gd name="T8" fmla="*/ 4928 w 540385"/>
                <a:gd name="T9" fmla="*/ 2940 h 395605"/>
                <a:gd name="T10" fmla="*/ 5099 w 540385"/>
                <a:gd name="T11" fmla="*/ 2934 h 395605"/>
                <a:gd name="T12" fmla="*/ 5245 w 540385"/>
                <a:gd name="T13" fmla="*/ 2807 h 395605"/>
                <a:gd name="T14" fmla="*/ 5296 w 540385"/>
                <a:gd name="T15" fmla="*/ 2661 h 395605"/>
                <a:gd name="T16" fmla="*/ 5207 w 540385"/>
                <a:gd name="T17" fmla="*/ 2527 h 395605"/>
                <a:gd name="T18" fmla="*/ 5004 w 540385"/>
                <a:gd name="T19" fmla="*/ 2476 h 395605"/>
                <a:gd name="T20" fmla="*/ 4794 w 540385"/>
                <a:gd name="T21" fmla="*/ 2540 h 395605"/>
                <a:gd name="T22" fmla="*/ 4661 w 540385"/>
                <a:gd name="T23" fmla="*/ 2616 h 395605"/>
                <a:gd name="T24" fmla="*/ 4572 w 540385"/>
                <a:gd name="T25" fmla="*/ 2000 h 395605"/>
                <a:gd name="T26" fmla="*/ 4705 w 540385"/>
                <a:gd name="T27" fmla="*/ 2445 h 395605"/>
                <a:gd name="T28" fmla="*/ 4877 w 540385"/>
                <a:gd name="T29" fmla="*/ 2369 h 395605"/>
                <a:gd name="T30" fmla="*/ 5086 w 540385"/>
                <a:gd name="T31" fmla="*/ 2330 h 395605"/>
                <a:gd name="T32" fmla="*/ 5233 w 540385"/>
                <a:gd name="T33" fmla="*/ 2369 h 395605"/>
                <a:gd name="T34" fmla="*/ 5321 w 540385"/>
                <a:gd name="T35" fmla="*/ 2476 h 395605"/>
                <a:gd name="T36" fmla="*/ 5372 w 540385"/>
                <a:gd name="T37" fmla="*/ 2616 h 395605"/>
                <a:gd name="T38" fmla="*/ 5391 w 540385"/>
                <a:gd name="T39" fmla="*/ 2762 h 395605"/>
                <a:gd name="T40" fmla="*/ 5379 w 540385"/>
                <a:gd name="T41" fmla="*/ 2921 h 395605"/>
                <a:gd name="T42" fmla="*/ 5233 w 540385"/>
                <a:gd name="T43" fmla="*/ 3029 h 395605"/>
                <a:gd name="T44" fmla="*/ 5048 w 540385"/>
                <a:gd name="T45" fmla="*/ 3054 h 395605"/>
                <a:gd name="T46" fmla="*/ 4877 w 540385"/>
                <a:gd name="T47" fmla="*/ 3054 h 395605"/>
                <a:gd name="T48" fmla="*/ 4877 w 540385"/>
                <a:gd name="T49" fmla="*/ 3162 h 395605"/>
                <a:gd name="T50" fmla="*/ 4928 w 540385"/>
                <a:gd name="T51" fmla="*/ 3308 h 395605"/>
                <a:gd name="T52" fmla="*/ 4979 w 540385"/>
                <a:gd name="T53" fmla="*/ 3518 h 395605"/>
                <a:gd name="T54" fmla="*/ 4940 w 540385"/>
                <a:gd name="T55" fmla="*/ 3588 h 395605"/>
                <a:gd name="T56" fmla="*/ 4782 w 540385"/>
                <a:gd name="T57" fmla="*/ 3600 h 395605"/>
                <a:gd name="T58" fmla="*/ 4547 w 540385"/>
                <a:gd name="T59" fmla="*/ 3639 h 395605"/>
                <a:gd name="T60" fmla="*/ 4229 w 540385"/>
                <a:gd name="T61" fmla="*/ 3664 h 395605"/>
                <a:gd name="T62" fmla="*/ 3886 w 540385"/>
                <a:gd name="T63" fmla="*/ 3715 h 395605"/>
                <a:gd name="T64" fmla="*/ 3499 w 540385"/>
                <a:gd name="T65" fmla="*/ 3746 h 395605"/>
                <a:gd name="T66" fmla="*/ 3093 w 540385"/>
                <a:gd name="T67" fmla="*/ 3797 h 395605"/>
                <a:gd name="T68" fmla="*/ 2699 w 540385"/>
                <a:gd name="T69" fmla="*/ 3835 h 395605"/>
                <a:gd name="T70" fmla="*/ 2337 w 540385"/>
                <a:gd name="T71" fmla="*/ 3873 h 395605"/>
                <a:gd name="T72" fmla="*/ 2019 w 540385"/>
                <a:gd name="T73" fmla="*/ 3905 h 395605"/>
                <a:gd name="T74" fmla="*/ 1772 w 540385"/>
                <a:gd name="T75" fmla="*/ 3931 h 395605"/>
                <a:gd name="T76" fmla="*/ 1613 w 540385"/>
                <a:gd name="T77" fmla="*/ 3943 h 395605"/>
                <a:gd name="T78" fmla="*/ 1518 w 540385"/>
                <a:gd name="T79" fmla="*/ 3931 h 395605"/>
                <a:gd name="T80" fmla="*/ 1441 w 540385"/>
                <a:gd name="T81" fmla="*/ 3772 h 395605"/>
                <a:gd name="T82" fmla="*/ 1365 w 540385"/>
                <a:gd name="T83" fmla="*/ 3588 h 395605"/>
                <a:gd name="T84" fmla="*/ 1257 w 540385"/>
                <a:gd name="T85" fmla="*/ 3308 h 395605"/>
                <a:gd name="T86" fmla="*/ 1124 w 540385"/>
                <a:gd name="T87" fmla="*/ 2965 h 395605"/>
                <a:gd name="T88" fmla="*/ 953 w 540385"/>
                <a:gd name="T89" fmla="*/ 2553 h 395605"/>
                <a:gd name="T90" fmla="*/ 794 w 540385"/>
                <a:gd name="T91" fmla="*/ 2127 h 395605"/>
                <a:gd name="T92" fmla="*/ 622 w 540385"/>
                <a:gd name="T93" fmla="*/ 1683 h 395605"/>
                <a:gd name="T94" fmla="*/ 451 w 540385"/>
                <a:gd name="T95" fmla="*/ 1270 h 395605"/>
                <a:gd name="T96" fmla="*/ 292 w 540385"/>
                <a:gd name="T97" fmla="*/ 876 h 395605"/>
                <a:gd name="T98" fmla="*/ 171 w 540385"/>
                <a:gd name="T99" fmla="*/ 533 h 395605"/>
                <a:gd name="T100" fmla="*/ 70 w 540385"/>
                <a:gd name="T101" fmla="*/ 279 h 395605"/>
                <a:gd name="T102" fmla="*/ 6 w 540385"/>
                <a:gd name="T103" fmla="*/ 133 h 3956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0385"/>
                <a:gd name="T157" fmla="*/ 0 h 395605"/>
                <a:gd name="T158" fmla="*/ 540385 w 540385"/>
                <a:gd name="T159" fmla="*/ 395605 h 3956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0385" h="395605">
                  <a:moveTo>
                    <a:pt x="103505" y="0"/>
                  </a:moveTo>
                  <a:lnTo>
                    <a:pt x="107315" y="14605"/>
                  </a:lnTo>
                  <a:lnTo>
                    <a:pt x="19050" y="18415"/>
                  </a:lnTo>
                  <a:lnTo>
                    <a:pt x="156210" y="375920"/>
                  </a:lnTo>
                  <a:lnTo>
                    <a:pt x="479425" y="344170"/>
                  </a:lnTo>
                  <a:lnTo>
                    <a:pt x="467360" y="305435"/>
                  </a:lnTo>
                  <a:lnTo>
                    <a:pt x="464820" y="305435"/>
                  </a:lnTo>
                  <a:lnTo>
                    <a:pt x="462280" y="304165"/>
                  </a:lnTo>
                  <a:lnTo>
                    <a:pt x="459740" y="302895"/>
                  </a:lnTo>
                  <a:lnTo>
                    <a:pt x="459740" y="300355"/>
                  </a:lnTo>
                  <a:lnTo>
                    <a:pt x="461010" y="297815"/>
                  </a:lnTo>
                  <a:lnTo>
                    <a:pt x="462280" y="294005"/>
                  </a:lnTo>
                  <a:lnTo>
                    <a:pt x="464820" y="293370"/>
                  </a:lnTo>
                  <a:lnTo>
                    <a:pt x="467360" y="290830"/>
                  </a:lnTo>
                  <a:lnTo>
                    <a:pt x="470535" y="288290"/>
                  </a:lnTo>
                  <a:lnTo>
                    <a:pt x="471805" y="287020"/>
                  </a:lnTo>
                  <a:lnTo>
                    <a:pt x="473075" y="287020"/>
                  </a:lnTo>
                  <a:lnTo>
                    <a:pt x="475615" y="289560"/>
                  </a:lnTo>
                  <a:lnTo>
                    <a:pt x="476885" y="289560"/>
                  </a:lnTo>
                  <a:lnTo>
                    <a:pt x="479425" y="290830"/>
                  </a:lnTo>
                  <a:lnTo>
                    <a:pt x="481965" y="292100"/>
                  </a:lnTo>
                  <a:lnTo>
                    <a:pt x="484505" y="293370"/>
                  </a:lnTo>
                  <a:lnTo>
                    <a:pt x="487045" y="293370"/>
                  </a:lnTo>
                  <a:lnTo>
                    <a:pt x="490220" y="293370"/>
                  </a:lnTo>
                  <a:lnTo>
                    <a:pt x="492760" y="294005"/>
                  </a:lnTo>
                  <a:lnTo>
                    <a:pt x="496570" y="294005"/>
                  </a:lnTo>
                  <a:lnTo>
                    <a:pt x="499110" y="294005"/>
                  </a:lnTo>
                  <a:lnTo>
                    <a:pt x="502920" y="294005"/>
                  </a:lnTo>
                  <a:lnTo>
                    <a:pt x="506095" y="293370"/>
                  </a:lnTo>
                  <a:lnTo>
                    <a:pt x="509905" y="293370"/>
                  </a:lnTo>
                  <a:lnTo>
                    <a:pt x="513715" y="290830"/>
                  </a:lnTo>
                  <a:lnTo>
                    <a:pt x="517525" y="288290"/>
                  </a:lnTo>
                  <a:lnTo>
                    <a:pt x="520065" y="285750"/>
                  </a:lnTo>
                  <a:lnTo>
                    <a:pt x="521970" y="283210"/>
                  </a:lnTo>
                  <a:lnTo>
                    <a:pt x="524510" y="280670"/>
                  </a:lnTo>
                  <a:lnTo>
                    <a:pt x="525780" y="277495"/>
                  </a:lnTo>
                  <a:lnTo>
                    <a:pt x="527050" y="274955"/>
                  </a:lnTo>
                  <a:lnTo>
                    <a:pt x="529590" y="272415"/>
                  </a:lnTo>
                  <a:lnTo>
                    <a:pt x="529590" y="268605"/>
                  </a:lnTo>
                  <a:lnTo>
                    <a:pt x="529590" y="266065"/>
                  </a:lnTo>
                  <a:lnTo>
                    <a:pt x="529590" y="262255"/>
                  </a:lnTo>
                  <a:lnTo>
                    <a:pt x="528320" y="260350"/>
                  </a:lnTo>
                  <a:lnTo>
                    <a:pt x="527050" y="257810"/>
                  </a:lnTo>
                  <a:lnTo>
                    <a:pt x="524510" y="255270"/>
                  </a:lnTo>
                  <a:lnTo>
                    <a:pt x="520700" y="252730"/>
                  </a:lnTo>
                  <a:lnTo>
                    <a:pt x="518795" y="250190"/>
                  </a:lnTo>
                  <a:lnTo>
                    <a:pt x="513715" y="247650"/>
                  </a:lnTo>
                  <a:lnTo>
                    <a:pt x="508635" y="247650"/>
                  </a:lnTo>
                  <a:lnTo>
                    <a:pt x="503555" y="246380"/>
                  </a:lnTo>
                  <a:lnTo>
                    <a:pt x="500380" y="247650"/>
                  </a:lnTo>
                  <a:lnTo>
                    <a:pt x="495300" y="247650"/>
                  </a:lnTo>
                  <a:lnTo>
                    <a:pt x="491490" y="248920"/>
                  </a:lnTo>
                  <a:lnTo>
                    <a:pt x="487045" y="250190"/>
                  </a:lnTo>
                  <a:lnTo>
                    <a:pt x="483235" y="252730"/>
                  </a:lnTo>
                  <a:lnTo>
                    <a:pt x="479425" y="254000"/>
                  </a:lnTo>
                  <a:lnTo>
                    <a:pt x="475615" y="255270"/>
                  </a:lnTo>
                  <a:lnTo>
                    <a:pt x="471805" y="256540"/>
                  </a:lnTo>
                  <a:lnTo>
                    <a:pt x="469900" y="259080"/>
                  </a:lnTo>
                  <a:lnTo>
                    <a:pt x="467360" y="260350"/>
                  </a:lnTo>
                  <a:lnTo>
                    <a:pt x="466090" y="261620"/>
                  </a:lnTo>
                  <a:lnTo>
                    <a:pt x="464820" y="262255"/>
                  </a:lnTo>
                  <a:lnTo>
                    <a:pt x="464820" y="263525"/>
                  </a:lnTo>
                  <a:lnTo>
                    <a:pt x="455930" y="266065"/>
                  </a:lnTo>
                  <a:lnTo>
                    <a:pt x="445135" y="217170"/>
                  </a:lnTo>
                  <a:lnTo>
                    <a:pt x="457200" y="200025"/>
                  </a:lnTo>
                  <a:lnTo>
                    <a:pt x="466090" y="246380"/>
                  </a:lnTo>
                  <a:lnTo>
                    <a:pt x="466090" y="245745"/>
                  </a:lnTo>
                  <a:lnTo>
                    <a:pt x="467360" y="245745"/>
                  </a:lnTo>
                  <a:lnTo>
                    <a:pt x="468630" y="244475"/>
                  </a:lnTo>
                  <a:lnTo>
                    <a:pt x="470535" y="244475"/>
                  </a:lnTo>
                  <a:lnTo>
                    <a:pt x="473075" y="243205"/>
                  </a:lnTo>
                  <a:lnTo>
                    <a:pt x="476885" y="240665"/>
                  </a:lnTo>
                  <a:lnTo>
                    <a:pt x="480695" y="239395"/>
                  </a:lnTo>
                  <a:lnTo>
                    <a:pt x="484505" y="238125"/>
                  </a:lnTo>
                  <a:lnTo>
                    <a:pt x="487680" y="236855"/>
                  </a:lnTo>
                  <a:lnTo>
                    <a:pt x="491490" y="235585"/>
                  </a:lnTo>
                  <a:lnTo>
                    <a:pt x="496570" y="234315"/>
                  </a:lnTo>
                  <a:lnTo>
                    <a:pt x="500380" y="233045"/>
                  </a:lnTo>
                  <a:lnTo>
                    <a:pt x="503555" y="233045"/>
                  </a:lnTo>
                  <a:lnTo>
                    <a:pt x="508635" y="233045"/>
                  </a:lnTo>
                  <a:lnTo>
                    <a:pt x="512445" y="233045"/>
                  </a:lnTo>
                  <a:lnTo>
                    <a:pt x="516255" y="233045"/>
                  </a:lnTo>
                  <a:lnTo>
                    <a:pt x="518795" y="234315"/>
                  </a:lnTo>
                  <a:lnTo>
                    <a:pt x="520700" y="235585"/>
                  </a:lnTo>
                  <a:lnTo>
                    <a:pt x="523240" y="236855"/>
                  </a:lnTo>
                  <a:lnTo>
                    <a:pt x="525780" y="238125"/>
                  </a:lnTo>
                  <a:lnTo>
                    <a:pt x="527050" y="239395"/>
                  </a:lnTo>
                  <a:lnTo>
                    <a:pt x="529590" y="241935"/>
                  </a:lnTo>
                  <a:lnTo>
                    <a:pt x="530860" y="244475"/>
                  </a:lnTo>
                  <a:lnTo>
                    <a:pt x="532130" y="247650"/>
                  </a:lnTo>
                  <a:lnTo>
                    <a:pt x="533400" y="248920"/>
                  </a:lnTo>
                  <a:lnTo>
                    <a:pt x="534670" y="252730"/>
                  </a:lnTo>
                  <a:lnTo>
                    <a:pt x="535940" y="255270"/>
                  </a:lnTo>
                  <a:lnTo>
                    <a:pt x="535940" y="259080"/>
                  </a:lnTo>
                  <a:lnTo>
                    <a:pt x="537210" y="261620"/>
                  </a:lnTo>
                  <a:lnTo>
                    <a:pt x="537210" y="263525"/>
                  </a:lnTo>
                  <a:lnTo>
                    <a:pt x="537845" y="267335"/>
                  </a:lnTo>
                  <a:lnTo>
                    <a:pt x="539115" y="271145"/>
                  </a:lnTo>
                  <a:lnTo>
                    <a:pt x="539115" y="273685"/>
                  </a:lnTo>
                  <a:lnTo>
                    <a:pt x="539115" y="276225"/>
                  </a:lnTo>
                  <a:lnTo>
                    <a:pt x="539115" y="278130"/>
                  </a:lnTo>
                  <a:lnTo>
                    <a:pt x="540385" y="280670"/>
                  </a:lnTo>
                  <a:lnTo>
                    <a:pt x="540385" y="284480"/>
                  </a:lnTo>
                  <a:lnTo>
                    <a:pt x="539115" y="288290"/>
                  </a:lnTo>
                  <a:lnTo>
                    <a:pt x="537845" y="292100"/>
                  </a:lnTo>
                  <a:lnTo>
                    <a:pt x="535940" y="294005"/>
                  </a:lnTo>
                  <a:lnTo>
                    <a:pt x="533400" y="296545"/>
                  </a:lnTo>
                  <a:lnTo>
                    <a:pt x="529590" y="300355"/>
                  </a:lnTo>
                  <a:lnTo>
                    <a:pt x="525780" y="301625"/>
                  </a:lnTo>
                  <a:lnTo>
                    <a:pt x="523240" y="302895"/>
                  </a:lnTo>
                  <a:lnTo>
                    <a:pt x="520065" y="304165"/>
                  </a:lnTo>
                  <a:lnTo>
                    <a:pt x="517525" y="304165"/>
                  </a:lnTo>
                  <a:lnTo>
                    <a:pt x="512445" y="305435"/>
                  </a:lnTo>
                  <a:lnTo>
                    <a:pt x="508635" y="305435"/>
                  </a:lnTo>
                  <a:lnTo>
                    <a:pt x="504825" y="305435"/>
                  </a:lnTo>
                  <a:lnTo>
                    <a:pt x="501650" y="305435"/>
                  </a:lnTo>
                  <a:lnTo>
                    <a:pt x="497840" y="305435"/>
                  </a:lnTo>
                  <a:lnTo>
                    <a:pt x="494030" y="305435"/>
                  </a:lnTo>
                  <a:lnTo>
                    <a:pt x="491490" y="305435"/>
                  </a:lnTo>
                  <a:lnTo>
                    <a:pt x="487680" y="305435"/>
                  </a:lnTo>
                  <a:lnTo>
                    <a:pt x="484505" y="305435"/>
                  </a:lnTo>
                  <a:lnTo>
                    <a:pt x="484505" y="307975"/>
                  </a:lnTo>
                  <a:lnTo>
                    <a:pt x="485775" y="309245"/>
                  </a:lnTo>
                  <a:lnTo>
                    <a:pt x="487045" y="312420"/>
                  </a:lnTo>
                  <a:lnTo>
                    <a:pt x="487680" y="316230"/>
                  </a:lnTo>
                  <a:lnTo>
                    <a:pt x="488950" y="321310"/>
                  </a:lnTo>
                  <a:lnTo>
                    <a:pt x="488950" y="322580"/>
                  </a:lnTo>
                  <a:lnTo>
                    <a:pt x="490220" y="325120"/>
                  </a:lnTo>
                  <a:lnTo>
                    <a:pt x="491490" y="327025"/>
                  </a:lnTo>
                  <a:lnTo>
                    <a:pt x="492760" y="330835"/>
                  </a:lnTo>
                  <a:lnTo>
                    <a:pt x="494030" y="334645"/>
                  </a:lnTo>
                  <a:lnTo>
                    <a:pt x="495300" y="339725"/>
                  </a:lnTo>
                  <a:lnTo>
                    <a:pt x="496570" y="342900"/>
                  </a:lnTo>
                  <a:lnTo>
                    <a:pt x="497840" y="347980"/>
                  </a:lnTo>
                  <a:lnTo>
                    <a:pt x="497840" y="351790"/>
                  </a:lnTo>
                  <a:lnTo>
                    <a:pt x="499110" y="354330"/>
                  </a:lnTo>
                  <a:lnTo>
                    <a:pt x="499110" y="356870"/>
                  </a:lnTo>
                  <a:lnTo>
                    <a:pt x="499110" y="357505"/>
                  </a:lnTo>
                  <a:lnTo>
                    <a:pt x="497840" y="357505"/>
                  </a:lnTo>
                  <a:lnTo>
                    <a:pt x="494030" y="358775"/>
                  </a:lnTo>
                  <a:lnTo>
                    <a:pt x="491490" y="358775"/>
                  </a:lnTo>
                  <a:lnTo>
                    <a:pt x="488950" y="358775"/>
                  </a:lnTo>
                  <a:lnTo>
                    <a:pt x="485775" y="358775"/>
                  </a:lnTo>
                  <a:lnTo>
                    <a:pt x="483235" y="360045"/>
                  </a:lnTo>
                  <a:lnTo>
                    <a:pt x="478155" y="360045"/>
                  </a:lnTo>
                  <a:lnTo>
                    <a:pt x="474345" y="360045"/>
                  </a:lnTo>
                  <a:lnTo>
                    <a:pt x="469900" y="361315"/>
                  </a:lnTo>
                  <a:lnTo>
                    <a:pt x="464820" y="361315"/>
                  </a:lnTo>
                  <a:lnTo>
                    <a:pt x="459740" y="362585"/>
                  </a:lnTo>
                  <a:lnTo>
                    <a:pt x="454660" y="363855"/>
                  </a:lnTo>
                  <a:lnTo>
                    <a:pt x="448945" y="363855"/>
                  </a:lnTo>
                  <a:lnTo>
                    <a:pt x="442595" y="365125"/>
                  </a:lnTo>
                  <a:lnTo>
                    <a:pt x="436880" y="365125"/>
                  </a:lnTo>
                  <a:lnTo>
                    <a:pt x="430530" y="366395"/>
                  </a:lnTo>
                  <a:lnTo>
                    <a:pt x="422910" y="366395"/>
                  </a:lnTo>
                  <a:lnTo>
                    <a:pt x="417195" y="367665"/>
                  </a:lnTo>
                  <a:lnTo>
                    <a:pt x="409575" y="367665"/>
                  </a:lnTo>
                  <a:lnTo>
                    <a:pt x="402590" y="368935"/>
                  </a:lnTo>
                  <a:lnTo>
                    <a:pt x="394970" y="370205"/>
                  </a:lnTo>
                  <a:lnTo>
                    <a:pt x="388620" y="371475"/>
                  </a:lnTo>
                  <a:lnTo>
                    <a:pt x="380365" y="371475"/>
                  </a:lnTo>
                  <a:lnTo>
                    <a:pt x="372745" y="372745"/>
                  </a:lnTo>
                  <a:lnTo>
                    <a:pt x="364490" y="372745"/>
                  </a:lnTo>
                  <a:lnTo>
                    <a:pt x="356870" y="373380"/>
                  </a:lnTo>
                  <a:lnTo>
                    <a:pt x="349885" y="374650"/>
                  </a:lnTo>
                  <a:lnTo>
                    <a:pt x="340995" y="375920"/>
                  </a:lnTo>
                  <a:lnTo>
                    <a:pt x="334010" y="375920"/>
                  </a:lnTo>
                  <a:lnTo>
                    <a:pt x="325120" y="377190"/>
                  </a:lnTo>
                  <a:lnTo>
                    <a:pt x="318135" y="378460"/>
                  </a:lnTo>
                  <a:lnTo>
                    <a:pt x="309245" y="379730"/>
                  </a:lnTo>
                  <a:lnTo>
                    <a:pt x="302260" y="379730"/>
                  </a:lnTo>
                  <a:lnTo>
                    <a:pt x="293370" y="381000"/>
                  </a:lnTo>
                  <a:lnTo>
                    <a:pt x="285750" y="381000"/>
                  </a:lnTo>
                  <a:lnTo>
                    <a:pt x="277495" y="382270"/>
                  </a:lnTo>
                  <a:lnTo>
                    <a:pt x="269875" y="383540"/>
                  </a:lnTo>
                  <a:lnTo>
                    <a:pt x="262890" y="383540"/>
                  </a:lnTo>
                  <a:lnTo>
                    <a:pt x="255270" y="384810"/>
                  </a:lnTo>
                  <a:lnTo>
                    <a:pt x="248285" y="386080"/>
                  </a:lnTo>
                  <a:lnTo>
                    <a:pt x="240665" y="386080"/>
                  </a:lnTo>
                  <a:lnTo>
                    <a:pt x="233680" y="387350"/>
                  </a:lnTo>
                  <a:lnTo>
                    <a:pt x="227330" y="387350"/>
                  </a:lnTo>
                  <a:lnTo>
                    <a:pt x="219710" y="388620"/>
                  </a:lnTo>
                  <a:lnTo>
                    <a:pt x="213995" y="389890"/>
                  </a:lnTo>
                  <a:lnTo>
                    <a:pt x="207645" y="390525"/>
                  </a:lnTo>
                  <a:lnTo>
                    <a:pt x="201930" y="390525"/>
                  </a:lnTo>
                  <a:lnTo>
                    <a:pt x="196850" y="390525"/>
                  </a:lnTo>
                  <a:lnTo>
                    <a:pt x="190500" y="391795"/>
                  </a:lnTo>
                  <a:lnTo>
                    <a:pt x="185420" y="391795"/>
                  </a:lnTo>
                  <a:lnTo>
                    <a:pt x="180975" y="391795"/>
                  </a:lnTo>
                  <a:lnTo>
                    <a:pt x="177165" y="393065"/>
                  </a:lnTo>
                  <a:lnTo>
                    <a:pt x="173355" y="393065"/>
                  </a:lnTo>
                  <a:lnTo>
                    <a:pt x="169545" y="394335"/>
                  </a:lnTo>
                  <a:lnTo>
                    <a:pt x="166370" y="394335"/>
                  </a:lnTo>
                  <a:lnTo>
                    <a:pt x="163830" y="394335"/>
                  </a:lnTo>
                  <a:lnTo>
                    <a:pt x="161290" y="394335"/>
                  </a:lnTo>
                  <a:lnTo>
                    <a:pt x="158750" y="394335"/>
                  </a:lnTo>
                  <a:lnTo>
                    <a:pt x="156210" y="395605"/>
                  </a:lnTo>
                  <a:lnTo>
                    <a:pt x="154940" y="395605"/>
                  </a:lnTo>
                  <a:lnTo>
                    <a:pt x="153670" y="394335"/>
                  </a:lnTo>
                  <a:lnTo>
                    <a:pt x="151765" y="393065"/>
                  </a:lnTo>
                  <a:lnTo>
                    <a:pt x="149225" y="390525"/>
                  </a:lnTo>
                  <a:lnTo>
                    <a:pt x="147955" y="387350"/>
                  </a:lnTo>
                  <a:lnTo>
                    <a:pt x="146685" y="384810"/>
                  </a:lnTo>
                  <a:lnTo>
                    <a:pt x="145415" y="381000"/>
                  </a:lnTo>
                  <a:lnTo>
                    <a:pt x="144145" y="377190"/>
                  </a:lnTo>
                  <a:lnTo>
                    <a:pt x="142875" y="374650"/>
                  </a:lnTo>
                  <a:lnTo>
                    <a:pt x="141605" y="372745"/>
                  </a:lnTo>
                  <a:lnTo>
                    <a:pt x="140335" y="368935"/>
                  </a:lnTo>
                  <a:lnTo>
                    <a:pt x="137795" y="363855"/>
                  </a:lnTo>
                  <a:lnTo>
                    <a:pt x="136525" y="358775"/>
                  </a:lnTo>
                  <a:lnTo>
                    <a:pt x="134620" y="354330"/>
                  </a:lnTo>
                  <a:lnTo>
                    <a:pt x="133350" y="349250"/>
                  </a:lnTo>
                  <a:lnTo>
                    <a:pt x="130810" y="342900"/>
                  </a:lnTo>
                  <a:lnTo>
                    <a:pt x="128270" y="337185"/>
                  </a:lnTo>
                  <a:lnTo>
                    <a:pt x="125730" y="330835"/>
                  </a:lnTo>
                  <a:lnTo>
                    <a:pt x="123190" y="325120"/>
                  </a:lnTo>
                  <a:lnTo>
                    <a:pt x="119380" y="317500"/>
                  </a:lnTo>
                  <a:lnTo>
                    <a:pt x="117475" y="309880"/>
                  </a:lnTo>
                  <a:lnTo>
                    <a:pt x="114935" y="302895"/>
                  </a:lnTo>
                  <a:lnTo>
                    <a:pt x="112395" y="296545"/>
                  </a:lnTo>
                  <a:lnTo>
                    <a:pt x="108585" y="288290"/>
                  </a:lnTo>
                  <a:lnTo>
                    <a:pt x="104775" y="280670"/>
                  </a:lnTo>
                  <a:lnTo>
                    <a:pt x="102235" y="272415"/>
                  </a:lnTo>
                  <a:lnTo>
                    <a:pt x="99060" y="264795"/>
                  </a:lnTo>
                  <a:lnTo>
                    <a:pt x="95250" y="255270"/>
                  </a:lnTo>
                  <a:lnTo>
                    <a:pt x="92710" y="247650"/>
                  </a:lnTo>
                  <a:lnTo>
                    <a:pt x="88900" y="239395"/>
                  </a:lnTo>
                  <a:lnTo>
                    <a:pt x="85090" y="230505"/>
                  </a:lnTo>
                  <a:lnTo>
                    <a:pt x="83185" y="222250"/>
                  </a:lnTo>
                  <a:lnTo>
                    <a:pt x="79375" y="212725"/>
                  </a:lnTo>
                  <a:lnTo>
                    <a:pt x="75565" y="203835"/>
                  </a:lnTo>
                  <a:lnTo>
                    <a:pt x="73025" y="195580"/>
                  </a:lnTo>
                  <a:lnTo>
                    <a:pt x="67945" y="186690"/>
                  </a:lnTo>
                  <a:lnTo>
                    <a:pt x="66040" y="178435"/>
                  </a:lnTo>
                  <a:lnTo>
                    <a:pt x="62230" y="168275"/>
                  </a:lnTo>
                  <a:lnTo>
                    <a:pt x="58420" y="161290"/>
                  </a:lnTo>
                  <a:lnTo>
                    <a:pt x="54610" y="151130"/>
                  </a:lnTo>
                  <a:lnTo>
                    <a:pt x="52070" y="142875"/>
                  </a:lnTo>
                  <a:lnTo>
                    <a:pt x="48895" y="133985"/>
                  </a:lnTo>
                  <a:lnTo>
                    <a:pt x="45085" y="127000"/>
                  </a:lnTo>
                  <a:lnTo>
                    <a:pt x="41275" y="118110"/>
                  </a:lnTo>
                  <a:lnTo>
                    <a:pt x="38735" y="111125"/>
                  </a:lnTo>
                  <a:lnTo>
                    <a:pt x="34925" y="102235"/>
                  </a:lnTo>
                  <a:lnTo>
                    <a:pt x="33020" y="95250"/>
                  </a:lnTo>
                  <a:lnTo>
                    <a:pt x="29210" y="87630"/>
                  </a:lnTo>
                  <a:lnTo>
                    <a:pt x="26670" y="80645"/>
                  </a:lnTo>
                  <a:lnTo>
                    <a:pt x="24130" y="73025"/>
                  </a:lnTo>
                  <a:lnTo>
                    <a:pt x="21590" y="67310"/>
                  </a:lnTo>
                  <a:lnTo>
                    <a:pt x="19050" y="60960"/>
                  </a:lnTo>
                  <a:lnTo>
                    <a:pt x="17145" y="53340"/>
                  </a:lnTo>
                  <a:lnTo>
                    <a:pt x="14605" y="47625"/>
                  </a:lnTo>
                  <a:lnTo>
                    <a:pt x="12065" y="42545"/>
                  </a:lnTo>
                  <a:lnTo>
                    <a:pt x="10795" y="37465"/>
                  </a:lnTo>
                  <a:lnTo>
                    <a:pt x="8255" y="33020"/>
                  </a:lnTo>
                  <a:lnTo>
                    <a:pt x="6985" y="27940"/>
                  </a:lnTo>
                  <a:lnTo>
                    <a:pt x="5715" y="24130"/>
                  </a:lnTo>
                  <a:lnTo>
                    <a:pt x="4445" y="20955"/>
                  </a:lnTo>
                  <a:lnTo>
                    <a:pt x="3175" y="18415"/>
                  </a:lnTo>
                  <a:lnTo>
                    <a:pt x="635" y="14605"/>
                  </a:lnTo>
                  <a:lnTo>
                    <a:pt x="635" y="13335"/>
                  </a:lnTo>
                  <a:lnTo>
                    <a:pt x="0" y="9525"/>
                  </a:lnTo>
                  <a:lnTo>
                    <a:pt x="0" y="8255"/>
                  </a:lnTo>
                  <a:lnTo>
                    <a:pt x="1035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8" name="Shape 3100"/>
            <p:cNvSpPr>
              <a:spLocks/>
            </p:cNvSpPr>
            <p:nvPr/>
          </p:nvSpPr>
          <p:spPr bwMode="auto">
            <a:xfrm>
              <a:off x="3276" y="12192"/>
              <a:ext cx="3562" cy="1701"/>
            </a:xfrm>
            <a:custGeom>
              <a:avLst/>
              <a:gdLst>
                <a:gd name="T0" fmla="*/ 2914 w 356235"/>
                <a:gd name="T1" fmla="*/ 305 h 170180"/>
                <a:gd name="T2" fmla="*/ 3003 w 356235"/>
                <a:gd name="T3" fmla="*/ 419 h 170180"/>
                <a:gd name="T4" fmla="*/ 3098 w 356235"/>
                <a:gd name="T5" fmla="*/ 565 h 170180"/>
                <a:gd name="T6" fmla="*/ 3111 w 356235"/>
                <a:gd name="T7" fmla="*/ 724 h 170180"/>
                <a:gd name="T8" fmla="*/ 3010 w 356235"/>
                <a:gd name="T9" fmla="*/ 857 h 170180"/>
                <a:gd name="T10" fmla="*/ 2806 w 356235"/>
                <a:gd name="T11" fmla="*/ 939 h 170180"/>
                <a:gd name="T12" fmla="*/ 2584 w 356235"/>
                <a:gd name="T13" fmla="*/ 977 h 170180"/>
                <a:gd name="T14" fmla="*/ 2375 w 356235"/>
                <a:gd name="T15" fmla="*/ 952 h 170180"/>
                <a:gd name="T16" fmla="*/ 2216 w 356235"/>
                <a:gd name="T17" fmla="*/ 882 h 170180"/>
                <a:gd name="T18" fmla="*/ 2146 w 356235"/>
                <a:gd name="T19" fmla="*/ 698 h 170180"/>
                <a:gd name="T20" fmla="*/ 2146 w 356235"/>
                <a:gd name="T21" fmla="*/ 527 h 170180"/>
                <a:gd name="T22" fmla="*/ 2171 w 356235"/>
                <a:gd name="T23" fmla="*/ 355 h 170180"/>
                <a:gd name="T24" fmla="*/ 1752 w 356235"/>
                <a:gd name="T25" fmla="*/ 831 h 170180"/>
                <a:gd name="T26" fmla="*/ 1606 w 356235"/>
                <a:gd name="T27" fmla="*/ 806 h 170180"/>
                <a:gd name="T28" fmla="*/ 1486 w 356235"/>
                <a:gd name="T29" fmla="*/ 831 h 170180"/>
                <a:gd name="T30" fmla="*/ 1371 w 356235"/>
                <a:gd name="T31" fmla="*/ 920 h 170180"/>
                <a:gd name="T32" fmla="*/ 1314 w 356235"/>
                <a:gd name="T33" fmla="*/ 1079 h 170180"/>
                <a:gd name="T34" fmla="*/ 1448 w 356235"/>
                <a:gd name="T35" fmla="*/ 1162 h 170180"/>
                <a:gd name="T36" fmla="*/ 1556 w 356235"/>
                <a:gd name="T37" fmla="*/ 1200 h 170180"/>
                <a:gd name="T38" fmla="*/ 1702 w 356235"/>
                <a:gd name="T39" fmla="*/ 1162 h 170180"/>
                <a:gd name="T40" fmla="*/ 1835 w 356235"/>
                <a:gd name="T41" fmla="*/ 1079 h 170180"/>
                <a:gd name="T42" fmla="*/ 1765 w 356235"/>
                <a:gd name="T43" fmla="*/ 1257 h 170180"/>
                <a:gd name="T44" fmla="*/ 1619 w 356235"/>
                <a:gd name="T45" fmla="*/ 1307 h 170180"/>
                <a:gd name="T46" fmla="*/ 1448 w 356235"/>
                <a:gd name="T47" fmla="*/ 1320 h 170180"/>
                <a:gd name="T48" fmla="*/ 1264 w 356235"/>
                <a:gd name="T49" fmla="*/ 1212 h 170180"/>
                <a:gd name="T50" fmla="*/ 1213 w 356235"/>
                <a:gd name="T51" fmla="*/ 1098 h 170180"/>
                <a:gd name="T52" fmla="*/ 1200 w 356235"/>
                <a:gd name="T53" fmla="*/ 939 h 170180"/>
                <a:gd name="T54" fmla="*/ 1314 w 356235"/>
                <a:gd name="T55" fmla="*/ 774 h 170180"/>
                <a:gd name="T56" fmla="*/ 1473 w 356235"/>
                <a:gd name="T57" fmla="*/ 711 h 170180"/>
                <a:gd name="T58" fmla="*/ 1606 w 356235"/>
                <a:gd name="T59" fmla="*/ 698 h 170180"/>
                <a:gd name="T60" fmla="*/ 1225 w 356235"/>
                <a:gd name="T61" fmla="*/ 394 h 170180"/>
                <a:gd name="T62" fmla="*/ 1302 w 356235"/>
                <a:gd name="T63" fmla="*/ 539 h 170180"/>
                <a:gd name="T64" fmla="*/ 1238 w 356235"/>
                <a:gd name="T65" fmla="*/ 685 h 170180"/>
                <a:gd name="T66" fmla="*/ 1130 w 356235"/>
                <a:gd name="T67" fmla="*/ 781 h 170180"/>
                <a:gd name="T68" fmla="*/ 959 w 356235"/>
                <a:gd name="T69" fmla="*/ 844 h 170180"/>
                <a:gd name="T70" fmla="*/ 775 w 356235"/>
                <a:gd name="T71" fmla="*/ 857 h 170180"/>
                <a:gd name="T72" fmla="*/ 603 w 356235"/>
                <a:gd name="T73" fmla="*/ 819 h 170180"/>
                <a:gd name="T74" fmla="*/ 495 w 356235"/>
                <a:gd name="T75" fmla="*/ 774 h 170180"/>
                <a:gd name="T76" fmla="*/ 457 w 356235"/>
                <a:gd name="T77" fmla="*/ 616 h 170180"/>
                <a:gd name="T78" fmla="*/ 0 w 356235"/>
                <a:gd name="T79" fmla="*/ 463 h 170180"/>
                <a:gd name="T80" fmla="*/ 603 w 356235"/>
                <a:gd name="T81" fmla="*/ 489 h 170180"/>
                <a:gd name="T82" fmla="*/ 603 w 356235"/>
                <a:gd name="T83" fmla="*/ 660 h 170180"/>
                <a:gd name="T84" fmla="*/ 737 w 356235"/>
                <a:gd name="T85" fmla="*/ 736 h 170180"/>
                <a:gd name="T86" fmla="*/ 933 w 356235"/>
                <a:gd name="T87" fmla="*/ 749 h 170180"/>
                <a:gd name="T88" fmla="*/ 1079 w 356235"/>
                <a:gd name="T89" fmla="*/ 660 h 170180"/>
                <a:gd name="T90" fmla="*/ 1156 w 356235"/>
                <a:gd name="T91" fmla="*/ 527 h 170180"/>
                <a:gd name="T92" fmla="*/ 1016 w 356235"/>
                <a:gd name="T93" fmla="*/ 432 h 170180"/>
                <a:gd name="T94" fmla="*/ 946 w 356235"/>
                <a:gd name="T95" fmla="*/ 286 h 170180"/>
                <a:gd name="T96" fmla="*/ 2362 w 356235"/>
                <a:gd name="T97" fmla="*/ 260 h 170180"/>
                <a:gd name="T98" fmla="*/ 2330 w 356235"/>
                <a:gd name="T99" fmla="*/ 343 h 170180"/>
                <a:gd name="T100" fmla="*/ 2267 w 356235"/>
                <a:gd name="T101" fmla="*/ 514 h 170180"/>
                <a:gd name="T102" fmla="*/ 2279 w 356235"/>
                <a:gd name="T103" fmla="*/ 647 h 170180"/>
                <a:gd name="T104" fmla="*/ 2349 w 356235"/>
                <a:gd name="T105" fmla="*/ 762 h 170180"/>
                <a:gd name="T106" fmla="*/ 2502 w 356235"/>
                <a:gd name="T107" fmla="*/ 831 h 170180"/>
                <a:gd name="T108" fmla="*/ 2610 w 356235"/>
                <a:gd name="T109" fmla="*/ 844 h 170180"/>
                <a:gd name="T110" fmla="*/ 2756 w 356235"/>
                <a:gd name="T111" fmla="*/ 831 h 170180"/>
                <a:gd name="T112" fmla="*/ 2914 w 356235"/>
                <a:gd name="T113" fmla="*/ 793 h 170180"/>
                <a:gd name="T114" fmla="*/ 3003 w 356235"/>
                <a:gd name="T115" fmla="*/ 673 h 170180"/>
                <a:gd name="T116" fmla="*/ 2889 w 356235"/>
                <a:gd name="T117" fmla="*/ 444 h 170180"/>
                <a:gd name="T118" fmla="*/ 2781 w 356235"/>
                <a:gd name="T119" fmla="*/ 330 h 170180"/>
                <a:gd name="T120" fmla="*/ 2705 w 356235"/>
                <a:gd name="T121" fmla="*/ 248 h 170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6235"/>
                <a:gd name="T184" fmla="*/ 0 h 170180"/>
                <a:gd name="T185" fmla="*/ 356235 w 356235"/>
                <a:gd name="T186" fmla="*/ 170180 h 170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6235" h="170180">
                  <a:moveTo>
                    <a:pt x="356235" y="0"/>
                  </a:moveTo>
                  <a:lnTo>
                    <a:pt x="353695" y="15875"/>
                  </a:lnTo>
                  <a:lnTo>
                    <a:pt x="287655" y="27305"/>
                  </a:lnTo>
                  <a:lnTo>
                    <a:pt x="288925" y="28575"/>
                  </a:lnTo>
                  <a:lnTo>
                    <a:pt x="291465" y="30480"/>
                  </a:lnTo>
                  <a:lnTo>
                    <a:pt x="292735" y="31750"/>
                  </a:lnTo>
                  <a:lnTo>
                    <a:pt x="294005" y="34290"/>
                  </a:lnTo>
                  <a:lnTo>
                    <a:pt x="296545" y="36830"/>
                  </a:lnTo>
                  <a:lnTo>
                    <a:pt x="299085" y="39370"/>
                  </a:lnTo>
                  <a:lnTo>
                    <a:pt x="300355" y="41910"/>
                  </a:lnTo>
                  <a:lnTo>
                    <a:pt x="302260" y="44450"/>
                  </a:lnTo>
                  <a:lnTo>
                    <a:pt x="303530" y="47625"/>
                  </a:lnTo>
                  <a:lnTo>
                    <a:pt x="306070" y="50165"/>
                  </a:lnTo>
                  <a:lnTo>
                    <a:pt x="307340" y="53975"/>
                  </a:lnTo>
                  <a:lnTo>
                    <a:pt x="309880" y="56515"/>
                  </a:lnTo>
                  <a:lnTo>
                    <a:pt x="311150" y="60325"/>
                  </a:lnTo>
                  <a:lnTo>
                    <a:pt x="312420" y="63500"/>
                  </a:lnTo>
                  <a:lnTo>
                    <a:pt x="312420" y="66040"/>
                  </a:lnTo>
                  <a:lnTo>
                    <a:pt x="312420" y="68580"/>
                  </a:lnTo>
                  <a:lnTo>
                    <a:pt x="311150" y="72390"/>
                  </a:lnTo>
                  <a:lnTo>
                    <a:pt x="311150" y="74930"/>
                  </a:lnTo>
                  <a:lnTo>
                    <a:pt x="308610" y="77470"/>
                  </a:lnTo>
                  <a:lnTo>
                    <a:pt x="306070" y="80645"/>
                  </a:lnTo>
                  <a:lnTo>
                    <a:pt x="303530" y="83185"/>
                  </a:lnTo>
                  <a:lnTo>
                    <a:pt x="300990" y="85725"/>
                  </a:lnTo>
                  <a:lnTo>
                    <a:pt x="297815" y="88265"/>
                  </a:lnTo>
                  <a:lnTo>
                    <a:pt x="294005" y="89535"/>
                  </a:lnTo>
                  <a:lnTo>
                    <a:pt x="288925" y="92075"/>
                  </a:lnTo>
                  <a:lnTo>
                    <a:pt x="285115" y="93345"/>
                  </a:lnTo>
                  <a:lnTo>
                    <a:pt x="280670" y="93980"/>
                  </a:lnTo>
                  <a:lnTo>
                    <a:pt x="276860" y="96520"/>
                  </a:lnTo>
                  <a:lnTo>
                    <a:pt x="271780" y="96520"/>
                  </a:lnTo>
                  <a:lnTo>
                    <a:pt x="267970" y="97790"/>
                  </a:lnTo>
                  <a:lnTo>
                    <a:pt x="263525" y="97790"/>
                  </a:lnTo>
                  <a:lnTo>
                    <a:pt x="258445" y="97790"/>
                  </a:lnTo>
                  <a:lnTo>
                    <a:pt x="253365" y="97790"/>
                  </a:lnTo>
                  <a:lnTo>
                    <a:pt x="250190" y="97790"/>
                  </a:lnTo>
                  <a:lnTo>
                    <a:pt x="245110" y="96520"/>
                  </a:lnTo>
                  <a:lnTo>
                    <a:pt x="241300" y="96520"/>
                  </a:lnTo>
                  <a:lnTo>
                    <a:pt x="237490" y="95250"/>
                  </a:lnTo>
                  <a:lnTo>
                    <a:pt x="233680" y="93980"/>
                  </a:lnTo>
                  <a:lnTo>
                    <a:pt x="229235" y="93345"/>
                  </a:lnTo>
                  <a:lnTo>
                    <a:pt x="226695" y="92075"/>
                  </a:lnTo>
                  <a:lnTo>
                    <a:pt x="224155" y="89535"/>
                  </a:lnTo>
                  <a:lnTo>
                    <a:pt x="221615" y="88265"/>
                  </a:lnTo>
                  <a:lnTo>
                    <a:pt x="217805" y="83185"/>
                  </a:lnTo>
                  <a:lnTo>
                    <a:pt x="215900" y="79375"/>
                  </a:lnTo>
                  <a:lnTo>
                    <a:pt x="214630" y="77470"/>
                  </a:lnTo>
                  <a:lnTo>
                    <a:pt x="214630" y="73660"/>
                  </a:lnTo>
                  <a:lnTo>
                    <a:pt x="214630" y="69850"/>
                  </a:lnTo>
                  <a:lnTo>
                    <a:pt x="214630" y="67310"/>
                  </a:lnTo>
                  <a:lnTo>
                    <a:pt x="214630" y="63500"/>
                  </a:lnTo>
                  <a:lnTo>
                    <a:pt x="214630" y="60325"/>
                  </a:lnTo>
                  <a:lnTo>
                    <a:pt x="214630" y="56515"/>
                  </a:lnTo>
                  <a:lnTo>
                    <a:pt x="214630" y="52705"/>
                  </a:lnTo>
                  <a:lnTo>
                    <a:pt x="214630" y="48895"/>
                  </a:lnTo>
                  <a:lnTo>
                    <a:pt x="215900" y="45720"/>
                  </a:lnTo>
                  <a:lnTo>
                    <a:pt x="215900" y="43180"/>
                  </a:lnTo>
                  <a:lnTo>
                    <a:pt x="215900" y="39370"/>
                  </a:lnTo>
                  <a:lnTo>
                    <a:pt x="217170" y="35560"/>
                  </a:lnTo>
                  <a:lnTo>
                    <a:pt x="217170" y="34290"/>
                  </a:lnTo>
                  <a:lnTo>
                    <a:pt x="177800" y="39370"/>
                  </a:lnTo>
                  <a:lnTo>
                    <a:pt x="183515" y="78105"/>
                  </a:lnTo>
                  <a:lnTo>
                    <a:pt x="176530" y="84455"/>
                  </a:lnTo>
                  <a:lnTo>
                    <a:pt x="175260" y="83185"/>
                  </a:lnTo>
                  <a:lnTo>
                    <a:pt x="172720" y="83185"/>
                  </a:lnTo>
                  <a:lnTo>
                    <a:pt x="168910" y="81915"/>
                  </a:lnTo>
                  <a:lnTo>
                    <a:pt x="165735" y="80645"/>
                  </a:lnTo>
                  <a:lnTo>
                    <a:pt x="163195" y="80645"/>
                  </a:lnTo>
                  <a:lnTo>
                    <a:pt x="160655" y="80645"/>
                  </a:lnTo>
                  <a:lnTo>
                    <a:pt x="158115" y="80645"/>
                  </a:lnTo>
                  <a:lnTo>
                    <a:pt x="155575" y="80645"/>
                  </a:lnTo>
                  <a:lnTo>
                    <a:pt x="153035" y="80645"/>
                  </a:lnTo>
                  <a:lnTo>
                    <a:pt x="150495" y="81915"/>
                  </a:lnTo>
                  <a:lnTo>
                    <a:pt x="148590" y="83185"/>
                  </a:lnTo>
                  <a:lnTo>
                    <a:pt x="147320" y="84455"/>
                  </a:lnTo>
                  <a:lnTo>
                    <a:pt x="143510" y="85725"/>
                  </a:lnTo>
                  <a:lnTo>
                    <a:pt x="140970" y="88265"/>
                  </a:lnTo>
                  <a:lnTo>
                    <a:pt x="138430" y="89535"/>
                  </a:lnTo>
                  <a:lnTo>
                    <a:pt x="137160" y="92075"/>
                  </a:lnTo>
                  <a:lnTo>
                    <a:pt x="133350" y="93980"/>
                  </a:lnTo>
                  <a:lnTo>
                    <a:pt x="131445" y="99060"/>
                  </a:lnTo>
                  <a:lnTo>
                    <a:pt x="130175" y="102870"/>
                  </a:lnTo>
                  <a:lnTo>
                    <a:pt x="130175" y="106680"/>
                  </a:lnTo>
                  <a:lnTo>
                    <a:pt x="131445" y="107950"/>
                  </a:lnTo>
                  <a:lnTo>
                    <a:pt x="133350" y="109855"/>
                  </a:lnTo>
                  <a:lnTo>
                    <a:pt x="135890" y="112395"/>
                  </a:lnTo>
                  <a:lnTo>
                    <a:pt x="138430" y="113665"/>
                  </a:lnTo>
                  <a:lnTo>
                    <a:pt x="142240" y="114935"/>
                  </a:lnTo>
                  <a:lnTo>
                    <a:pt x="144780" y="116205"/>
                  </a:lnTo>
                  <a:lnTo>
                    <a:pt x="147320" y="117475"/>
                  </a:lnTo>
                  <a:lnTo>
                    <a:pt x="149860" y="118745"/>
                  </a:lnTo>
                  <a:lnTo>
                    <a:pt x="151765" y="120015"/>
                  </a:lnTo>
                  <a:lnTo>
                    <a:pt x="154305" y="120015"/>
                  </a:lnTo>
                  <a:lnTo>
                    <a:pt x="155575" y="120015"/>
                  </a:lnTo>
                  <a:lnTo>
                    <a:pt x="158115" y="120015"/>
                  </a:lnTo>
                  <a:lnTo>
                    <a:pt x="161925" y="120015"/>
                  </a:lnTo>
                  <a:lnTo>
                    <a:pt x="165735" y="118745"/>
                  </a:lnTo>
                  <a:lnTo>
                    <a:pt x="167640" y="117475"/>
                  </a:lnTo>
                  <a:lnTo>
                    <a:pt x="170180" y="116205"/>
                  </a:lnTo>
                  <a:lnTo>
                    <a:pt x="172720" y="114935"/>
                  </a:lnTo>
                  <a:lnTo>
                    <a:pt x="175260" y="113665"/>
                  </a:lnTo>
                  <a:lnTo>
                    <a:pt x="177800" y="112395"/>
                  </a:lnTo>
                  <a:lnTo>
                    <a:pt x="180340" y="109855"/>
                  </a:lnTo>
                  <a:lnTo>
                    <a:pt x="183515" y="107950"/>
                  </a:lnTo>
                  <a:lnTo>
                    <a:pt x="184785" y="106680"/>
                  </a:lnTo>
                  <a:lnTo>
                    <a:pt x="204470" y="167640"/>
                  </a:lnTo>
                  <a:lnTo>
                    <a:pt x="193675" y="170180"/>
                  </a:lnTo>
                  <a:lnTo>
                    <a:pt x="177800" y="125730"/>
                  </a:lnTo>
                  <a:lnTo>
                    <a:pt x="176530" y="125730"/>
                  </a:lnTo>
                  <a:lnTo>
                    <a:pt x="175260" y="127000"/>
                  </a:lnTo>
                  <a:lnTo>
                    <a:pt x="171450" y="127000"/>
                  </a:lnTo>
                  <a:lnTo>
                    <a:pt x="167005" y="129540"/>
                  </a:lnTo>
                  <a:lnTo>
                    <a:pt x="164465" y="129540"/>
                  </a:lnTo>
                  <a:lnTo>
                    <a:pt x="161925" y="130810"/>
                  </a:lnTo>
                  <a:lnTo>
                    <a:pt x="159385" y="130810"/>
                  </a:lnTo>
                  <a:lnTo>
                    <a:pt x="156845" y="132080"/>
                  </a:lnTo>
                  <a:lnTo>
                    <a:pt x="153035" y="132080"/>
                  </a:lnTo>
                  <a:lnTo>
                    <a:pt x="149860" y="133350"/>
                  </a:lnTo>
                  <a:lnTo>
                    <a:pt x="144780" y="132080"/>
                  </a:lnTo>
                  <a:lnTo>
                    <a:pt x="140970" y="130810"/>
                  </a:lnTo>
                  <a:lnTo>
                    <a:pt x="137160" y="129540"/>
                  </a:lnTo>
                  <a:lnTo>
                    <a:pt x="132715" y="127000"/>
                  </a:lnTo>
                  <a:lnTo>
                    <a:pt x="128905" y="125095"/>
                  </a:lnTo>
                  <a:lnTo>
                    <a:pt x="126365" y="121285"/>
                  </a:lnTo>
                  <a:lnTo>
                    <a:pt x="125095" y="120015"/>
                  </a:lnTo>
                  <a:lnTo>
                    <a:pt x="123825" y="117475"/>
                  </a:lnTo>
                  <a:lnTo>
                    <a:pt x="122555" y="114935"/>
                  </a:lnTo>
                  <a:lnTo>
                    <a:pt x="122555" y="112395"/>
                  </a:lnTo>
                  <a:lnTo>
                    <a:pt x="121285" y="109855"/>
                  </a:lnTo>
                  <a:lnTo>
                    <a:pt x="120015" y="107950"/>
                  </a:lnTo>
                  <a:lnTo>
                    <a:pt x="120015" y="105410"/>
                  </a:lnTo>
                  <a:lnTo>
                    <a:pt x="120015" y="102870"/>
                  </a:lnTo>
                  <a:lnTo>
                    <a:pt x="118745" y="99060"/>
                  </a:lnTo>
                  <a:lnTo>
                    <a:pt x="120015" y="93980"/>
                  </a:lnTo>
                  <a:lnTo>
                    <a:pt x="120015" y="90805"/>
                  </a:lnTo>
                  <a:lnTo>
                    <a:pt x="121285" y="86995"/>
                  </a:lnTo>
                  <a:lnTo>
                    <a:pt x="123825" y="83185"/>
                  </a:lnTo>
                  <a:lnTo>
                    <a:pt x="127635" y="80645"/>
                  </a:lnTo>
                  <a:lnTo>
                    <a:pt x="131445" y="77470"/>
                  </a:lnTo>
                  <a:lnTo>
                    <a:pt x="135890" y="74930"/>
                  </a:lnTo>
                  <a:lnTo>
                    <a:pt x="138430" y="73660"/>
                  </a:lnTo>
                  <a:lnTo>
                    <a:pt x="140970" y="72390"/>
                  </a:lnTo>
                  <a:lnTo>
                    <a:pt x="143510" y="71120"/>
                  </a:lnTo>
                  <a:lnTo>
                    <a:pt x="147320" y="71120"/>
                  </a:lnTo>
                  <a:lnTo>
                    <a:pt x="149860" y="69850"/>
                  </a:lnTo>
                  <a:lnTo>
                    <a:pt x="153035" y="69850"/>
                  </a:lnTo>
                  <a:lnTo>
                    <a:pt x="155575" y="69850"/>
                  </a:lnTo>
                  <a:lnTo>
                    <a:pt x="158115" y="69850"/>
                  </a:lnTo>
                  <a:lnTo>
                    <a:pt x="160655" y="69850"/>
                  </a:lnTo>
                  <a:lnTo>
                    <a:pt x="163195" y="71120"/>
                  </a:lnTo>
                  <a:lnTo>
                    <a:pt x="165735" y="72390"/>
                  </a:lnTo>
                  <a:lnTo>
                    <a:pt x="167640" y="73660"/>
                  </a:lnTo>
                  <a:lnTo>
                    <a:pt x="155575" y="39370"/>
                  </a:lnTo>
                  <a:lnTo>
                    <a:pt x="122555" y="39370"/>
                  </a:lnTo>
                  <a:lnTo>
                    <a:pt x="126365" y="43180"/>
                  </a:lnTo>
                  <a:lnTo>
                    <a:pt x="127635" y="44450"/>
                  </a:lnTo>
                  <a:lnTo>
                    <a:pt x="128905" y="46355"/>
                  </a:lnTo>
                  <a:lnTo>
                    <a:pt x="128905" y="50165"/>
                  </a:lnTo>
                  <a:lnTo>
                    <a:pt x="130175" y="53975"/>
                  </a:lnTo>
                  <a:lnTo>
                    <a:pt x="130175" y="57785"/>
                  </a:lnTo>
                  <a:lnTo>
                    <a:pt x="127635" y="61595"/>
                  </a:lnTo>
                  <a:lnTo>
                    <a:pt x="126365" y="63500"/>
                  </a:lnTo>
                  <a:lnTo>
                    <a:pt x="125095" y="66040"/>
                  </a:lnTo>
                  <a:lnTo>
                    <a:pt x="123825" y="68580"/>
                  </a:lnTo>
                  <a:lnTo>
                    <a:pt x="122555" y="71120"/>
                  </a:lnTo>
                  <a:lnTo>
                    <a:pt x="120015" y="72390"/>
                  </a:lnTo>
                  <a:lnTo>
                    <a:pt x="117475" y="74930"/>
                  </a:lnTo>
                  <a:lnTo>
                    <a:pt x="115570" y="77470"/>
                  </a:lnTo>
                  <a:lnTo>
                    <a:pt x="113030" y="78105"/>
                  </a:lnTo>
                  <a:lnTo>
                    <a:pt x="110490" y="80645"/>
                  </a:lnTo>
                  <a:lnTo>
                    <a:pt x="106680" y="81915"/>
                  </a:lnTo>
                  <a:lnTo>
                    <a:pt x="102870" y="83185"/>
                  </a:lnTo>
                  <a:lnTo>
                    <a:pt x="100330" y="84455"/>
                  </a:lnTo>
                  <a:lnTo>
                    <a:pt x="95885" y="84455"/>
                  </a:lnTo>
                  <a:lnTo>
                    <a:pt x="93345" y="85725"/>
                  </a:lnTo>
                  <a:lnTo>
                    <a:pt x="88265" y="85725"/>
                  </a:lnTo>
                  <a:lnTo>
                    <a:pt x="84455" y="85725"/>
                  </a:lnTo>
                  <a:lnTo>
                    <a:pt x="81280" y="85725"/>
                  </a:lnTo>
                  <a:lnTo>
                    <a:pt x="77470" y="85725"/>
                  </a:lnTo>
                  <a:lnTo>
                    <a:pt x="73660" y="84455"/>
                  </a:lnTo>
                  <a:lnTo>
                    <a:pt x="69850" y="84455"/>
                  </a:lnTo>
                  <a:lnTo>
                    <a:pt x="66040" y="83185"/>
                  </a:lnTo>
                  <a:lnTo>
                    <a:pt x="62865" y="83185"/>
                  </a:lnTo>
                  <a:lnTo>
                    <a:pt x="60325" y="81915"/>
                  </a:lnTo>
                  <a:lnTo>
                    <a:pt x="57785" y="80645"/>
                  </a:lnTo>
                  <a:lnTo>
                    <a:pt x="53975" y="79375"/>
                  </a:lnTo>
                  <a:lnTo>
                    <a:pt x="52705" y="78105"/>
                  </a:lnTo>
                  <a:lnTo>
                    <a:pt x="50165" y="78105"/>
                  </a:lnTo>
                  <a:lnTo>
                    <a:pt x="49530" y="77470"/>
                  </a:lnTo>
                  <a:lnTo>
                    <a:pt x="46990" y="74930"/>
                  </a:lnTo>
                  <a:lnTo>
                    <a:pt x="46990" y="71120"/>
                  </a:lnTo>
                  <a:lnTo>
                    <a:pt x="45720" y="67310"/>
                  </a:lnTo>
                  <a:lnTo>
                    <a:pt x="45720" y="63500"/>
                  </a:lnTo>
                  <a:lnTo>
                    <a:pt x="45720" y="61595"/>
                  </a:lnTo>
                  <a:lnTo>
                    <a:pt x="46990" y="59055"/>
                  </a:lnTo>
                  <a:lnTo>
                    <a:pt x="46990" y="56515"/>
                  </a:lnTo>
                  <a:lnTo>
                    <a:pt x="43180" y="48895"/>
                  </a:lnTo>
                  <a:lnTo>
                    <a:pt x="8890" y="59055"/>
                  </a:lnTo>
                  <a:lnTo>
                    <a:pt x="0" y="46355"/>
                  </a:lnTo>
                  <a:lnTo>
                    <a:pt x="52705" y="36830"/>
                  </a:lnTo>
                  <a:lnTo>
                    <a:pt x="55245" y="39370"/>
                  </a:lnTo>
                  <a:lnTo>
                    <a:pt x="56515" y="41910"/>
                  </a:lnTo>
                  <a:lnTo>
                    <a:pt x="59055" y="45720"/>
                  </a:lnTo>
                  <a:lnTo>
                    <a:pt x="60325" y="48895"/>
                  </a:lnTo>
                  <a:lnTo>
                    <a:pt x="61595" y="53975"/>
                  </a:lnTo>
                  <a:lnTo>
                    <a:pt x="61595" y="56515"/>
                  </a:lnTo>
                  <a:lnTo>
                    <a:pt x="60325" y="60325"/>
                  </a:lnTo>
                  <a:lnTo>
                    <a:pt x="57785" y="62230"/>
                  </a:lnTo>
                  <a:lnTo>
                    <a:pt x="60325" y="66040"/>
                  </a:lnTo>
                  <a:lnTo>
                    <a:pt x="61595" y="67310"/>
                  </a:lnTo>
                  <a:lnTo>
                    <a:pt x="65405" y="69850"/>
                  </a:lnTo>
                  <a:lnTo>
                    <a:pt x="67310" y="71120"/>
                  </a:lnTo>
                  <a:lnTo>
                    <a:pt x="71120" y="72390"/>
                  </a:lnTo>
                  <a:lnTo>
                    <a:pt x="73660" y="73660"/>
                  </a:lnTo>
                  <a:lnTo>
                    <a:pt x="78740" y="74930"/>
                  </a:lnTo>
                  <a:lnTo>
                    <a:pt x="82550" y="74930"/>
                  </a:lnTo>
                  <a:lnTo>
                    <a:pt x="85725" y="74930"/>
                  </a:lnTo>
                  <a:lnTo>
                    <a:pt x="89535" y="74930"/>
                  </a:lnTo>
                  <a:lnTo>
                    <a:pt x="93345" y="74930"/>
                  </a:lnTo>
                  <a:lnTo>
                    <a:pt x="97155" y="72390"/>
                  </a:lnTo>
                  <a:lnTo>
                    <a:pt x="100330" y="72390"/>
                  </a:lnTo>
                  <a:lnTo>
                    <a:pt x="102870" y="69850"/>
                  </a:lnTo>
                  <a:lnTo>
                    <a:pt x="105410" y="68580"/>
                  </a:lnTo>
                  <a:lnTo>
                    <a:pt x="107950" y="66040"/>
                  </a:lnTo>
                  <a:lnTo>
                    <a:pt x="110490" y="64770"/>
                  </a:lnTo>
                  <a:lnTo>
                    <a:pt x="113030" y="61595"/>
                  </a:lnTo>
                  <a:lnTo>
                    <a:pt x="115570" y="59055"/>
                  </a:lnTo>
                  <a:lnTo>
                    <a:pt x="115570" y="55245"/>
                  </a:lnTo>
                  <a:lnTo>
                    <a:pt x="115570" y="52705"/>
                  </a:lnTo>
                  <a:lnTo>
                    <a:pt x="114300" y="50165"/>
                  </a:lnTo>
                  <a:lnTo>
                    <a:pt x="111760" y="47625"/>
                  </a:lnTo>
                  <a:lnTo>
                    <a:pt x="109220" y="45720"/>
                  </a:lnTo>
                  <a:lnTo>
                    <a:pt x="105410" y="44450"/>
                  </a:lnTo>
                  <a:lnTo>
                    <a:pt x="101600" y="43180"/>
                  </a:lnTo>
                  <a:lnTo>
                    <a:pt x="99695" y="40640"/>
                  </a:lnTo>
                  <a:lnTo>
                    <a:pt x="95885" y="39370"/>
                  </a:lnTo>
                  <a:lnTo>
                    <a:pt x="94615" y="39370"/>
                  </a:lnTo>
                  <a:lnTo>
                    <a:pt x="93345" y="39370"/>
                  </a:lnTo>
                  <a:lnTo>
                    <a:pt x="94615" y="28575"/>
                  </a:lnTo>
                  <a:lnTo>
                    <a:pt x="231775" y="17145"/>
                  </a:lnTo>
                  <a:lnTo>
                    <a:pt x="233045" y="18415"/>
                  </a:lnTo>
                  <a:lnTo>
                    <a:pt x="233680" y="20955"/>
                  </a:lnTo>
                  <a:lnTo>
                    <a:pt x="234950" y="23495"/>
                  </a:lnTo>
                  <a:lnTo>
                    <a:pt x="236220" y="26035"/>
                  </a:lnTo>
                  <a:lnTo>
                    <a:pt x="237490" y="28575"/>
                  </a:lnTo>
                  <a:lnTo>
                    <a:pt x="236220" y="30480"/>
                  </a:lnTo>
                  <a:lnTo>
                    <a:pt x="234950" y="31750"/>
                  </a:lnTo>
                  <a:lnTo>
                    <a:pt x="233680" y="33020"/>
                  </a:lnTo>
                  <a:lnTo>
                    <a:pt x="233045" y="34290"/>
                  </a:lnTo>
                  <a:lnTo>
                    <a:pt x="231775" y="36830"/>
                  </a:lnTo>
                  <a:lnTo>
                    <a:pt x="230505" y="40640"/>
                  </a:lnTo>
                  <a:lnTo>
                    <a:pt x="227965" y="44450"/>
                  </a:lnTo>
                  <a:lnTo>
                    <a:pt x="227965" y="48895"/>
                  </a:lnTo>
                  <a:lnTo>
                    <a:pt x="226695" y="51435"/>
                  </a:lnTo>
                  <a:lnTo>
                    <a:pt x="226695" y="53975"/>
                  </a:lnTo>
                  <a:lnTo>
                    <a:pt x="226695" y="56515"/>
                  </a:lnTo>
                  <a:lnTo>
                    <a:pt x="227965" y="60325"/>
                  </a:lnTo>
                  <a:lnTo>
                    <a:pt x="227965" y="61595"/>
                  </a:lnTo>
                  <a:lnTo>
                    <a:pt x="227965" y="64770"/>
                  </a:lnTo>
                  <a:lnTo>
                    <a:pt x="229235" y="66040"/>
                  </a:lnTo>
                  <a:lnTo>
                    <a:pt x="230505" y="69850"/>
                  </a:lnTo>
                  <a:lnTo>
                    <a:pt x="231775" y="71120"/>
                  </a:lnTo>
                  <a:lnTo>
                    <a:pt x="233045" y="73660"/>
                  </a:lnTo>
                  <a:lnTo>
                    <a:pt x="234950" y="76200"/>
                  </a:lnTo>
                  <a:lnTo>
                    <a:pt x="237490" y="77470"/>
                  </a:lnTo>
                  <a:lnTo>
                    <a:pt x="240030" y="78105"/>
                  </a:lnTo>
                  <a:lnTo>
                    <a:pt x="242570" y="80645"/>
                  </a:lnTo>
                  <a:lnTo>
                    <a:pt x="246380" y="81915"/>
                  </a:lnTo>
                  <a:lnTo>
                    <a:pt x="250190" y="83185"/>
                  </a:lnTo>
                  <a:lnTo>
                    <a:pt x="252095" y="83185"/>
                  </a:lnTo>
                  <a:lnTo>
                    <a:pt x="254635" y="83185"/>
                  </a:lnTo>
                  <a:lnTo>
                    <a:pt x="255905" y="83185"/>
                  </a:lnTo>
                  <a:lnTo>
                    <a:pt x="259715" y="84455"/>
                  </a:lnTo>
                  <a:lnTo>
                    <a:pt x="260985" y="84455"/>
                  </a:lnTo>
                  <a:lnTo>
                    <a:pt x="264795" y="84455"/>
                  </a:lnTo>
                  <a:lnTo>
                    <a:pt x="267335" y="84455"/>
                  </a:lnTo>
                  <a:lnTo>
                    <a:pt x="270510" y="84455"/>
                  </a:lnTo>
                  <a:lnTo>
                    <a:pt x="271780" y="84455"/>
                  </a:lnTo>
                  <a:lnTo>
                    <a:pt x="275590" y="83185"/>
                  </a:lnTo>
                  <a:lnTo>
                    <a:pt x="278130" y="83185"/>
                  </a:lnTo>
                  <a:lnTo>
                    <a:pt x="280670" y="83185"/>
                  </a:lnTo>
                  <a:lnTo>
                    <a:pt x="283845" y="81915"/>
                  </a:lnTo>
                  <a:lnTo>
                    <a:pt x="287655" y="80645"/>
                  </a:lnTo>
                  <a:lnTo>
                    <a:pt x="291465" y="79375"/>
                  </a:lnTo>
                  <a:lnTo>
                    <a:pt x="294005" y="78105"/>
                  </a:lnTo>
                  <a:lnTo>
                    <a:pt x="295275" y="77470"/>
                  </a:lnTo>
                  <a:lnTo>
                    <a:pt x="297815" y="76200"/>
                  </a:lnTo>
                  <a:lnTo>
                    <a:pt x="300355" y="71120"/>
                  </a:lnTo>
                  <a:lnTo>
                    <a:pt x="300355" y="67310"/>
                  </a:lnTo>
                  <a:lnTo>
                    <a:pt x="300355" y="62230"/>
                  </a:lnTo>
                  <a:lnTo>
                    <a:pt x="299085" y="57785"/>
                  </a:lnTo>
                  <a:lnTo>
                    <a:pt x="295275" y="52705"/>
                  </a:lnTo>
                  <a:lnTo>
                    <a:pt x="292735" y="48895"/>
                  </a:lnTo>
                  <a:lnTo>
                    <a:pt x="288925" y="44450"/>
                  </a:lnTo>
                  <a:lnTo>
                    <a:pt x="286385" y="40640"/>
                  </a:lnTo>
                  <a:lnTo>
                    <a:pt x="283210" y="38100"/>
                  </a:lnTo>
                  <a:lnTo>
                    <a:pt x="281940" y="35560"/>
                  </a:lnTo>
                  <a:lnTo>
                    <a:pt x="279400" y="33020"/>
                  </a:lnTo>
                  <a:lnTo>
                    <a:pt x="278130" y="33020"/>
                  </a:lnTo>
                  <a:lnTo>
                    <a:pt x="274320" y="33020"/>
                  </a:lnTo>
                  <a:lnTo>
                    <a:pt x="271780" y="31750"/>
                  </a:lnTo>
                  <a:lnTo>
                    <a:pt x="270510" y="29210"/>
                  </a:lnTo>
                  <a:lnTo>
                    <a:pt x="270510" y="27305"/>
                  </a:lnTo>
                  <a:lnTo>
                    <a:pt x="270510" y="24765"/>
                  </a:lnTo>
                  <a:lnTo>
                    <a:pt x="270510" y="22225"/>
                  </a:lnTo>
                  <a:lnTo>
                    <a:pt x="270510" y="19685"/>
                  </a:lnTo>
                  <a:lnTo>
                    <a:pt x="270510" y="15875"/>
                  </a:lnTo>
                  <a:lnTo>
                    <a:pt x="35623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99" name="Shape 3101"/>
            <p:cNvSpPr>
              <a:spLocks/>
            </p:cNvSpPr>
            <p:nvPr/>
          </p:nvSpPr>
          <p:spPr bwMode="auto">
            <a:xfrm>
              <a:off x="5016" y="12464"/>
              <a:ext cx="13" cy="1"/>
            </a:xfrm>
            <a:custGeom>
              <a:avLst/>
              <a:gdLst>
                <a:gd name="T0" fmla="*/ 0 w 1270"/>
                <a:gd name="T1" fmla="*/ 0 h 88"/>
                <a:gd name="T2" fmla="*/ 13 w 1270"/>
                <a:gd name="T3" fmla="*/ 1 h 88"/>
                <a:gd name="T4" fmla="*/ 0 w 1270"/>
                <a:gd name="T5" fmla="*/ 1 h 88"/>
                <a:gd name="T6" fmla="*/ 0 w 1270"/>
                <a:gd name="T7" fmla="*/ 0 h 88"/>
                <a:gd name="T8" fmla="*/ 0 60000 65536"/>
                <a:gd name="T9" fmla="*/ 0 60000 65536"/>
                <a:gd name="T10" fmla="*/ 0 60000 65536"/>
                <a:gd name="T11" fmla="*/ 0 60000 65536"/>
                <a:gd name="T12" fmla="*/ 0 w 1270"/>
                <a:gd name="T13" fmla="*/ 0 h 88"/>
                <a:gd name="T14" fmla="*/ 1270 w 1270"/>
                <a:gd name="T15" fmla="*/ 88 h 88"/>
              </a:gdLst>
              <a:ahLst/>
              <a:cxnLst>
                <a:cxn ang="T8">
                  <a:pos x="T0" y="T1"/>
                </a:cxn>
                <a:cxn ang="T9">
                  <a:pos x="T2" y="T3"/>
                </a:cxn>
                <a:cxn ang="T10">
                  <a:pos x="T4" y="T5"/>
                </a:cxn>
                <a:cxn ang="T11">
                  <a:pos x="T6" y="T7"/>
                </a:cxn>
              </a:cxnLst>
              <a:rect l="T12" t="T13" r="T14" b="T15"/>
              <a:pathLst>
                <a:path w="1270" h="88">
                  <a:moveTo>
                    <a:pt x="0" y="0"/>
                  </a:moveTo>
                  <a:lnTo>
                    <a:pt x="1270" y="88"/>
                  </a:lnTo>
                  <a:lnTo>
                    <a:pt x="0" y="88"/>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0" name="Shape 3102"/>
            <p:cNvSpPr>
              <a:spLocks/>
            </p:cNvSpPr>
            <p:nvPr/>
          </p:nvSpPr>
          <p:spPr bwMode="auto">
            <a:xfrm>
              <a:off x="4121" y="11214"/>
              <a:ext cx="895" cy="1250"/>
            </a:xfrm>
            <a:custGeom>
              <a:avLst/>
              <a:gdLst>
                <a:gd name="T0" fmla="*/ 628 w 89535"/>
                <a:gd name="T1" fmla="*/ 578 h 125008"/>
                <a:gd name="T2" fmla="*/ 527 w 89535"/>
                <a:gd name="T3" fmla="*/ 635 h 125008"/>
                <a:gd name="T4" fmla="*/ 482 w 89535"/>
                <a:gd name="T5" fmla="*/ 629 h 125008"/>
                <a:gd name="T6" fmla="*/ 406 w 89535"/>
                <a:gd name="T7" fmla="*/ 629 h 125008"/>
                <a:gd name="T8" fmla="*/ 355 w 89535"/>
                <a:gd name="T9" fmla="*/ 635 h 125008"/>
                <a:gd name="T10" fmla="*/ 311 w 89535"/>
                <a:gd name="T11" fmla="*/ 660 h 125008"/>
                <a:gd name="T12" fmla="*/ 260 w 89535"/>
                <a:gd name="T13" fmla="*/ 686 h 125008"/>
                <a:gd name="T14" fmla="*/ 222 w 89535"/>
                <a:gd name="T15" fmla="*/ 724 h 125008"/>
                <a:gd name="T16" fmla="*/ 197 w 89535"/>
                <a:gd name="T17" fmla="*/ 806 h 125008"/>
                <a:gd name="T18" fmla="*/ 209 w 89535"/>
                <a:gd name="T19" fmla="*/ 870 h 125008"/>
                <a:gd name="T20" fmla="*/ 286 w 89535"/>
                <a:gd name="T21" fmla="*/ 921 h 125008"/>
                <a:gd name="T22" fmla="*/ 368 w 89535"/>
                <a:gd name="T23" fmla="*/ 908 h 125008"/>
                <a:gd name="T24" fmla="*/ 419 w 89535"/>
                <a:gd name="T25" fmla="*/ 895 h 125008"/>
                <a:gd name="T26" fmla="*/ 470 w 89535"/>
                <a:gd name="T27" fmla="*/ 870 h 125008"/>
                <a:gd name="T28" fmla="*/ 540 w 89535"/>
                <a:gd name="T29" fmla="*/ 832 h 125008"/>
                <a:gd name="T30" fmla="*/ 578 w 89535"/>
                <a:gd name="T31" fmla="*/ 819 h 125008"/>
                <a:gd name="T32" fmla="*/ 603 w 89535"/>
                <a:gd name="T33" fmla="*/ 775 h 125008"/>
                <a:gd name="T34" fmla="*/ 628 w 89535"/>
                <a:gd name="T35" fmla="*/ 749 h 125008"/>
                <a:gd name="T36" fmla="*/ 686 w 89535"/>
                <a:gd name="T37" fmla="*/ 749 h 125008"/>
                <a:gd name="T38" fmla="*/ 711 w 89535"/>
                <a:gd name="T39" fmla="*/ 775 h 125008"/>
                <a:gd name="T40" fmla="*/ 749 w 89535"/>
                <a:gd name="T41" fmla="*/ 832 h 125008"/>
                <a:gd name="T42" fmla="*/ 787 w 89535"/>
                <a:gd name="T43" fmla="*/ 921 h 125008"/>
                <a:gd name="T44" fmla="*/ 825 w 89535"/>
                <a:gd name="T45" fmla="*/ 1016 h 125008"/>
                <a:gd name="T46" fmla="*/ 844 w 89535"/>
                <a:gd name="T47" fmla="*/ 1105 h 125008"/>
                <a:gd name="T48" fmla="*/ 870 w 89535"/>
                <a:gd name="T49" fmla="*/ 1175 h 125008"/>
                <a:gd name="T50" fmla="*/ 895 w 89535"/>
                <a:gd name="T51" fmla="*/ 1238 h 125008"/>
                <a:gd name="T52" fmla="*/ 724 w 89535"/>
                <a:gd name="T53" fmla="*/ 1238 h 125008"/>
                <a:gd name="T54" fmla="*/ 590 w 89535"/>
                <a:gd name="T55" fmla="*/ 946 h 125008"/>
                <a:gd name="T56" fmla="*/ 540 w 89535"/>
                <a:gd name="T57" fmla="*/ 965 h 125008"/>
                <a:gd name="T58" fmla="*/ 489 w 89535"/>
                <a:gd name="T59" fmla="*/ 991 h 125008"/>
                <a:gd name="T60" fmla="*/ 444 w 89535"/>
                <a:gd name="T61" fmla="*/ 1016 h 125008"/>
                <a:gd name="T62" fmla="*/ 381 w 89535"/>
                <a:gd name="T63" fmla="*/ 1029 h 125008"/>
                <a:gd name="T64" fmla="*/ 311 w 89535"/>
                <a:gd name="T65" fmla="*/ 1029 h 125008"/>
                <a:gd name="T66" fmla="*/ 248 w 89535"/>
                <a:gd name="T67" fmla="*/ 1029 h 125008"/>
                <a:gd name="T68" fmla="*/ 171 w 89535"/>
                <a:gd name="T69" fmla="*/ 1003 h 125008"/>
                <a:gd name="T70" fmla="*/ 127 w 89535"/>
                <a:gd name="T71" fmla="*/ 965 h 125008"/>
                <a:gd name="T72" fmla="*/ 51 w 89535"/>
                <a:gd name="T73" fmla="*/ 921 h 125008"/>
                <a:gd name="T74" fmla="*/ 0 w 89535"/>
                <a:gd name="T75" fmla="*/ 832 h 125008"/>
                <a:gd name="T76" fmla="*/ 13 w 89535"/>
                <a:gd name="T77" fmla="*/ 749 h 125008"/>
                <a:gd name="T78" fmla="*/ 51 w 89535"/>
                <a:gd name="T79" fmla="*/ 673 h 125008"/>
                <a:gd name="T80" fmla="*/ 102 w 89535"/>
                <a:gd name="T81" fmla="*/ 629 h 125008"/>
                <a:gd name="T82" fmla="*/ 159 w 89535"/>
                <a:gd name="T83" fmla="*/ 603 h 125008"/>
                <a:gd name="T84" fmla="*/ 235 w 89535"/>
                <a:gd name="T85" fmla="*/ 565 h 125008"/>
                <a:gd name="T86" fmla="*/ 311 w 89535"/>
                <a:gd name="T87" fmla="*/ 552 h 125008"/>
                <a:gd name="T88" fmla="*/ 368 w 89535"/>
                <a:gd name="T89" fmla="*/ 540 h 125008"/>
                <a:gd name="T90" fmla="*/ 419 w 89535"/>
                <a:gd name="T91" fmla="*/ 540 h 125008"/>
                <a:gd name="T92" fmla="*/ 444 w 89535"/>
                <a:gd name="T93" fmla="*/ 540 h 125008"/>
                <a:gd name="T94" fmla="*/ 273 w 89535"/>
                <a:gd name="T95" fmla="*/ 127 h 125008"/>
                <a:gd name="T96" fmla="*/ 152 w 89535"/>
                <a:gd name="T97" fmla="*/ 38 h 1250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535"/>
                <a:gd name="T148" fmla="*/ 0 h 125008"/>
                <a:gd name="T149" fmla="*/ 89535 w 89535"/>
                <a:gd name="T150" fmla="*/ 125008 h 1250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535" h="125008">
                  <a:moveTo>
                    <a:pt x="40640" y="0"/>
                  </a:moveTo>
                  <a:lnTo>
                    <a:pt x="62865" y="57785"/>
                  </a:lnTo>
                  <a:lnTo>
                    <a:pt x="53975" y="64770"/>
                  </a:lnTo>
                  <a:lnTo>
                    <a:pt x="52705" y="63500"/>
                  </a:lnTo>
                  <a:lnTo>
                    <a:pt x="50165" y="62865"/>
                  </a:lnTo>
                  <a:lnTo>
                    <a:pt x="48260" y="62865"/>
                  </a:lnTo>
                  <a:lnTo>
                    <a:pt x="45720" y="61595"/>
                  </a:lnTo>
                  <a:lnTo>
                    <a:pt x="40640" y="62865"/>
                  </a:lnTo>
                  <a:lnTo>
                    <a:pt x="38100" y="62865"/>
                  </a:lnTo>
                  <a:lnTo>
                    <a:pt x="35560" y="63500"/>
                  </a:lnTo>
                  <a:lnTo>
                    <a:pt x="33020" y="64770"/>
                  </a:lnTo>
                  <a:lnTo>
                    <a:pt x="31115" y="66040"/>
                  </a:lnTo>
                  <a:lnTo>
                    <a:pt x="28575" y="67310"/>
                  </a:lnTo>
                  <a:lnTo>
                    <a:pt x="26035" y="68580"/>
                  </a:lnTo>
                  <a:lnTo>
                    <a:pt x="23495" y="69850"/>
                  </a:lnTo>
                  <a:lnTo>
                    <a:pt x="22225" y="72390"/>
                  </a:lnTo>
                  <a:lnTo>
                    <a:pt x="19685" y="76200"/>
                  </a:lnTo>
                  <a:lnTo>
                    <a:pt x="19685" y="80645"/>
                  </a:lnTo>
                  <a:lnTo>
                    <a:pt x="19685" y="83185"/>
                  </a:lnTo>
                  <a:lnTo>
                    <a:pt x="20955" y="86995"/>
                  </a:lnTo>
                  <a:lnTo>
                    <a:pt x="24765" y="89535"/>
                  </a:lnTo>
                  <a:lnTo>
                    <a:pt x="28575" y="92075"/>
                  </a:lnTo>
                  <a:lnTo>
                    <a:pt x="31750" y="92075"/>
                  </a:lnTo>
                  <a:lnTo>
                    <a:pt x="36830" y="90805"/>
                  </a:lnTo>
                  <a:lnTo>
                    <a:pt x="39370" y="89535"/>
                  </a:lnTo>
                  <a:lnTo>
                    <a:pt x="41910" y="89535"/>
                  </a:lnTo>
                  <a:lnTo>
                    <a:pt x="44450" y="88265"/>
                  </a:lnTo>
                  <a:lnTo>
                    <a:pt x="46990" y="86995"/>
                  </a:lnTo>
                  <a:lnTo>
                    <a:pt x="51435" y="85725"/>
                  </a:lnTo>
                  <a:lnTo>
                    <a:pt x="53975" y="83185"/>
                  </a:lnTo>
                  <a:lnTo>
                    <a:pt x="56515" y="81915"/>
                  </a:lnTo>
                  <a:lnTo>
                    <a:pt x="57785" y="81915"/>
                  </a:lnTo>
                  <a:lnTo>
                    <a:pt x="59055" y="80645"/>
                  </a:lnTo>
                  <a:lnTo>
                    <a:pt x="60325" y="77470"/>
                  </a:lnTo>
                  <a:lnTo>
                    <a:pt x="61595" y="76200"/>
                  </a:lnTo>
                  <a:lnTo>
                    <a:pt x="62865" y="74930"/>
                  </a:lnTo>
                  <a:lnTo>
                    <a:pt x="65405" y="74930"/>
                  </a:lnTo>
                  <a:lnTo>
                    <a:pt x="68580" y="74930"/>
                  </a:lnTo>
                  <a:lnTo>
                    <a:pt x="69850" y="76200"/>
                  </a:lnTo>
                  <a:lnTo>
                    <a:pt x="71120" y="77470"/>
                  </a:lnTo>
                  <a:lnTo>
                    <a:pt x="72390" y="79375"/>
                  </a:lnTo>
                  <a:lnTo>
                    <a:pt x="74930" y="83185"/>
                  </a:lnTo>
                  <a:lnTo>
                    <a:pt x="76200" y="86995"/>
                  </a:lnTo>
                  <a:lnTo>
                    <a:pt x="78740" y="92075"/>
                  </a:lnTo>
                  <a:lnTo>
                    <a:pt x="80010" y="96520"/>
                  </a:lnTo>
                  <a:lnTo>
                    <a:pt x="82550" y="101600"/>
                  </a:lnTo>
                  <a:lnTo>
                    <a:pt x="83185" y="105410"/>
                  </a:lnTo>
                  <a:lnTo>
                    <a:pt x="84455" y="110490"/>
                  </a:lnTo>
                  <a:lnTo>
                    <a:pt x="85725" y="113665"/>
                  </a:lnTo>
                  <a:lnTo>
                    <a:pt x="86995" y="117475"/>
                  </a:lnTo>
                  <a:lnTo>
                    <a:pt x="88265" y="120015"/>
                  </a:lnTo>
                  <a:lnTo>
                    <a:pt x="89535" y="123825"/>
                  </a:lnTo>
                  <a:lnTo>
                    <a:pt x="89535" y="125008"/>
                  </a:lnTo>
                  <a:lnTo>
                    <a:pt x="72390" y="123825"/>
                  </a:lnTo>
                  <a:lnTo>
                    <a:pt x="60325" y="94615"/>
                  </a:lnTo>
                  <a:lnTo>
                    <a:pt x="59055" y="94615"/>
                  </a:lnTo>
                  <a:lnTo>
                    <a:pt x="56515" y="96520"/>
                  </a:lnTo>
                  <a:lnTo>
                    <a:pt x="53975" y="96520"/>
                  </a:lnTo>
                  <a:lnTo>
                    <a:pt x="52705" y="97790"/>
                  </a:lnTo>
                  <a:lnTo>
                    <a:pt x="48895" y="99060"/>
                  </a:lnTo>
                  <a:lnTo>
                    <a:pt x="48260" y="101600"/>
                  </a:lnTo>
                  <a:lnTo>
                    <a:pt x="44450" y="101600"/>
                  </a:lnTo>
                  <a:lnTo>
                    <a:pt x="40640" y="102870"/>
                  </a:lnTo>
                  <a:lnTo>
                    <a:pt x="38100" y="102870"/>
                  </a:lnTo>
                  <a:lnTo>
                    <a:pt x="34290" y="104140"/>
                  </a:lnTo>
                  <a:lnTo>
                    <a:pt x="31115" y="102870"/>
                  </a:lnTo>
                  <a:lnTo>
                    <a:pt x="27305" y="102870"/>
                  </a:lnTo>
                  <a:lnTo>
                    <a:pt x="24765" y="102870"/>
                  </a:lnTo>
                  <a:lnTo>
                    <a:pt x="20955" y="101600"/>
                  </a:lnTo>
                  <a:lnTo>
                    <a:pt x="17145" y="100330"/>
                  </a:lnTo>
                  <a:lnTo>
                    <a:pt x="15240" y="97790"/>
                  </a:lnTo>
                  <a:lnTo>
                    <a:pt x="12700" y="96520"/>
                  </a:lnTo>
                  <a:lnTo>
                    <a:pt x="10160" y="95250"/>
                  </a:lnTo>
                  <a:lnTo>
                    <a:pt x="5080" y="92075"/>
                  </a:lnTo>
                  <a:lnTo>
                    <a:pt x="2540" y="88265"/>
                  </a:lnTo>
                  <a:lnTo>
                    <a:pt x="0" y="83185"/>
                  </a:lnTo>
                  <a:lnTo>
                    <a:pt x="0" y="78740"/>
                  </a:lnTo>
                  <a:lnTo>
                    <a:pt x="1270" y="74930"/>
                  </a:lnTo>
                  <a:lnTo>
                    <a:pt x="3810" y="69850"/>
                  </a:lnTo>
                  <a:lnTo>
                    <a:pt x="5080" y="67310"/>
                  </a:lnTo>
                  <a:lnTo>
                    <a:pt x="7620" y="64770"/>
                  </a:lnTo>
                  <a:lnTo>
                    <a:pt x="10160" y="62865"/>
                  </a:lnTo>
                  <a:lnTo>
                    <a:pt x="13970" y="61595"/>
                  </a:lnTo>
                  <a:lnTo>
                    <a:pt x="15875" y="60325"/>
                  </a:lnTo>
                  <a:lnTo>
                    <a:pt x="19685" y="59055"/>
                  </a:lnTo>
                  <a:lnTo>
                    <a:pt x="23495" y="56515"/>
                  </a:lnTo>
                  <a:lnTo>
                    <a:pt x="27305" y="56515"/>
                  </a:lnTo>
                  <a:lnTo>
                    <a:pt x="31115" y="55245"/>
                  </a:lnTo>
                  <a:lnTo>
                    <a:pt x="34290" y="55245"/>
                  </a:lnTo>
                  <a:lnTo>
                    <a:pt x="36830" y="53975"/>
                  </a:lnTo>
                  <a:lnTo>
                    <a:pt x="39370" y="53975"/>
                  </a:lnTo>
                  <a:lnTo>
                    <a:pt x="41910" y="53975"/>
                  </a:lnTo>
                  <a:lnTo>
                    <a:pt x="43180" y="53975"/>
                  </a:lnTo>
                  <a:lnTo>
                    <a:pt x="44450" y="53975"/>
                  </a:lnTo>
                  <a:lnTo>
                    <a:pt x="45720" y="53975"/>
                  </a:lnTo>
                  <a:lnTo>
                    <a:pt x="27305" y="12700"/>
                  </a:lnTo>
                  <a:lnTo>
                    <a:pt x="11430" y="18415"/>
                  </a:lnTo>
                  <a:lnTo>
                    <a:pt x="15240" y="3810"/>
                  </a:lnTo>
                  <a:lnTo>
                    <a:pt x="4064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1" name="Shape 3103"/>
            <p:cNvSpPr>
              <a:spLocks/>
            </p:cNvSpPr>
            <p:nvPr/>
          </p:nvSpPr>
          <p:spPr bwMode="auto">
            <a:xfrm>
              <a:off x="2876" y="11372"/>
              <a:ext cx="622" cy="299"/>
            </a:xfrm>
            <a:custGeom>
              <a:avLst/>
              <a:gdLst>
                <a:gd name="T0" fmla="*/ 552 w 62230"/>
                <a:gd name="T1" fmla="*/ 0 h 29845"/>
                <a:gd name="T2" fmla="*/ 622 w 62230"/>
                <a:gd name="T3" fmla="*/ 210 h 29845"/>
                <a:gd name="T4" fmla="*/ 95 w 62230"/>
                <a:gd name="T5" fmla="*/ 299 h 29845"/>
                <a:gd name="T6" fmla="*/ 0 w 62230"/>
                <a:gd name="T7" fmla="*/ 197 h 29845"/>
                <a:gd name="T8" fmla="*/ 317 w 62230"/>
                <a:gd name="T9" fmla="*/ 153 h 29845"/>
                <a:gd name="T10" fmla="*/ 552 w 62230"/>
                <a:gd name="T11" fmla="*/ 0 h 29845"/>
                <a:gd name="T12" fmla="*/ 0 60000 65536"/>
                <a:gd name="T13" fmla="*/ 0 60000 65536"/>
                <a:gd name="T14" fmla="*/ 0 60000 65536"/>
                <a:gd name="T15" fmla="*/ 0 60000 65536"/>
                <a:gd name="T16" fmla="*/ 0 60000 65536"/>
                <a:gd name="T17" fmla="*/ 0 60000 65536"/>
                <a:gd name="T18" fmla="*/ 0 w 62230"/>
                <a:gd name="T19" fmla="*/ 0 h 29845"/>
                <a:gd name="T20" fmla="*/ 62230 w 62230"/>
                <a:gd name="T21" fmla="*/ 29845 h 29845"/>
              </a:gdLst>
              <a:ahLst/>
              <a:cxnLst>
                <a:cxn ang="T12">
                  <a:pos x="T0" y="T1"/>
                </a:cxn>
                <a:cxn ang="T13">
                  <a:pos x="T2" y="T3"/>
                </a:cxn>
                <a:cxn ang="T14">
                  <a:pos x="T4" y="T5"/>
                </a:cxn>
                <a:cxn ang="T15">
                  <a:pos x="T6" y="T7"/>
                </a:cxn>
                <a:cxn ang="T16">
                  <a:pos x="T8" y="T9"/>
                </a:cxn>
                <a:cxn ang="T17">
                  <a:pos x="T10" y="T11"/>
                </a:cxn>
              </a:cxnLst>
              <a:rect l="T18" t="T19" r="T20" b="T21"/>
              <a:pathLst>
                <a:path w="62230" h="29845">
                  <a:moveTo>
                    <a:pt x="55245" y="0"/>
                  </a:moveTo>
                  <a:lnTo>
                    <a:pt x="62230" y="20955"/>
                  </a:lnTo>
                  <a:lnTo>
                    <a:pt x="9525" y="29845"/>
                  </a:lnTo>
                  <a:lnTo>
                    <a:pt x="0" y="19685"/>
                  </a:lnTo>
                  <a:lnTo>
                    <a:pt x="31750" y="15240"/>
                  </a:lnTo>
                  <a:lnTo>
                    <a:pt x="5524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2" name="Shape 3104"/>
            <p:cNvSpPr>
              <a:spLocks/>
            </p:cNvSpPr>
            <p:nvPr/>
          </p:nvSpPr>
          <p:spPr bwMode="auto">
            <a:xfrm>
              <a:off x="596" y="10775"/>
              <a:ext cx="2178" cy="2128"/>
            </a:xfrm>
            <a:custGeom>
              <a:avLst/>
              <a:gdLst>
                <a:gd name="T0" fmla="*/ 1276 w 217805"/>
                <a:gd name="T1" fmla="*/ 0 h 212725"/>
                <a:gd name="T2" fmla="*/ 1422 w 217805"/>
                <a:gd name="T3" fmla="*/ 146 h 212725"/>
                <a:gd name="T4" fmla="*/ 1200 w 217805"/>
                <a:gd name="T5" fmla="*/ 146 h 212725"/>
                <a:gd name="T6" fmla="*/ 1029 w 217805"/>
                <a:gd name="T7" fmla="*/ 172 h 212725"/>
                <a:gd name="T8" fmla="*/ 883 w 217805"/>
                <a:gd name="T9" fmla="*/ 273 h 212725"/>
                <a:gd name="T10" fmla="*/ 946 w 217805"/>
                <a:gd name="T11" fmla="*/ 432 h 212725"/>
                <a:gd name="T12" fmla="*/ 1079 w 217805"/>
                <a:gd name="T13" fmla="*/ 591 h 212725"/>
                <a:gd name="T14" fmla="*/ 591 w 217805"/>
                <a:gd name="T15" fmla="*/ 1213 h 212725"/>
                <a:gd name="T16" fmla="*/ 394 w 217805"/>
                <a:gd name="T17" fmla="*/ 1099 h 212725"/>
                <a:gd name="T18" fmla="*/ 184 w 217805"/>
                <a:gd name="T19" fmla="*/ 1162 h 212725"/>
                <a:gd name="T20" fmla="*/ 114 w 217805"/>
                <a:gd name="T21" fmla="*/ 1347 h 212725"/>
                <a:gd name="T22" fmla="*/ 140 w 217805"/>
                <a:gd name="T23" fmla="*/ 1531 h 212725"/>
                <a:gd name="T24" fmla="*/ 311 w 217805"/>
                <a:gd name="T25" fmla="*/ 1677 h 212725"/>
                <a:gd name="T26" fmla="*/ 483 w 217805"/>
                <a:gd name="T27" fmla="*/ 1550 h 212725"/>
                <a:gd name="T28" fmla="*/ 660 w 217805"/>
                <a:gd name="T29" fmla="*/ 1531 h 212725"/>
                <a:gd name="T30" fmla="*/ 686 w 217805"/>
                <a:gd name="T31" fmla="*/ 1690 h 212725"/>
                <a:gd name="T32" fmla="*/ 711 w 217805"/>
                <a:gd name="T33" fmla="*/ 1906 h 212725"/>
                <a:gd name="T34" fmla="*/ 813 w 217805"/>
                <a:gd name="T35" fmla="*/ 1982 h 212725"/>
                <a:gd name="T36" fmla="*/ 997 w 217805"/>
                <a:gd name="T37" fmla="*/ 1982 h 212725"/>
                <a:gd name="T38" fmla="*/ 1175 w 217805"/>
                <a:gd name="T39" fmla="*/ 1969 h 212725"/>
                <a:gd name="T40" fmla="*/ 1226 w 217805"/>
                <a:gd name="T41" fmla="*/ 1931 h 212725"/>
                <a:gd name="T42" fmla="*/ 1118 w 217805"/>
                <a:gd name="T43" fmla="*/ 1747 h 212725"/>
                <a:gd name="T44" fmla="*/ 1092 w 217805"/>
                <a:gd name="T45" fmla="*/ 1588 h 212725"/>
                <a:gd name="T46" fmla="*/ 1162 w 217805"/>
                <a:gd name="T47" fmla="*/ 1404 h 212725"/>
                <a:gd name="T48" fmla="*/ 1327 w 217805"/>
                <a:gd name="T49" fmla="*/ 1359 h 212725"/>
                <a:gd name="T50" fmla="*/ 1518 w 217805"/>
                <a:gd name="T51" fmla="*/ 1372 h 212725"/>
                <a:gd name="T52" fmla="*/ 1664 w 217805"/>
                <a:gd name="T53" fmla="*/ 1493 h 212725"/>
                <a:gd name="T54" fmla="*/ 1676 w 217805"/>
                <a:gd name="T55" fmla="*/ 1702 h 212725"/>
                <a:gd name="T56" fmla="*/ 1581 w 217805"/>
                <a:gd name="T57" fmla="*/ 1918 h 212725"/>
                <a:gd name="T58" fmla="*/ 2178 w 217805"/>
                <a:gd name="T59" fmla="*/ 2064 h 212725"/>
                <a:gd name="T60" fmla="*/ 1505 w 217805"/>
                <a:gd name="T61" fmla="*/ 1823 h 212725"/>
                <a:gd name="T62" fmla="*/ 1594 w 217805"/>
                <a:gd name="T63" fmla="*/ 1639 h 212725"/>
                <a:gd name="T64" fmla="*/ 1530 w 217805"/>
                <a:gd name="T65" fmla="*/ 1493 h 212725"/>
                <a:gd name="T66" fmla="*/ 1289 w 217805"/>
                <a:gd name="T67" fmla="*/ 1480 h 212725"/>
                <a:gd name="T68" fmla="*/ 1162 w 217805"/>
                <a:gd name="T69" fmla="*/ 1613 h 212725"/>
                <a:gd name="T70" fmla="*/ 1264 w 217805"/>
                <a:gd name="T71" fmla="*/ 1849 h 212725"/>
                <a:gd name="T72" fmla="*/ 660 w 217805"/>
                <a:gd name="T73" fmla="*/ 2115 h 212725"/>
                <a:gd name="T74" fmla="*/ 495 w 217805"/>
                <a:gd name="T75" fmla="*/ 1702 h 212725"/>
                <a:gd name="T76" fmla="*/ 343 w 217805"/>
                <a:gd name="T77" fmla="*/ 1760 h 212725"/>
                <a:gd name="T78" fmla="*/ 152 w 217805"/>
                <a:gd name="T79" fmla="*/ 1734 h 212725"/>
                <a:gd name="T80" fmla="*/ 51 w 217805"/>
                <a:gd name="T81" fmla="*/ 1601 h 212725"/>
                <a:gd name="T82" fmla="*/ 13 w 217805"/>
                <a:gd name="T83" fmla="*/ 1404 h 212725"/>
                <a:gd name="T84" fmla="*/ 63 w 217805"/>
                <a:gd name="T85" fmla="*/ 1162 h 212725"/>
                <a:gd name="T86" fmla="*/ 171 w 217805"/>
                <a:gd name="T87" fmla="*/ 1016 h 212725"/>
                <a:gd name="T88" fmla="*/ 368 w 217805"/>
                <a:gd name="T89" fmla="*/ 927 h 212725"/>
                <a:gd name="T90" fmla="*/ 552 w 217805"/>
                <a:gd name="T91" fmla="*/ 1042 h 212725"/>
                <a:gd name="T92" fmla="*/ 603 w 217805"/>
                <a:gd name="T93" fmla="*/ 1016 h 212725"/>
                <a:gd name="T94" fmla="*/ 565 w 217805"/>
                <a:gd name="T95" fmla="*/ 819 h 212725"/>
                <a:gd name="T96" fmla="*/ 591 w 217805"/>
                <a:gd name="T97" fmla="*/ 711 h 212725"/>
                <a:gd name="T98" fmla="*/ 737 w 217805"/>
                <a:gd name="T99" fmla="*/ 661 h 212725"/>
                <a:gd name="T100" fmla="*/ 908 w 217805"/>
                <a:gd name="T101" fmla="*/ 635 h 212725"/>
                <a:gd name="T102" fmla="*/ 832 w 217805"/>
                <a:gd name="T103" fmla="*/ 527 h 212725"/>
                <a:gd name="T104" fmla="*/ 775 w 217805"/>
                <a:gd name="T105" fmla="*/ 368 h 212725"/>
                <a:gd name="T106" fmla="*/ 775 w 217805"/>
                <a:gd name="T107" fmla="*/ 210 h 212725"/>
                <a:gd name="T108" fmla="*/ 883 w 217805"/>
                <a:gd name="T109" fmla="*/ 64 h 212725"/>
                <a:gd name="T110" fmla="*/ 1118 w 217805"/>
                <a:gd name="T111" fmla="*/ 0 h 212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7805"/>
                <a:gd name="T169" fmla="*/ 0 h 212725"/>
                <a:gd name="T170" fmla="*/ 217805 w 217805"/>
                <a:gd name="T171" fmla="*/ 212725 h 212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7805" h="212725">
                  <a:moveTo>
                    <a:pt x="111760" y="0"/>
                  </a:moveTo>
                  <a:lnTo>
                    <a:pt x="115570" y="0"/>
                  </a:lnTo>
                  <a:lnTo>
                    <a:pt x="118745" y="0"/>
                  </a:lnTo>
                  <a:lnTo>
                    <a:pt x="121285" y="0"/>
                  </a:lnTo>
                  <a:lnTo>
                    <a:pt x="123825" y="0"/>
                  </a:lnTo>
                  <a:lnTo>
                    <a:pt x="127635" y="0"/>
                  </a:lnTo>
                  <a:lnTo>
                    <a:pt x="131445" y="1270"/>
                  </a:lnTo>
                  <a:lnTo>
                    <a:pt x="134620" y="2540"/>
                  </a:lnTo>
                  <a:lnTo>
                    <a:pt x="138430" y="5080"/>
                  </a:lnTo>
                  <a:lnTo>
                    <a:pt x="142240" y="6350"/>
                  </a:lnTo>
                  <a:lnTo>
                    <a:pt x="144780" y="10161"/>
                  </a:lnTo>
                  <a:lnTo>
                    <a:pt x="142240" y="14605"/>
                  </a:lnTo>
                  <a:lnTo>
                    <a:pt x="138430" y="17145"/>
                  </a:lnTo>
                  <a:lnTo>
                    <a:pt x="137160" y="19686"/>
                  </a:lnTo>
                  <a:lnTo>
                    <a:pt x="127635" y="15875"/>
                  </a:lnTo>
                  <a:lnTo>
                    <a:pt x="123825" y="14605"/>
                  </a:lnTo>
                  <a:lnTo>
                    <a:pt x="122555" y="14605"/>
                  </a:lnTo>
                  <a:lnTo>
                    <a:pt x="120015" y="14605"/>
                  </a:lnTo>
                  <a:lnTo>
                    <a:pt x="116205" y="14605"/>
                  </a:lnTo>
                  <a:lnTo>
                    <a:pt x="114300" y="14605"/>
                  </a:lnTo>
                  <a:lnTo>
                    <a:pt x="111760" y="15875"/>
                  </a:lnTo>
                  <a:lnTo>
                    <a:pt x="109220" y="15875"/>
                  </a:lnTo>
                  <a:lnTo>
                    <a:pt x="105410" y="17145"/>
                  </a:lnTo>
                  <a:lnTo>
                    <a:pt x="102870" y="17145"/>
                  </a:lnTo>
                  <a:lnTo>
                    <a:pt x="99695" y="18415"/>
                  </a:lnTo>
                  <a:lnTo>
                    <a:pt x="97155" y="19686"/>
                  </a:lnTo>
                  <a:lnTo>
                    <a:pt x="94615" y="20955"/>
                  </a:lnTo>
                  <a:lnTo>
                    <a:pt x="90805" y="22225"/>
                  </a:lnTo>
                  <a:lnTo>
                    <a:pt x="88265" y="26036"/>
                  </a:lnTo>
                  <a:lnTo>
                    <a:pt x="88265" y="27305"/>
                  </a:lnTo>
                  <a:lnTo>
                    <a:pt x="88265" y="29211"/>
                  </a:lnTo>
                  <a:lnTo>
                    <a:pt x="88265" y="31750"/>
                  </a:lnTo>
                  <a:lnTo>
                    <a:pt x="89535" y="34290"/>
                  </a:lnTo>
                  <a:lnTo>
                    <a:pt x="90805" y="36830"/>
                  </a:lnTo>
                  <a:lnTo>
                    <a:pt x="92075" y="40640"/>
                  </a:lnTo>
                  <a:lnTo>
                    <a:pt x="94615" y="43180"/>
                  </a:lnTo>
                  <a:lnTo>
                    <a:pt x="97155" y="46355"/>
                  </a:lnTo>
                  <a:lnTo>
                    <a:pt x="98425" y="47625"/>
                  </a:lnTo>
                  <a:lnTo>
                    <a:pt x="100330" y="51436"/>
                  </a:lnTo>
                  <a:lnTo>
                    <a:pt x="102870" y="52705"/>
                  </a:lnTo>
                  <a:lnTo>
                    <a:pt x="104140" y="55245"/>
                  </a:lnTo>
                  <a:lnTo>
                    <a:pt x="107950" y="59055"/>
                  </a:lnTo>
                  <a:lnTo>
                    <a:pt x="109220" y="59690"/>
                  </a:lnTo>
                  <a:lnTo>
                    <a:pt x="107950" y="73661"/>
                  </a:lnTo>
                  <a:lnTo>
                    <a:pt x="71120" y="75565"/>
                  </a:lnTo>
                  <a:lnTo>
                    <a:pt x="71120" y="121286"/>
                  </a:lnTo>
                  <a:lnTo>
                    <a:pt x="61595" y="122555"/>
                  </a:lnTo>
                  <a:lnTo>
                    <a:pt x="59055" y="121286"/>
                  </a:lnTo>
                  <a:lnTo>
                    <a:pt x="56515" y="120015"/>
                  </a:lnTo>
                  <a:lnTo>
                    <a:pt x="52705" y="118745"/>
                  </a:lnTo>
                  <a:lnTo>
                    <a:pt x="49530" y="116205"/>
                  </a:lnTo>
                  <a:lnTo>
                    <a:pt x="45720" y="113665"/>
                  </a:lnTo>
                  <a:lnTo>
                    <a:pt x="41910" y="111125"/>
                  </a:lnTo>
                  <a:lnTo>
                    <a:pt x="39370" y="109855"/>
                  </a:lnTo>
                  <a:lnTo>
                    <a:pt x="34290" y="108586"/>
                  </a:lnTo>
                  <a:lnTo>
                    <a:pt x="31115" y="108586"/>
                  </a:lnTo>
                  <a:lnTo>
                    <a:pt x="26035" y="109855"/>
                  </a:lnTo>
                  <a:lnTo>
                    <a:pt x="22225" y="113665"/>
                  </a:lnTo>
                  <a:lnTo>
                    <a:pt x="19685" y="114936"/>
                  </a:lnTo>
                  <a:lnTo>
                    <a:pt x="18415" y="116205"/>
                  </a:lnTo>
                  <a:lnTo>
                    <a:pt x="15875" y="120015"/>
                  </a:lnTo>
                  <a:lnTo>
                    <a:pt x="15240" y="122555"/>
                  </a:lnTo>
                  <a:lnTo>
                    <a:pt x="13970" y="124461"/>
                  </a:lnTo>
                  <a:lnTo>
                    <a:pt x="12700" y="127000"/>
                  </a:lnTo>
                  <a:lnTo>
                    <a:pt x="11430" y="130811"/>
                  </a:lnTo>
                  <a:lnTo>
                    <a:pt x="11430" y="134620"/>
                  </a:lnTo>
                  <a:lnTo>
                    <a:pt x="10160" y="137161"/>
                  </a:lnTo>
                  <a:lnTo>
                    <a:pt x="10160" y="140336"/>
                  </a:lnTo>
                  <a:lnTo>
                    <a:pt x="10160" y="144145"/>
                  </a:lnTo>
                  <a:lnTo>
                    <a:pt x="11430" y="146686"/>
                  </a:lnTo>
                  <a:lnTo>
                    <a:pt x="12700" y="149225"/>
                  </a:lnTo>
                  <a:lnTo>
                    <a:pt x="13970" y="153036"/>
                  </a:lnTo>
                  <a:lnTo>
                    <a:pt x="15240" y="154940"/>
                  </a:lnTo>
                  <a:lnTo>
                    <a:pt x="15875" y="157480"/>
                  </a:lnTo>
                  <a:lnTo>
                    <a:pt x="19685" y="161290"/>
                  </a:lnTo>
                  <a:lnTo>
                    <a:pt x="23495" y="163830"/>
                  </a:lnTo>
                  <a:lnTo>
                    <a:pt x="27305" y="166370"/>
                  </a:lnTo>
                  <a:lnTo>
                    <a:pt x="31115" y="167640"/>
                  </a:lnTo>
                  <a:lnTo>
                    <a:pt x="34290" y="167640"/>
                  </a:lnTo>
                  <a:lnTo>
                    <a:pt x="36830" y="165100"/>
                  </a:lnTo>
                  <a:lnTo>
                    <a:pt x="39370" y="162561"/>
                  </a:lnTo>
                  <a:lnTo>
                    <a:pt x="43180" y="160020"/>
                  </a:lnTo>
                  <a:lnTo>
                    <a:pt x="45720" y="157480"/>
                  </a:lnTo>
                  <a:lnTo>
                    <a:pt x="48260" y="154940"/>
                  </a:lnTo>
                  <a:lnTo>
                    <a:pt x="50165" y="153036"/>
                  </a:lnTo>
                  <a:lnTo>
                    <a:pt x="52705" y="151765"/>
                  </a:lnTo>
                  <a:lnTo>
                    <a:pt x="57785" y="149225"/>
                  </a:lnTo>
                  <a:lnTo>
                    <a:pt x="61595" y="150495"/>
                  </a:lnTo>
                  <a:lnTo>
                    <a:pt x="65405" y="151765"/>
                  </a:lnTo>
                  <a:lnTo>
                    <a:pt x="66040" y="153036"/>
                  </a:lnTo>
                  <a:lnTo>
                    <a:pt x="66040" y="154305"/>
                  </a:lnTo>
                  <a:lnTo>
                    <a:pt x="66040" y="154940"/>
                  </a:lnTo>
                  <a:lnTo>
                    <a:pt x="67310" y="158750"/>
                  </a:lnTo>
                  <a:lnTo>
                    <a:pt x="67310" y="161290"/>
                  </a:lnTo>
                  <a:lnTo>
                    <a:pt x="67310" y="165100"/>
                  </a:lnTo>
                  <a:lnTo>
                    <a:pt x="68580" y="168911"/>
                  </a:lnTo>
                  <a:lnTo>
                    <a:pt x="69850" y="173355"/>
                  </a:lnTo>
                  <a:lnTo>
                    <a:pt x="69850" y="175895"/>
                  </a:lnTo>
                  <a:lnTo>
                    <a:pt x="69850" y="180975"/>
                  </a:lnTo>
                  <a:lnTo>
                    <a:pt x="69850" y="184786"/>
                  </a:lnTo>
                  <a:lnTo>
                    <a:pt x="71120" y="187961"/>
                  </a:lnTo>
                  <a:lnTo>
                    <a:pt x="71120" y="190500"/>
                  </a:lnTo>
                  <a:lnTo>
                    <a:pt x="71120" y="194311"/>
                  </a:lnTo>
                  <a:lnTo>
                    <a:pt x="71120" y="195580"/>
                  </a:lnTo>
                  <a:lnTo>
                    <a:pt x="72390" y="196850"/>
                  </a:lnTo>
                  <a:lnTo>
                    <a:pt x="74930" y="198120"/>
                  </a:lnTo>
                  <a:lnTo>
                    <a:pt x="77470" y="198120"/>
                  </a:lnTo>
                  <a:lnTo>
                    <a:pt x="81280" y="198120"/>
                  </a:lnTo>
                  <a:lnTo>
                    <a:pt x="84455" y="198120"/>
                  </a:lnTo>
                  <a:lnTo>
                    <a:pt x="89535" y="198120"/>
                  </a:lnTo>
                  <a:lnTo>
                    <a:pt x="92075" y="198120"/>
                  </a:lnTo>
                  <a:lnTo>
                    <a:pt x="94615" y="198120"/>
                  </a:lnTo>
                  <a:lnTo>
                    <a:pt x="97155" y="198120"/>
                  </a:lnTo>
                  <a:lnTo>
                    <a:pt x="99695" y="198120"/>
                  </a:lnTo>
                  <a:lnTo>
                    <a:pt x="101600" y="198120"/>
                  </a:lnTo>
                  <a:lnTo>
                    <a:pt x="104140" y="198120"/>
                  </a:lnTo>
                  <a:lnTo>
                    <a:pt x="106680" y="196850"/>
                  </a:lnTo>
                  <a:lnTo>
                    <a:pt x="109220" y="196850"/>
                  </a:lnTo>
                  <a:lnTo>
                    <a:pt x="113030" y="196850"/>
                  </a:lnTo>
                  <a:lnTo>
                    <a:pt x="117475" y="196850"/>
                  </a:lnTo>
                  <a:lnTo>
                    <a:pt x="120015" y="196850"/>
                  </a:lnTo>
                  <a:lnTo>
                    <a:pt x="122555" y="196850"/>
                  </a:lnTo>
                  <a:lnTo>
                    <a:pt x="125095" y="196850"/>
                  </a:lnTo>
                  <a:lnTo>
                    <a:pt x="126365" y="196850"/>
                  </a:lnTo>
                  <a:lnTo>
                    <a:pt x="125095" y="195580"/>
                  </a:lnTo>
                  <a:lnTo>
                    <a:pt x="122555" y="193040"/>
                  </a:lnTo>
                  <a:lnTo>
                    <a:pt x="120015" y="189230"/>
                  </a:lnTo>
                  <a:lnTo>
                    <a:pt x="117475" y="184786"/>
                  </a:lnTo>
                  <a:lnTo>
                    <a:pt x="116205" y="182245"/>
                  </a:lnTo>
                  <a:lnTo>
                    <a:pt x="114300" y="179705"/>
                  </a:lnTo>
                  <a:lnTo>
                    <a:pt x="113030" y="177165"/>
                  </a:lnTo>
                  <a:lnTo>
                    <a:pt x="111760" y="174625"/>
                  </a:lnTo>
                  <a:lnTo>
                    <a:pt x="110490" y="172086"/>
                  </a:lnTo>
                  <a:lnTo>
                    <a:pt x="110490" y="170180"/>
                  </a:lnTo>
                  <a:lnTo>
                    <a:pt x="109220" y="167640"/>
                  </a:lnTo>
                  <a:lnTo>
                    <a:pt x="109220" y="166370"/>
                  </a:lnTo>
                  <a:lnTo>
                    <a:pt x="109220" y="162561"/>
                  </a:lnTo>
                  <a:lnTo>
                    <a:pt x="109220" y="158750"/>
                  </a:lnTo>
                  <a:lnTo>
                    <a:pt x="109220" y="154940"/>
                  </a:lnTo>
                  <a:lnTo>
                    <a:pt x="109220" y="153036"/>
                  </a:lnTo>
                  <a:lnTo>
                    <a:pt x="110490" y="149225"/>
                  </a:lnTo>
                  <a:lnTo>
                    <a:pt x="111760" y="145415"/>
                  </a:lnTo>
                  <a:lnTo>
                    <a:pt x="113030" y="142875"/>
                  </a:lnTo>
                  <a:lnTo>
                    <a:pt x="116205" y="140336"/>
                  </a:lnTo>
                  <a:lnTo>
                    <a:pt x="117475" y="139065"/>
                  </a:lnTo>
                  <a:lnTo>
                    <a:pt x="121285" y="138430"/>
                  </a:lnTo>
                  <a:lnTo>
                    <a:pt x="123825" y="137161"/>
                  </a:lnTo>
                  <a:lnTo>
                    <a:pt x="126365" y="137161"/>
                  </a:lnTo>
                  <a:lnTo>
                    <a:pt x="128905" y="135890"/>
                  </a:lnTo>
                  <a:lnTo>
                    <a:pt x="132715" y="135890"/>
                  </a:lnTo>
                  <a:lnTo>
                    <a:pt x="135890" y="135890"/>
                  </a:lnTo>
                  <a:lnTo>
                    <a:pt x="139700" y="135890"/>
                  </a:lnTo>
                  <a:lnTo>
                    <a:pt x="142240" y="135890"/>
                  </a:lnTo>
                  <a:lnTo>
                    <a:pt x="146050" y="135890"/>
                  </a:lnTo>
                  <a:lnTo>
                    <a:pt x="148590" y="137161"/>
                  </a:lnTo>
                  <a:lnTo>
                    <a:pt x="151765" y="137161"/>
                  </a:lnTo>
                  <a:lnTo>
                    <a:pt x="154305" y="138430"/>
                  </a:lnTo>
                  <a:lnTo>
                    <a:pt x="156845" y="139065"/>
                  </a:lnTo>
                  <a:lnTo>
                    <a:pt x="159385" y="140336"/>
                  </a:lnTo>
                  <a:lnTo>
                    <a:pt x="161925" y="141605"/>
                  </a:lnTo>
                  <a:lnTo>
                    <a:pt x="164465" y="145415"/>
                  </a:lnTo>
                  <a:lnTo>
                    <a:pt x="166370" y="149225"/>
                  </a:lnTo>
                  <a:lnTo>
                    <a:pt x="167640" y="153036"/>
                  </a:lnTo>
                  <a:lnTo>
                    <a:pt x="168910" y="156211"/>
                  </a:lnTo>
                  <a:lnTo>
                    <a:pt x="168910" y="160020"/>
                  </a:lnTo>
                  <a:lnTo>
                    <a:pt x="168910" y="163830"/>
                  </a:lnTo>
                  <a:lnTo>
                    <a:pt x="168910" y="166370"/>
                  </a:lnTo>
                  <a:lnTo>
                    <a:pt x="167640" y="170180"/>
                  </a:lnTo>
                  <a:lnTo>
                    <a:pt x="166370" y="173355"/>
                  </a:lnTo>
                  <a:lnTo>
                    <a:pt x="165735" y="177165"/>
                  </a:lnTo>
                  <a:lnTo>
                    <a:pt x="163195" y="180975"/>
                  </a:lnTo>
                  <a:lnTo>
                    <a:pt x="160655" y="186055"/>
                  </a:lnTo>
                  <a:lnTo>
                    <a:pt x="159385" y="189230"/>
                  </a:lnTo>
                  <a:lnTo>
                    <a:pt x="158115" y="191770"/>
                  </a:lnTo>
                  <a:lnTo>
                    <a:pt x="156845" y="194311"/>
                  </a:lnTo>
                  <a:lnTo>
                    <a:pt x="156845" y="195580"/>
                  </a:lnTo>
                  <a:lnTo>
                    <a:pt x="205740" y="193040"/>
                  </a:lnTo>
                  <a:lnTo>
                    <a:pt x="198755" y="81915"/>
                  </a:lnTo>
                  <a:lnTo>
                    <a:pt x="210820" y="80645"/>
                  </a:lnTo>
                  <a:lnTo>
                    <a:pt x="217805" y="206375"/>
                  </a:lnTo>
                  <a:lnTo>
                    <a:pt x="147320" y="207645"/>
                  </a:lnTo>
                  <a:lnTo>
                    <a:pt x="146050" y="191770"/>
                  </a:lnTo>
                  <a:lnTo>
                    <a:pt x="146050" y="190500"/>
                  </a:lnTo>
                  <a:lnTo>
                    <a:pt x="148590" y="187325"/>
                  </a:lnTo>
                  <a:lnTo>
                    <a:pt x="149860" y="184786"/>
                  </a:lnTo>
                  <a:lnTo>
                    <a:pt x="150495" y="182245"/>
                  </a:lnTo>
                  <a:lnTo>
                    <a:pt x="153035" y="178436"/>
                  </a:lnTo>
                  <a:lnTo>
                    <a:pt x="154305" y="175895"/>
                  </a:lnTo>
                  <a:lnTo>
                    <a:pt x="155575" y="172086"/>
                  </a:lnTo>
                  <a:lnTo>
                    <a:pt x="156845" y="170180"/>
                  </a:lnTo>
                  <a:lnTo>
                    <a:pt x="158115" y="166370"/>
                  </a:lnTo>
                  <a:lnTo>
                    <a:pt x="159385" y="163830"/>
                  </a:lnTo>
                  <a:lnTo>
                    <a:pt x="159385" y="160020"/>
                  </a:lnTo>
                  <a:lnTo>
                    <a:pt x="159385" y="158750"/>
                  </a:lnTo>
                  <a:lnTo>
                    <a:pt x="159385" y="156211"/>
                  </a:lnTo>
                  <a:lnTo>
                    <a:pt x="159385" y="154940"/>
                  </a:lnTo>
                  <a:lnTo>
                    <a:pt x="155575" y="151765"/>
                  </a:lnTo>
                  <a:lnTo>
                    <a:pt x="153035" y="149225"/>
                  </a:lnTo>
                  <a:lnTo>
                    <a:pt x="148590" y="147955"/>
                  </a:lnTo>
                  <a:lnTo>
                    <a:pt x="144780" y="146686"/>
                  </a:lnTo>
                  <a:lnTo>
                    <a:pt x="139700" y="145415"/>
                  </a:lnTo>
                  <a:lnTo>
                    <a:pt x="134620" y="145415"/>
                  </a:lnTo>
                  <a:lnTo>
                    <a:pt x="131445" y="146686"/>
                  </a:lnTo>
                  <a:lnTo>
                    <a:pt x="128905" y="147955"/>
                  </a:lnTo>
                  <a:lnTo>
                    <a:pt x="125095" y="150495"/>
                  </a:lnTo>
                  <a:lnTo>
                    <a:pt x="122555" y="151765"/>
                  </a:lnTo>
                  <a:lnTo>
                    <a:pt x="120015" y="154305"/>
                  </a:lnTo>
                  <a:lnTo>
                    <a:pt x="118745" y="156211"/>
                  </a:lnTo>
                  <a:lnTo>
                    <a:pt x="116205" y="158750"/>
                  </a:lnTo>
                  <a:lnTo>
                    <a:pt x="116205" y="161290"/>
                  </a:lnTo>
                  <a:lnTo>
                    <a:pt x="116205" y="163830"/>
                  </a:lnTo>
                  <a:lnTo>
                    <a:pt x="116205" y="167640"/>
                  </a:lnTo>
                  <a:lnTo>
                    <a:pt x="117475" y="170815"/>
                  </a:lnTo>
                  <a:lnTo>
                    <a:pt x="121285" y="175895"/>
                  </a:lnTo>
                  <a:lnTo>
                    <a:pt x="122555" y="179705"/>
                  </a:lnTo>
                  <a:lnTo>
                    <a:pt x="126365" y="184786"/>
                  </a:lnTo>
                  <a:lnTo>
                    <a:pt x="128905" y="187325"/>
                  </a:lnTo>
                  <a:lnTo>
                    <a:pt x="131445" y="190500"/>
                  </a:lnTo>
                  <a:lnTo>
                    <a:pt x="132715" y="191770"/>
                  </a:lnTo>
                  <a:lnTo>
                    <a:pt x="133350" y="193040"/>
                  </a:lnTo>
                  <a:lnTo>
                    <a:pt x="132715" y="212725"/>
                  </a:lnTo>
                  <a:lnTo>
                    <a:pt x="66040" y="211455"/>
                  </a:lnTo>
                  <a:lnTo>
                    <a:pt x="59055" y="163830"/>
                  </a:lnTo>
                  <a:lnTo>
                    <a:pt x="56515" y="163830"/>
                  </a:lnTo>
                  <a:lnTo>
                    <a:pt x="55245" y="165100"/>
                  </a:lnTo>
                  <a:lnTo>
                    <a:pt x="53975" y="166370"/>
                  </a:lnTo>
                  <a:lnTo>
                    <a:pt x="51435" y="167640"/>
                  </a:lnTo>
                  <a:lnTo>
                    <a:pt x="49530" y="170180"/>
                  </a:lnTo>
                  <a:lnTo>
                    <a:pt x="46990" y="170815"/>
                  </a:lnTo>
                  <a:lnTo>
                    <a:pt x="45720" y="172086"/>
                  </a:lnTo>
                  <a:lnTo>
                    <a:pt x="43180" y="173355"/>
                  </a:lnTo>
                  <a:lnTo>
                    <a:pt x="40640" y="174625"/>
                  </a:lnTo>
                  <a:lnTo>
                    <a:pt x="36830" y="174625"/>
                  </a:lnTo>
                  <a:lnTo>
                    <a:pt x="34290" y="175895"/>
                  </a:lnTo>
                  <a:lnTo>
                    <a:pt x="31115" y="175895"/>
                  </a:lnTo>
                  <a:lnTo>
                    <a:pt x="28575" y="177165"/>
                  </a:lnTo>
                  <a:lnTo>
                    <a:pt x="24765" y="177165"/>
                  </a:lnTo>
                  <a:lnTo>
                    <a:pt x="20955" y="175895"/>
                  </a:lnTo>
                  <a:lnTo>
                    <a:pt x="18415" y="174625"/>
                  </a:lnTo>
                  <a:lnTo>
                    <a:pt x="15240" y="173355"/>
                  </a:lnTo>
                  <a:lnTo>
                    <a:pt x="12700" y="170815"/>
                  </a:lnTo>
                  <a:lnTo>
                    <a:pt x="10160" y="168911"/>
                  </a:lnTo>
                  <a:lnTo>
                    <a:pt x="8890" y="166370"/>
                  </a:lnTo>
                  <a:lnTo>
                    <a:pt x="7620" y="163830"/>
                  </a:lnTo>
                  <a:lnTo>
                    <a:pt x="6350" y="162561"/>
                  </a:lnTo>
                  <a:lnTo>
                    <a:pt x="5080" y="160020"/>
                  </a:lnTo>
                  <a:lnTo>
                    <a:pt x="3810" y="157480"/>
                  </a:lnTo>
                  <a:lnTo>
                    <a:pt x="3810" y="154305"/>
                  </a:lnTo>
                  <a:lnTo>
                    <a:pt x="2540" y="151765"/>
                  </a:lnTo>
                  <a:lnTo>
                    <a:pt x="2540" y="149225"/>
                  </a:lnTo>
                  <a:lnTo>
                    <a:pt x="1270" y="144145"/>
                  </a:lnTo>
                  <a:lnTo>
                    <a:pt x="1270" y="140336"/>
                  </a:lnTo>
                  <a:lnTo>
                    <a:pt x="0" y="135890"/>
                  </a:lnTo>
                  <a:lnTo>
                    <a:pt x="1270" y="130811"/>
                  </a:lnTo>
                  <a:lnTo>
                    <a:pt x="2540" y="127000"/>
                  </a:lnTo>
                  <a:lnTo>
                    <a:pt x="3810" y="123190"/>
                  </a:lnTo>
                  <a:lnTo>
                    <a:pt x="5080" y="120015"/>
                  </a:lnTo>
                  <a:lnTo>
                    <a:pt x="6350" y="116205"/>
                  </a:lnTo>
                  <a:lnTo>
                    <a:pt x="7620" y="112395"/>
                  </a:lnTo>
                  <a:lnTo>
                    <a:pt x="10160" y="109855"/>
                  </a:lnTo>
                  <a:lnTo>
                    <a:pt x="11430" y="107315"/>
                  </a:lnTo>
                  <a:lnTo>
                    <a:pt x="13970" y="105411"/>
                  </a:lnTo>
                  <a:lnTo>
                    <a:pt x="15240" y="102870"/>
                  </a:lnTo>
                  <a:lnTo>
                    <a:pt x="17145" y="101600"/>
                  </a:lnTo>
                  <a:lnTo>
                    <a:pt x="19685" y="97790"/>
                  </a:lnTo>
                  <a:lnTo>
                    <a:pt x="23495" y="96520"/>
                  </a:lnTo>
                  <a:lnTo>
                    <a:pt x="27305" y="93980"/>
                  </a:lnTo>
                  <a:lnTo>
                    <a:pt x="31115" y="92711"/>
                  </a:lnTo>
                  <a:lnTo>
                    <a:pt x="33020" y="92711"/>
                  </a:lnTo>
                  <a:lnTo>
                    <a:pt x="36830" y="92711"/>
                  </a:lnTo>
                  <a:lnTo>
                    <a:pt x="39370" y="92711"/>
                  </a:lnTo>
                  <a:lnTo>
                    <a:pt x="43180" y="93980"/>
                  </a:lnTo>
                  <a:lnTo>
                    <a:pt x="45720" y="96520"/>
                  </a:lnTo>
                  <a:lnTo>
                    <a:pt x="49530" y="97790"/>
                  </a:lnTo>
                  <a:lnTo>
                    <a:pt x="52705" y="100330"/>
                  </a:lnTo>
                  <a:lnTo>
                    <a:pt x="55245" y="104140"/>
                  </a:lnTo>
                  <a:lnTo>
                    <a:pt x="57785" y="105411"/>
                  </a:lnTo>
                  <a:lnTo>
                    <a:pt x="60325" y="107315"/>
                  </a:lnTo>
                  <a:lnTo>
                    <a:pt x="62865" y="108586"/>
                  </a:lnTo>
                  <a:lnTo>
                    <a:pt x="61595" y="106680"/>
                  </a:lnTo>
                  <a:lnTo>
                    <a:pt x="61595" y="104140"/>
                  </a:lnTo>
                  <a:lnTo>
                    <a:pt x="60325" y="101600"/>
                  </a:lnTo>
                  <a:lnTo>
                    <a:pt x="60325" y="97790"/>
                  </a:lnTo>
                  <a:lnTo>
                    <a:pt x="59055" y="95250"/>
                  </a:lnTo>
                  <a:lnTo>
                    <a:pt x="59055" y="91440"/>
                  </a:lnTo>
                  <a:lnTo>
                    <a:pt x="57785" y="88265"/>
                  </a:lnTo>
                  <a:lnTo>
                    <a:pt x="56515" y="85725"/>
                  </a:lnTo>
                  <a:lnTo>
                    <a:pt x="56515" y="81915"/>
                  </a:lnTo>
                  <a:lnTo>
                    <a:pt x="56515" y="79375"/>
                  </a:lnTo>
                  <a:lnTo>
                    <a:pt x="56515" y="75565"/>
                  </a:lnTo>
                  <a:lnTo>
                    <a:pt x="56515" y="74930"/>
                  </a:lnTo>
                  <a:lnTo>
                    <a:pt x="56515" y="72390"/>
                  </a:lnTo>
                  <a:lnTo>
                    <a:pt x="57785" y="72390"/>
                  </a:lnTo>
                  <a:lnTo>
                    <a:pt x="59055" y="71120"/>
                  </a:lnTo>
                  <a:lnTo>
                    <a:pt x="60325" y="69850"/>
                  </a:lnTo>
                  <a:lnTo>
                    <a:pt x="62865" y="68580"/>
                  </a:lnTo>
                  <a:lnTo>
                    <a:pt x="65405" y="68580"/>
                  </a:lnTo>
                  <a:lnTo>
                    <a:pt x="67310" y="67311"/>
                  </a:lnTo>
                  <a:lnTo>
                    <a:pt x="71120" y="67311"/>
                  </a:lnTo>
                  <a:lnTo>
                    <a:pt x="73660" y="66040"/>
                  </a:lnTo>
                  <a:lnTo>
                    <a:pt x="77470" y="66040"/>
                  </a:lnTo>
                  <a:lnTo>
                    <a:pt x="80010" y="64770"/>
                  </a:lnTo>
                  <a:lnTo>
                    <a:pt x="82550" y="64770"/>
                  </a:lnTo>
                  <a:lnTo>
                    <a:pt x="85725" y="63500"/>
                  </a:lnTo>
                  <a:lnTo>
                    <a:pt x="88265" y="63500"/>
                  </a:lnTo>
                  <a:lnTo>
                    <a:pt x="90805" y="63500"/>
                  </a:lnTo>
                  <a:lnTo>
                    <a:pt x="93345" y="63500"/>
                  </a:lnTo>
                  <a:lnTo>
                    <a:pt x="92075" y="62230"/>
                  </a:lnTo>
                  <a:lnTo>
                    <a:pt x="90805" y="60961"/>
                  </a:lnTo>
                  <a:lnTo>
                    <a:pt x="88265" y="59055"/>
                  </a:lnTo>
                  <a:lnTo>
                    <a:pt x="85725" y="56515"/>
                  </a:lnTo>
                  <a:lnTo>
                    <a:pt x="83185" y="52705"/>
                  </a:lnTo>
                  <a:lnTo>
                    <a:pt x="81280" y="48895"/>
                  </a:lnTo>
                  <a:lnTo>
                    <a:pt x="80010" y="46355"/>
                  </a:lnTo>
                  <a:lnTo>
                    <a:pt x="78740" y="43815"/>
                  </a:lnTo>
                  <a:lnTo>
                    <a:pt x="78740" y="41911"/>
                  </a:lnTo>
                  <a:lnTo>
                    <a:pt x="78740" y="40640"/>
                  </a:lnTo>
                  <a:lnTo>
                    <a:pt x="77470" y="36830"/>
                  </a:lnTo>
                  <a:lnTo>
                    <a:pt x="77470" y="34290"/>
                  </a:lnTo>
                  <a:lnTo>
                    <a:pt x="77470" y="31750"/>
                  </a:lnTo>
                  <a:lnTo>
                    <a:pt x="77470" y="29211"/>
                  </a:lnTo>
                  <a:lnTo>
                    <a:pt x="77470" y="27305"/>
                  </a:lnTo>
                  <a:lnTo>
                    <a:pt x="77470" y="24765"/>
                  </a:lnTo>
                  <a:lnTo>
                    <a:pt x="77470" y="20955"/>
                  </a:lnTo>
                  <a:lnTo>
                    <a:pt x="78740" y="18415"/>
                  </a:lnTo>
                  <a:lnTo>
                    <a:pt x="80010" y="15875"/>
                  </a:lnTo>
                  <a:lnTo>
                    <a:pt x="82550" y="13336"/>
                  </a:lnTo>
                  <a:lnTo>
                    <a:pt x="83185" y="10795"/>
                  </a:lnTo>
                  <a:lnTo>
                    <a:pt x="85725" y="10161"/>
                  </a:lnTo>
                  <a:lnTo>
                    <a:pt x="88265" y="6350"/>
                  </a:lnTo>
                  <a:lnTo>
                    <a:pt x="92075" y="5080"/>
                  </a:lnTo>
                  <a:lnTo>
                    <a:pt x="95885" y="3811"/>
                  </a:lnTo>
                  <a:lnTo>
                    <a:pt x="100330" y="2540"/>
                  </a:lnTo>
                  <a:lnTo>
                    <a:pt x="104140" y="1270"/>
                  </a:lnTo>
                  <a:lnTo>
                    <a:pt x="107950" y="1270"/>
                  </a:lnTo>
                  <a:lnTo>
                    <a:pt x="1117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3" name="Shape 3105"/>
            <p:cNvSpPr>
              <a:spLocks/>
            </p:cNvSpPr>
            <p:nvPr/>
          </p:nvSpPr>
          <p:spPr bwMode="auto">
            <a:xfrm>
              <a:off x="1898" y="10839"/>
              <a:ext cx="794" cy="819"/>
            </a:xfrm>
            <a:custGeom>
              <a:avLst/>
              <a:gdLst>
                <a:gd name="T0" fmla="*/ 133 w 79375"/>
                <a:gd name="T1" fmla="*/ 13 h 81915"/>
                <a:gd name="T2" fmla="*/ 172 w 79375"/>
                <a:gd name="T3" fmla="*/ 44 h 81915"/>
                <a:gd name="T4" fmla="*/ 203 w 79375"/>
                <a:gd name="T5" fmla="*/ 95 h 81915"/>
                <a:gd name="T6" fmla="*/ 241 w 79375"/>
                <a:gd name="T7" fmla="*/ 146 h 81915"/>
                <a:gd name="T8" fmla="*/ 279 w 79375"/>
                <a:gd name="T9" fmla="*/ 197 h 81915"/>
                <a:gd name="T10" fmla="*/ 318 w 79375"/>
                <a:gd name="T11" fmla="*/ 254 h 81915"/>
                <a:gd name="T12" fmla="*/ 343 w 79375"/>
                <a:gd name="T13" fmla="*/ 305 h 81915"/>
                <a:gd name="T14" fmla="*/ 343 w 79375"/>
                <a:gd name="T15" fmla="*/ 375 h 81915"/>
                <a:gd name="T16" fmla="*/ 318 w 79375"/>
                <a:gd name="T17" fmla="*/ 451 h 81915"/>
                <a:gd name="T18" fmla="*/ 305 w 79375"/>
                <a:gd name="T19" fmla="*/ 502 h 81915"/>
                <a:gd name="T20" fmla="*/ 292 w 79375"/>
                <a:gd name="T21" fmla="*/ 533 h 81915"/>
                <a:gd name="T22" fmla="*/ 794 w 79375"/>
                <a:gd name="T23" fmla="*/ 806 h 81915"/>
                <a:gd name="T24" fmla="*/ 648 w 79375"/>
                <a:gd name="T25" fmla="*/ 673 h 81915"/>
                <a:gd name="T26" fmla="*/ 622 w 79375"/>
                <a:gd name="T27" fmla="*/ 660 h 81915"/>
                <a:gd name="T28" fmla="*/ 546 w 79375"/>
                <a:gd name="T29" fmla="*/ 660 h 81915"/>
                <a:gd name="T30" fmla="*/ 515 w 79375"/>
                <a:gd name="T31" fmla="*/ 660 h 81915"/>
                <a:gd name="T32" fmla="*/ 464 w 79375"/>
                <a:gd name="T33" fmla="*/ 660 h 81915"/>
                <a:gd name="T34" fmla="*/ 400 w 79375"/>
                <a:gd name="T35" fmla="*/ 660 h 81915"/>
                <a:gd name="T36" fmla="*/ 356 w 79375"/>
                <a:gd name="T37" fmla="*/ 660 h 81915"/>
                <a:gd name="T38" fmla="*/ 292 w 79375"/>
                <a:gd name="T39" fmla="*/ 660 h 81915"/>
                <a:gd name="T40" fmla="*/ 241 w 79375"/>
                <a:gd name="T41" fmla="*/ 660 h 81915"/>
                <a:gd name="T42" fmla="*/ 184 w 79375"/>
                <a:gd name="T43" fmla="*/ 660 h 81915"/>
                <a:gd name="T44" fmla="*/ 146 w 79375"/>
                <a:gd name="T45" fmla="*/ 660 h 81915"/>
                <a:gd name="T46" fmla="*/ 70 w 79375"/>
                <a:gd name="T47" fmla="*/ 660 h 81915"/>
                <a:gd name="T48" fmla="*/ 25 w 79375"/>
                <a:gd name="T49" fmla="*/ 635 h 81915"/>
                <a:gd name="T50" fmla="*/ 83 w 79375"/>
                <a:gd name="T51" fmla="*/ 571 h 81915"/>
                <a:gd name="T52" fmla="*/ 133 w 79375"/>
                <a:gd name="T53" fmla="*/ 527 h 81915"/>
                <a:gd name="T54" fmla="*/ 172 w 79375"/>
                <a:gd name="T55" fmla="*/ 502 h 81915"/>
                <a:gd name="T56" fmla="*/ 197 w 79375"/>
                <a:gd name="T57" fmla="*/ 476 h 81915"/>
                <a:gd name="T58" fmla="*/ 197 w 79375"/>
                <a:gd name="T59" fmla="*/ 413 h 81915"/>
                <a:gd name="T60" fmla="*/ 184 w 79375"/>
                <a:gd name="T61" fmla="*/ 356 h 81915"/>
                <a:gd name="T62" fmla="*/ 172 w 79375"/>
                <a:gd name="T63" fmla="*/ 305 h 81915"/>
                <a:gd name="T64" fmla="*/ 146 w 79375"/>
                <a:gd name="T65" fmla="*/ 229 h 81915"/>
                <a:gd name="T66" fmla="*/ 121 w 79375"/>
                <a:gd name="T67" fmla="*/ 184 h 81915"/>
                <a:gd name="T68" fmla="*/ 83 w 79375"/>
                <a:gd name="T69" fmla="*/ 133 h 81915"/>
                <a:gd name="T70" fmla="*/ 32 w 79375"/>
                <a:gd name="T71" fmla="*/ 83 h 81915"/>
                <a:gd name="T72" fmla="*/ 0 w 79375"/>
                <a:gd name="T73" fmla="*/ 83 h 819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375"/>
                <a:gd name="T112" fmla="*/ 0 h 81915"/>
                <a:gd name="T113" fmla="*/ 79375 w 79375"/>
                <a:gd name="T114" fmla="*/ 81915 h 819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375" h="81915">
                  <a:moveTo>
                    <a:pt x="12065" y="0"/>
                  </a:moveTo>
                  <a:lnTo>
                    <a:pt x="13335" y="1270"/>
                  </a:lnTo>
                  <a:lnTo>
                    <a:pt x="15875" y="3811"/>
                  </a:lnTo>
                  <a:lnTo>
                    <a:pt x="17145" y="4445"/>
                  </a:lnTo>
                  <a:lnTo>
                    <a:pt x="19685" y="6986"/>
                  </a:lnTo>
                  <a:lnTo>
                    <a:pt x="20320" y="9525"/>
                  </a:lnTo>
                  <a:lnTo>
                    <a:pt x="22860" y="12065"/>
                  </a:lnTo>
                  <a:lnTo>
                    <a:pt x="24130" y="14605"/>
                  </a:lnTo>
                  <a:lnTo>
                    <a:pt x="26670" y="17145"/>
                  </a:lnTo>
                  <a:lnTo>
                    <a:pt x="27940" y="19686"/>
                  </a:lnTo>
                  <a:lnTo>
                    <a:pt x="30480" y="22861"/>
                  </a:lnTo>
                  <a:lnTo>
                    <a:pt x="31750" y="25400"/>
                  </a:lnTo>
                  <a:lnTo>
                    <a:pt x="33020" y="27940"/>
                  </a:lnTo>
                  <a:lnTo>
                    <a:pt x="34290" y="30480"/>
                  </a:lnTo>
                  <a:lnTo>
                    <a:pt x="34290" y="34290"/>
                  </a:lnTo>
                  <a:lnTo>
                    <a:pt x="34290" y="37465"/>
                  </a:lnTo>
                  <a:lnTo>
                    <a:pt x="33020" y="41275"/>
                  </a:lnTo>
                  <a:lnTo>
                    <a:pt x="31750" y="45086"/>
                  </a:lnTo>
                  <a:lnTo>
                    <a:pt x="31750" y="47625"/>
                  </a:lnTo>
                  <a:lnTo>
                    <a:pt x="30480" y="50165"/>
                  </a:lnTo>
                  <a:lnTo>
                    <a:pt x="29210" y="52705"/>
                  </a:lnTo>
                  <a:lnTo>
                    <a:pt x="29210" y="53340"/>
                  </a:lnTo>
                  <a:lnTo>
                    <a:pt x="73025" y="55880"/>
                  </a:lnTo>
                  <a:lnTo>
                    <a:pt x="79375" y="80645"/>
                  </a:lnTo>
                  <a:lnTo>
                    <a:pt x="69850" y="81915"/>
                  </a:lnTo>
                  <a:lnTo>
                    <a:pt x="64770" y="67311"/>
                  </a:lnTo>
                  <a:lnTo>
                    <a:pt x="63500" y="66040"/>
                  </a:lnTo>
                  <a:lnTo>
                    <a:pt x="62230" y="66040"/>
                  </a:lnTo>
                  <a:lnTo>
                    <a:pt x="58420" y="66040"/>
                  </a:lnTo>
                  <a:lnTo>
                    <a:pt x="54610" y="66040"/>
                  </a:lnTo>
                  <a:lnTo>
                    <a:pt x="52705" y="66040"/>
                  </a:lnTo>
                  <a:lnTo>
                    <a:pt x="51435" y="66040"/>
                  </a:lnTo>
                  <a:lnTo>
                    <a:pt x="47625" y="66040"/>
                  </a:lnTo>
                  <a:lnTo>
                    <a:pt x="46355" y="66040"/>
                  </a:lnTo>
                  <a:lnTo>
                    <a:pt x="42545" y="66040"/>
                  </a:lnTo>
                  <a:lnTo>
                    <a:pt x="40005" y="66040"/>
                  </a:lnTo>
                  <a:lnTo>
                    <a:pt x="37465" y="66040"/>
                  </a:lnTo>
                  <a:lnTo>
                    <a:pt x="35560" y="66040"/>
                  </a:lnTo>
                  <a:lnTo>
                    <a:pt x="31750" y="66040"/>
                  </a:lnTo>
                  <a:lnTo>
                    <a:pt x="29210" y="66040"/>
                  </a:lnTo>
                  <a:lnTo>
                    <a:pt x="26670" y="66040"/>
                  </a:lnTo>
                  <a:lnTo>
                    <a:pt x="24130" y="66040"/>
                  </a:lnTo>
                  <a:lnTo>
                    <a:pt x="20320" y="66040"/>
                  </a:lnTo>
                  <a:lnTo>
                    <a:pt x="18415" y="66040"/>
                  </a:lnTo>
                  <a:lnTo>
                    <a:pt x="15875" y="66040"/>
                  </a:lnTo>
                  <a:lnTo>
                    <a:pt x="14605" y="66040"/>
                  </a:lnTo>
                  <a:lnTo>
                    <a:pt x="9525" y="66040"/>
                  </a:lnTo>
                  <a:lnTo>
                    <a:pt x="6985" y="66040"/>
                  </a:lnTo>
                  <a:lnTo>
                    <a:pt x="3175" y="66040"/>
                  </a:lnTo>
                  <a:lnTo>
                    <a:pt x="2540" y="63500"/>
                  </a:lnTo>
                  <a:lnTo>
                    <a:pt x="5715" y="59690"/>
                  </a:lnTo>
                  <a:lnTo>
                    <a:pt x="8255" y="57150"/>
                  </a:lnTo>
                  <a:lnTo>
                    <a:pt x="10795" y="54611"/>
                  </a:lnTo>
                  <a:lnTo>
                    <a:pt x="13335" y="52705"/>
                  </a:lnTo>
                  <a:lnTo>
                    <a:pt x="15875" y="51436"/>
                  </a:lnTo>
                  <a:lnTo>
                    <a:pt x="17145" y="50165"/>
                  </a:lnTo>
                  <a:lnTo>
                    <a:pt x="18415" y="48895"/>
                  </a:lnTo>
                  <a:lnTo>
                    <a:pt x="19685" y="47625"/>
                  </a:lnTo>
                  <a:lnTo>
                    <a:pt x="20320" y="45086"/>
                  </a:lnTo>
                  <a:lnTo>
                    <a:pt x="19685" y="41275"/>
                  </a:lnTo>
                  <a:lnTo>
                    <a:pt x="19685" y="37465"/>
                  </a:lnTo>
                  <a:lnTo>
                    <a:pt x="18415" y="35561"/>
                  </a:lnTo>
                  <a:lnTo>
                    <a:pt x="18415" y="33020"/>
                  </a:lnTo>
                  <a:lnTo>
                    <a:pt x="17145" y="30480"/>
                  </a:lnTo>
                  <a:lnTo>
                    <a:pt x="15875" y="26670"/>
                  </a:lnTo>
                  <a:lnTo>
                    <a:pt x="14605" y="22861"/>
                  </a:lnTo>
                  <a:lnTo>
                    <a:pt x="13335" y="20955"/>
                  </a:lnTo>
                  <a:lnTo>
                    <a:pt x="12065" y="18415"/>
                  </a:lnTo>
                  <a:lnTo>
                    <a:pt x="10795" y="15875"/>
                  </a:lnTo>
                  <a:lnTo>
                    <a:pt x="8255" y="13336"/>
                  </a:lnTo>
                  <a:lnTo>
                    <a:pt x="5715" y="10795"/>
                  </a:lnTo>
                  <a:lnTo>
                    <a:pt x="3175" y="8255"/>
                  </a:lnTo>
                  <a:lnTo>
                    <a:pt x="1270" y="8255"/>
                  </a:lnTo>
                  <a:lnTo>
                    <a:pt x="0" y="8255"/>
                  </a:lnTo>
                  <a:lnTo>
                    <a:pt x="1206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4" name="Shape 3106"/>
            <p:cNvSpPr>
              <a:spLocks/>
            </p:cNvSpPr>
            <p:nvPr/>
          </p:nvSpPr>
          <p:spPr bwMode="auto">
            <a:xfrm>
              <a:off x="6997" y="10191"/>
              <a:ext cx="3220" cy="1442"/>
            </a:xfrm>
            <a:custGeom>
              <a:avLst/>
              <a:gdLst>
                <a:gd name="T0" fmla="*/ 184 w 321945"/>
                <a:gd name="T1" fmla="*/ 197 h 144145"/>
                <a:gd name="T2" fmla="*/ 445 w 321945"/>
                <a:gd name="T3" fmla="*/ 534 h 144145"/>
                <a:gd name="T4" fmla="*/ 502 w 321945"/>
                <a:gd name="T5" fmla="*/ 489 h 144145"/>
                <a:gd name="T6" fmla="*/ 591 w 321945"/>
                <a:gd name="T7" fmla="*/ 426 h 144145"/>
                <a:gd name="T8" fmla="*/ 673 w 321945"/>
                <a:gd name="T9" fmla="*/ 375 h 144145"/>
                <a:gd name="T10" fmla="*/ 762 w 321945"/>
                <a:gd name="T11" fmla="*/ 343 h 144145"/>
                <a:gd name="T12" fmla="*/ 870 w 321945"/>
                <a:gd name="T13" fmla="*/ 356 h 144145"/>
                <a:gd name="T14" fmla="*/ 959 w 321945"/>
                <a:gd name="T15" fmla="*/ 413 h 144145"/>
                <a:gd name="T16" fmla="*/ 991 w 321945"/>
                <a:gd name="T17" fmla="*/ 502 h 144145"/>
                <a:gd name="T18" fmla="*/ 1003 w 321945"/>
                <a:gd name="T19" fmla="*/ 610 h 144145"/>
                <a:gd name="T20" fmla="*/ 1003 w 321945"/>
                <a:gd name="T21" fmla="*/ 731 h 144145"/>
                <a:gd name="T22" fmla="*/ 959 w 321945"/>
                <a:gd name="T23" fmla="*/ 845 h 144145"/>
                <a:gd name="T24" fmla="*/ 908 w 321945"/>
                <a:gd name="T25" fmla="*/ 940 h 144145"/>
                <a:gd name="T26" fmla="*/ 845 w 321945"/>
                <a:gd name="T27" fmla="*/ 1016 h 144145"/>
                <a:gd name="T28" fmla="*/ 775 w 321945"/>
                <a:gd name="T29" fmla="*/ 1086 h 144145"/>
                <a:gd name="T30" fmla="*/ 661 w 321945"/>
                <a:gd name="T31" fmla="*/ 1048 h 144145"/>
                <a:gd name="T32" fmla="*/ 540 w 321945"/>
                <a:gd name="T33" fmla="*/ 991 h 144145"/>
                <a:gd name="T34" fmla="*/ 457 w 321945"/>
                <a:gd name="T35" fmla="*/ 1023 h 144145"/>
                <a:gd name="T36" fmla="*/ 1016 w 321945"/>
                <a:gd name="T37" fmla="*/ 1309 h 144145"/>
                <a:gd name="T38" fmla="*/ 965 w 321945"/>
                <a:gd name="T39" fmla="*/ 1220 h 144145"/>
                <a:gd name="T40" fmla="*/ 921 w 321945"/>
                <a:gd name="T41" fmla="*/ 1099 h 144145"/>
                <a:gd name="T42" fmla="*/ 946 w 321945"/>
                <a:gd name="T43" fmla="*/ 978 h 144145"/>
                <a:gd name="T44" fmla="*/ 1042 w 321945"/>
                <a:gd name="T45" fmla="*/ 845 h 144145"/>
                <a:gd name="T46" fmla="*/ 1137 w 321945"/>
                <a:gd name="T47" fmla="*/ 769 h 144145"/>
                <a:gd name="T48" fmla="*/ 1238 w 321945"/>
                <a:gd name="T49" fmla="*/ 718 h 144145"/>
                <a:gd name="T50" fmla="*/ 1372 w 321945"/>
                <a:gd name="T51" fmla="*/ 705 h 144145"/>
                <a:gd name="T52" fmla="*/ 1480 w 321945"/>
                <a:gd name="T53" fmla="*/ 756 h 144145"/>
                <a:gd name="T54" fmla="*/ 1556 w 321945"/>
                <a:gd name="T55" fmla="*/ 845 h 144145"/>
                <a:gd name="T56" fmla="*/ 1581 w 321945"/>
                <a:gd name="T57" fmla="*/ 940 h 144145"/>
                <a:gd name="T58" fmla="*/ 1594 w 321945"/>
                <a:gd name="T59" fmla="*/ 1061 h 144145"/>
                <a:gd name="T60" fmla="*/ 1594 w 321945"/>
                <a:gd name="T61" fmla="*/ 1175 h 144145"/>
                <a:gd name="T62" fmla="*/ 1594 w 321945"/>
                <a:gd name="T63" fmla="*/ 1245 h 144145"/>
                <a:gd name="T64" fmla="*/ 2007 w 321945"/>
                <a:gd name="T65" fmla="*/ 1232 h 144145"/>
                <a:gd name="T66" fmla="*/ 2166 w 321945"/>
                <a:gd name="T67" fmla="*/ 1404 h 144145"/>
                <a:gd name="T68" fmla="*/ 1448 w 321945"/>
                <a:gd name="T69" fmla="*/ 1391 h 144145"/>
                <a:gd name="T70" fmla="*/ 1461 w 321945"/>
                <a:gd name="T71" fmla="*/ 1309 h 144145"/>
                <a:gd name="T72" fmla="*/ 1493 w 321945"/>
                <a:gd name="T73" fmla="*/ 1194 h 144145"/>
                <a:gd name="T74" fmla="*/ 1505 w 321945"/>
                <a:gd name="T75" fmla="*/ 1074 h 144145"/>
                <a:gd name="T76" fmla="*/ 1493 w 321945"/>
                <a:gd name="T77" fmla="*/ 991 h 144145"/>
                <a:gd name="T78" fmla="*/ 1435 w 321945"/>
                <a:gd name="T79" fmla="*/ 889 h 144145"/>
                <a:gd name="T80" fmla="*/ 1346 w 321945"/>
                <a:gd name="T81" fmla="*/ 832 h 144145"/>
                <a:gd name="T82" fmla="*/ 1264 w 321945"/>
                <a:gd name="T83" fmla="*/ 845 h 144145"/>
                <a:gd name="T84" fmla="*/ 1162 w 321945"/>
                <a:gd name="T85" fmla="*/ 889 h 144145"/>
                <a:gd name="T86" fmla="*/ 1105 w 321945"/>
                <a:gd name="T87" fmla="*/ 966 h 144145"/>
                <a:gd name="T88" fmla="*/ 1054 w 321945"/>
                <a:gd name="T89" fmla="*/ 1035 h 144145"/>
                <a:gd name="T90" fmla="*/ 1042 w 321945"/>
                <a:gd name="T91" fmla="*/ 1112 h 144145"/>
                <a:gd name="T92" fmla="*/ 1067 w 321945"/>
                <a:gd name="T93" fmla="*/ 1182 h 144145"/>
                <a:gd name="T94" fmla="*/ 1137 w 321945"/>
                <a:gd name="T95" fmla="*/ 1309 h 144145"/>
                <a:gd name="T96" fmla="*/ 1188 w 321945"/>
                <a:gd name="T97" fmla="*/ 1391 h 144145"/>
                <a:gd name="T98" fmla="*/ 260 w 321945"/>
                <a:gd name="T99" fmla="*/ 877 h 144145"/>
                <a:gd name="T100" fmla="*/ 527 w 321945"/>
                <a:gd name="T101" fmla="*/ 877 h 144145"/>
                <a:gd name="T102" fmla="*/ 629 w 321945"/>
                <a:gd name="T103" fmla="*/ 927 h 144145"/>
                <a:gd name="T104" fmla="*/ 711 w 321945"/>
                <a:gd name="T105" fmla="*/ 953 h 144145"/>
                <a:gd name="T106" fmla="*/ 794 w 321945"/>
                <a:gd name="T107" fmla="*/ 940 h 144145"/>
                <a:gd name="T108" fmla="*/ 857 w 321945"/>
                <a:gd name="T109" fmla="*/ 832 h 144145"/>
                <a:gd name="T110" fmla="*/ 883 w 321945"/>
                <a:gd name="T111" fmla="*/ 692 h 144145"/>
                <a:gd name="T112" fmla="*/ 870 w 321945"/>
                <a:gd name="T113" fmla="*/ 572 h 144145"/>
                <a:gd name="T114" fmla="*/ 807 w 321945"/>
                <a:gd name="T115" fmla="*/ 502 h 144145"/>
                <a:gd name="T116" fmla="*/ 724 w 321945"/>
                <a:gd name="T117" fmla="*/ 489 h 144145"/>
                <a:gd name="T118" fmla="*/ 591 w 321945"/>
                <a:gd name="T119" fmla="*/ 534 h 144145"/>
                <a:gd name="T120" fmla="*/ 476 w 321945"/>
                <a:gd name="T121" fmla="*/ 623 h 144145"/>
                <a:gd name="T122" fmla="*/ 0 w 321945"/>
                <a:gd name="T123" fmla="*/ 121 h 144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45"/>
                <a:gd name="T187" fmla="*/ 0 h 144145"/>
                <a:gd name="T188" fmla="*/ 321945 w 321945"/>
                <a:gd name="T189" fmla="*/ 144145 h 144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45" h="144145">
                  <a:moveTo>
                    <a:pt x="315595" y="0"/>
                  </a:moveTo>
                  <a:lnTo>
                    <a:pt x="321945" y="15875"/>
                  </a:lnTo>
                  <a:lnTo>
                    <a:pt x="18415" y="19685"/>
                  </a:lnTo>
                  <a:lnTo>
                    <a:pt x="26035" y="52705"/>
                  </a:lnTo>
                  <a:lnTo>
                    <a:pt x="44450" y="54610"/>
                  </a:lnTo>
                  <a:lnTo>
                    <a:pt x="44450" y="53340"/>
                  </a:lnTo>
                  <a:lnTo>
                    <a:pt x="46355" y="52705"/>
                  </a:lnTo>
                  <a:lnTo>
                    <a:pt x="48895" y="50165"/>
                  </a:lnTo>
                  <a:lnTo>
                    <a:pt x="50165" y="48895"/>
                  </a:lnTo>
                  <a:lnTo>
                    <a:pt x="53975" y="46355"/>
                  </a:lnTo>
                  <a:lnTo>
                    <a:pt x="56515" y="45085"/>
                  </a:lnTo>
                  <a:lnTo>
                    <a:pt x="59055" y="42545"/>
                  </a:lnTo>
                  <a:lnTo>
                    <a:pt x="61595" y="41275"/>
                  </a:lnTo>
                  <a:lnTo>
                    <a:pt x="63500" y="38735"/>
                  </a:lnTo>
                  <a:lnTo>
                    <a:pt x="67310" y="37465"/>
                  </a:lnTo>
                  <a:lnTo>
                    <a:pt x="69850" y="36830"/>
                  </a:lnTo>
                  <a:lnTo>
                    <a:pt x="72390" y="35560"/>
                  </a:lnTo>
                  <a:lnTo>
                    <a:pt x="76200" y="34290"/>
                  </a:lnTo>
                  <a:lnTo>
                    <a:pt x="78740" y="34290"/>
                  </a:lnTo>
                  <a:lnTo>
                    <a:pt x="81915" y="34290"/>
                  </a:lnTo>
                  <a:lnTo>
                    <a:pt x="86995" y="35560"/>
                  </a:lnTo>
                  <a:lnTo>
                    <a:pt x="90805" y="36830"/>
                  </a:lnTo>
                  <a:lnTo>
                    <a:pt x="94615" y="40005"/>
                  </a:lnTo>
                  <a:lnTo>
                    <a:pt x="95885" y="41275"/>
                  </a:lnTo>
                  <a:lnTo>
                    <a:pt x="96520" y="45085"/>
                  </a:lnTo>
                  <a:lnTo>
                    <a:pt x="97790" y="47625"/>
                  </a:lnTo>
                  <a:lnTo>
                    <a:pt x="99060" y="50165"/>
                  </a:lnTo>
                  <a:lnTo>
                    <a:pt x="99060" y="52705"/>
                  </a:lnTo>
                  <a:lnTo>
                    <a:pt x="100330" y="57150"/>
                  </a:lnTo>
                  <a:lnTo>
                    <a:pt x="100330" y="60960"/>
                  </a:lnTo>
                  <a:lnTo>
                    <a:pt x="101600" y="64770"/>
                  </a:lnTo>
                  <a:lnTo>
                    <a:pt x="100330" y="68580"/>
                  </a:lnTo>
                  <a:lnTo>
                    <a:pt x="100330" y="73025"/>
                  </a:lnTo>
                  <a:lnTo>
                    <a:pt x="99060" y="75565"/>
                  </a:lnTo>
                  <a:lnTo>
                    <a:pt x="97790" y="80645"/>
                  </a:lnTo>
                  <a:lnTo>
                    <a:pt x="95885" y="84455"/>
                  </a:lnTo>
                  <a:lnTo>
                    <a:pt x="94615" y="87630"/>
                  </a:lnTo>
                  <a:lnTo>
                    <a:pt x="92075" y="90170"/>
                  </a:lnTo>
                  <a:lnTo>
                    <a:pt x="90805" y="93980"/>
                  </a:lnTo>
                  <a:lnTo>
                    <a:pt x="88265" y="96520"/>
                  </a:lnTo>
                  <a:lnTo>
                    <a:pt x="85725" y="99060"/>
                  </a:lnTo>
                  <a:lnTo>
                    <a:pt x="84455" y="101600"/>
                  </a:lnTo>
                  <a:lnTo>
                    <a:pt x="81915" y="103505"/>
                  </a:lnTo>
                  <a:lnTo>
                    <a:pt x="78740" y="106045"/>
                  </a:lnTo>
                  <a:lnTo>
                    <a:pt x="77470" y="108585"/>
                  </a:lnTo>
                  <a:lnTo>
                    <a:pt x="73660" y="108585"/>
                  </a:lnTo>
                  <a:lnTo>
                    <a:pt x="71120" y="107315"/>
                  </a:lnTo>
                  <a:lnTo>
                    <a:pt x="66040" y="104775"/>
                  </a:lnTo>
                  <a:lnTo>
                    <a:pt x="61595" y="103505"/>
                  </a:lnTo>
                  <a:lnTo>
                    <a:pt x="56515" y="101600"/>
                  </a:lnTo>
                  <a:lnTo>
                    <a:pt x="53975" y="99060"/>
                  </a:lnTo>
                  <a:lnTo>
                    <a:pt x="51435" y="97790"/>
                  </a:lnTo>
                  <a:lnTo>
                    <a:pt x="50165" y="97790"/>
                  </a:lnTo>
                  <a:lnTo>
                    <a:pt x="45720" y="102235"/>
                  </a:lnTo>
                  <a:lnTo>
                    <a:pt x="51435" y="133350"/>
                  </a:lnTo>
                  <a:lnTo>
                    <a:pt x="102870" y="132080"/>
                  </a:lnTo>
                  <a:lnTo>
                    <a:pt x="101600" y="130810"/>
                  </a:lnTo>
                  <a:lnTo>
                    <a:pt x="100330" y="129540"/>
                  </a:lnTo>
                  <a:lnTo>
                    <a:pt x="99060" y="125730"/>
                  </a:lnTo>
                  <a:lnTo>
                    <a:pt x="96520" y="121920"/>
                  </a:lnTo>
                  <a:lnTo>
                    <a:pt x="95885" y="118110"/>
                  </a:lnTo>
                  <a:lnTo>
                    <a:pt x="94615" y="113665"/>
                  </a:lnTo>
                  <a:lnTo>
                    <a:pt x="92075" y="109855"/>
                  </a:lnTo>
                  <a:lnTo>
                    <a:pt x="92075" y="106045"/>
                  </a:lnTo>
                  <a:lnTo>
                    <a:pt x="93345" y="101600"/>
                  </a:lnTo>
                  <a:lnTo>
                    <a:pt x="94615" y="97790"/>
                  </a:lnTo>
                  <a:lnTo>
                    <a:pt x="96520" y="92710"/>
                  </a:lnTo>
                  <a:lnTo>
                    <a:pt x="100330" y="88900"/>
                  </a:lnTo>
                  <a:lnTo>
                    <a:pt x="104140" y="84455"/>
                  </a:lnTo>
                  <a:lnTo>
                    <a:pt x="109220" y="80645"/>
                  </a:lnTo>
                  <a:lnTo>
                    <a:pt x="111760" y="78105"/>
                  </a:lnTo>
                  <a:lnTo>
                    <a:pt x="113665" y="76835"/>
                  </a:lnTo>
                  <a:lnTo>
                    <a:pt x="116205" y="75565"/>
                  </a:lnTo>
                  <a:lnTo>
                    <a:pt x="118745" y="74295"/>
                  </a:lnTo>
                  <a:lnTo>
                    <a:pt x="123825" y="71755"/>
                  </a:lnTo>
                  <a:lnTo>
                    <a:pt x="128905" y="70485"/>
                  </a:lnTo>
                  <a:lnTo>
                    <a:pt x="132080" y="69215"/>
                  </a:lnTo>
                  <a:lnTo>
                    <a:pt x="137160" y="70485"/>
                  </a:lnTo>
                  <a:lnTo>
                    <a:pt x="140970" y="71755"/>
                  </a:lnTo>
                  <a:lnTo>
                    <a:pt x="144780" y="73025"/>
                  </a:lnTo>
                  <a:lnTo>
                    <a:pt x="147955" y="75565"/>
                  </a:lnTo>
                  <a:lnTo>
                    <a:pt x="151765" y="79375"/>
                  </a:lnTo>
                  <a:lnTo>
                    <a:pt x="154305" y="80645"/>
                  </a:lnTo>
                  <a:lnTo>
                    <a:pt x="155575" y="84455"/>
                  </a:lnTo>
                  <a:lnTo>
                    <a:pt x="155575" y="86360"/>
                  </a:lnTo>
                  <a:lnTo>
                    <a:pt x="156845" y="90170"/>
                  </a:lnTo>
                  <a:lnTo>
                    <a:pt x="158115" y="93980"/>
                  </a:lnTo>
                  <a:lnTo>
                    <a:pt x="158115" y="99060"/>
                  </a:lnTo>
                  <a:lnTo>
                    <a:pt x="159385" y="102235"/>
                  </a:lnTo>
                  <a:lnTo>
                    <a:pt x="159385" y="106045"/>
                  </a:lnTo>
                  <a:lnTo>
                    <a:pt x="159385" y="109855"/>
                  </a:lnTo>
                  <a:lnTo>
                    <a:pt x="159385" y="113665"/>
                  </a:lnTo>
                  <a:lnTo>
                    <a:pt x="159385" y="117475"/>
                  </a:lnTo>
                  <a:lnTo>
                    <a:pt x="159385" y="120650"/>
                  </a:lnTo>
                  <a:lnTo>
                    <a:pt x="159385" y="121920"/>
                  </a:lnTo>
                  <a:lnTo>
                    <a:pt x="159385" y="124460"/>
                  </a:lnTo>
                  <a:lnTo>
                    <a:pt x="159385" y="125730"/>
                  </a:lnTo>
                  <a:lnTo>
                    <a:pt x="159385" y="127000"/>
                  </a:lnTo>
                  <a:lnTo>
                    <a:pt x="200660" y="123190"/>
                  </a:lnTo>
                  <a:lnTo>
                    <a:pt x="193675" y="80645"/>
                  </a:lnTo>
                  <a:lnTo>
                    <a:pt x="203200" y="80645"/>
                  </a:lnTo>
                  <a:lnTo>
                    <a:pt x="216535" y="140335"/>
                  </a:lnTo>
                  <a:lnTo>
                    <a:pt x="143510" y="142875"/>
                  </a:lnTo>
                  <a:lnTo>
                    <a:pt x="143510" y="141605"/>
                  </a:lnTo>
                  <a:lnTo>
                    <a:pt x="144780" y="139065"/>
                  </a:lnTo>
                  <a:lnTo>
                    <a:pt x="144780" y="136525"/>
                  </a:lnTo>
                  <a:lnTo>
                    <a:pt x="146050" y="133985"/>
                  </a:lnTo>
                  <a:lnTo>
                    <a:pt x="146050" y="130810"/>
                  </a:lnTo>
                  <a:lnTo>
                    <a:pt x="146685" y="127000"/>
                  </a:lnTo>
                  <a:lnTo>
                    <a:pt x="147955" y="123190"/>
                  </a:lnTo>
                  <a:lnTo>
                    <a:pt x="149225" y="119380"/>
                  </a:lnTo>
                  <a:lnTo>
                    <a:pt x="149225" y="116205"/>
                  </a:lnTo>
                  <a:lnTo>
                    <a:pt x="149225" y="111125"/>
                  </a:lnTo>
                  <a:lnTo>
                    <a:pt x="150495" y="107315"/>
                  </a:lnTo>
                  <a:lnTo>
                    <a:pt x="149225" y="103505"/>
                  </a:lnTo>
                  <a:lnTo>
                    <a:pt x="149225" y="101600"/>
                  </a:lnTo>
                  <a:lnTo>
                    <a:pt x="149225" y="99060"/>
                  </a:lnTo>
                  <a:lnTo>
                    <a:pt x="147955" y="96520"/>
                  </a:lnTo>
                  <a:lnTo>
                    <a:pt x="146050" y="91440"/>
                  </a:lnTo>
                  <a:lnTo>
                    <a:pt x="143510" y="88900"/>
                  </a:lnTo>
                  <a:lnTo>
                    <a:pt x="140970" y="85725"/>
                  </a:lnTo>
                  <a:lnTo>
                    <a:pt x="138430" y="84455"/>
                  </a:lnTo>
                  <a:lnTo>
                    <a:pt x="134620" y="83185"/>
                  </a:lnTo>
                  <a:lnTo>
                    <a:pt x="132080" y="83185"/>
                  </a:lnTo>
                  <a:lnTo>
                    <a:pt x="128905" y="83185"/>
                  </a:lnTo>
                  <a:lnTo>
                    <a:pt x="126365" y="84455"/>
                  </a:lnTo>
                  <a:lnTo>
                    <a:pt x="121285" y="85725"/>
                  </a:lnTo>
                  <a:lnTo>
                    <a:pt x="117475" y="87630"/>
                  </a:lnTo>
                  <a:lnTo>
                    <a:pt x="116205" y="88900"/>
                  </a:lnTo>
                  <a:lnTo>
                    <a:pt x="113665" y="91440"/>
                  </a:lnTo>
                  <a:lnTo>
                    <a:pt x="111760" y="93980"/>
                  </a:lnTo>
                  <a:lnTo>
                    <a:pt x="110490" y="96520"/>
                  </a:lnTo>
                  <a:lnTo>
                    <a:pt x="109220" y="99060"/>
                  </a:lnTo>
                  <a:lnTo>
                    <a:pt x="106680" y="101600"/>
                  </a:lnTo>
                  <a:lnTo>
                    <a:pt x="105410" y="103505"/>
                  </a:lnTo>
                  <a:lnTo>
                    <a:pt x="105410" y="106045"/>
                  </a:lnTo>
                  <a:lnTo>
                    <a:pt x="104140" y="108585"/>
                  </a:lnTo>
                  <a:lnTo>
                    <a:pt x="104140" y="111125"/>
                  </a:lnTo>
                  <a:lnTo>
                    <a:pt x="104140" y="112395"/>
                  </a:lnTo>
                  <a:lnTo>
                    <a:pt x="105410" y="114935"/>
                  </a:lnTo>
                  <a:lnTo>
                    <a:pt x="106680" y="118110"/>
                  </a:lnTo>
                  <a:lnTo>
                    <a:pt x="109220" y="121920"/>
                  </a:lnTo>
                  <a:lnTo>
                    <a:pt x="111760" y="125730"/>
                  </a:lnTo>
                  <a:lnTo>
                    <a:pt x="113665" y="130810"/>
                  </a:lnTo>
                  <a:lnTo>
                    <a:pt x="116205" y="133985"/>
                  </a:lnTo>
                  <a:lnTo>
                    <a:pt x="118745" y="137795"/>
                  </a:lnTo>
                  <a:lnTo>
                    <a:pt x="118745" y="139065"/>
                  </a:lnTo>
                  <a:lnTo>
                    <a:pt x="120015" y="140335"/>
                  </a:lnTo>
                  <a:lnTo>
                    <a:pt x="40640" y="144145"/>
                  </a:lnTo>
                  <a:lnTo>
                    <a:pt x="26035" y="87630"/>
                  </a:lnTo>
                  <a:lnTo>
                    <a:pt x="48895" y="85725"/>
                  </a:lnTo>
                  <a:lnTo>
                    <a:pt x="50165" y="85725"/>
                  </a:lnTo>
                  <a:lnTo>
                    <a:pt x="52705" y="87630"/>
                  </a:lnTo>
                  <a:lnTo>
                    <a:pt x="56515" y="88900"/>
                  </a:lnTo>
                  <a:lnTo>
                    <a:pt x="61595" y="91440"/>
                  </a:lnTo>
                  <a:lnTo>
                    <a:pt x="62865" y="92710"/>
                  </a:lnTo>
                  <a:lnTo>
                    <a:pt x="66040" y="93980"/>
                  </a:lnTo>
                  <a:lnTo>
                    <a:pt x="67310" y="95250"/>
                  </a:lnTo>
                  <a:lnTo>
                    <a:pt x="71120" y="95250"/>
                  </a:lnTo>
                  <a:lnTo>
                    <a:pt x="74930" y="96520"/>
                  </a:lnTo>
                  <a:lnTo>
                    <a:pt x="78740" y="96520"/>
                  </a:lnTo>
                  <a:lnTo>
                    <a:pt x="79375" y="93980"/>
                  </a:lnTo>
                  <a:lnTo>
                    <a:pt x="81915" y="90170"/>
                  </a:lnTo>
                  <a:lnTo>
                    <a:pt x="84455" y="86360"/>
                  </a:lnTo>
                  <a:lnTo>
                    <a:pt x="85725" y="83185"/>
                  </a:lnTo>
                  <a:lnTo>
                    <a:pt x="86995" y="78105"/>
                  </a:lnTo>
                  <a:lnTo>
                    <a:pt x="88265" y="74295"/>
                  </a:lnTo>
                  <a:lnTo>
                    <a:pt x="88265" y="69215"/>
                  </a:lnTo>
                  <a:lnTo>
                    <a:pt x="88265" y="64770"/>
                  </a:lnTo>
                  <a:lnTo>
                    <a:pt x="88265" y="60960"/>
                  </a:lnTo>
                  <a:lnTo>
                    <a:pt x="86995" y="57150"/>
                  </a:lnTo>
                  <a:lnTo>
                    <a:pt x="84455" y="53340"/>
                  </a:lnTo>
                  <a:lnTo>
                    <a:pt x="83185" y="51435"/>
                  </a:lnTo>
                  <a:lnTo>
                    <a:pt x="80645" y="50165"/>
                  </a:lnTo>
                  <a:lnTo>
                    <a:pt x="78740" y="47625"/>
                  </a:lnTo>
                  <a:lnTo>
                    <a:pt x="74930" y="47625"/>
                  </a:lnTo>
                  <a:lnTo>
                    <a:pt x="72390" y="48895"/>
                  </a:lnTo>
                  <a:lnTo>
                    <a:pt x="67310" y="50165"/>
                  </a:lnTo>
                  <a:lnTo>
                    <a:pt x="63500" y="51435"/>
                  </a:lnTo>
                  <a:lnTo>
                    <a:pt x="59055" y="53340"/>
                  </a:lnTo>
                  <a:lnTo>
                    <a:pt x="55245" y="57150"/>
                  </a:lnTo>
                  <a:lnTo>
                    <a:pt x="50165" y="59690"/>
                  </a:lnTo>
                  <a:lnTo>
                    <a:pt x="47625" y="62230"/>
                  </a:lnTo>
                  <a:lnTo>
                    <a:pt x="45720" y="64770"/>
                  </a:lnTo>
                  <a:lnTo>
                    <a:pt x="15875" y="62230"/>
                  </a:lnTo>
                  <a:lnTo>
                    <a:pt x="0" y="12065"/>
                  </a:lnTo>
                  <a:lnTo>
                    <a:pt x="17145" y="2540"/>
                  </a:lnTo>
                  <a:lnTo>
                    <a:pt x="31559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5" name="Shape 3107"/>
            <p:cNvSpPr>
              <a:spLocks/>
            </p:cNvSpPr>
            <p:nvPr/>
          </p:nvSpPr>
          <p:spPr bwMode="auto">
            <a:xfrm>
              <a:off x="8699" y="10312"/>
              <a:ext cx="781" cy="883"/>
            </a:xfrm>
            <a:custGeom>
              <a:avLst/>
              <a:gdLst>
                <a:gd name="T0" fmla="*/ 133 w 78105"/>
                <a:gd name="T1" fmla="*/ 13 h 88265"/>
                <a:gd name="T2" fmla="*/ 171 w 78105"/>
                <a:gd name="T3" fmla="*/ 318 h 88265"/>
                <a:gd name="T4" fmla="*/ 235 w 78105"/>
                <a:gd name="T5" fmla="*/ 292 h 88265"/>
                <a:gd name="T6" fmla="*/ 292 w 78105"/>
                <a:gd name="T7" fmla="*/ 267 h 88265"/>
                <a:gd name="T8" fmla="*/ 368 w 78105"/>
                <a:gd name="T9" fmla="*/ 248 h 88265"/>
                <a:gd name="T10" fmla="*/ 451 w 78105"/>
                <a:gd name="T11" fmla="*/ 248 h 88265"/>
                <a:gd name="T12" fmla="*/ 540 w 78105"/>
                <a:gd name="T13" fmla="*/ 254 h 88265"/>
                <a:gd name="T14" fmla="*/ 635 w 78105"/>
                <a:gd name="T15" fmla="*/ 280 h 88265"/>
                <a:gd name="T16" fmla="*/ 711 w 78105"/>
                <a:gd name="T17" fmla="*/ 343 h 88265"/>
                <a:gd name="T18" fmla="*/ 762 w 78105"/>
                <a:gd name="T19" fmla="*/ 394 h 88265"/>
                <a:gd name="T20" fmla="*/ 768 w 78105"/>
                <a:gd name="T21" fmla="*/ 451 h 88265"/>
                <a:gd name="T22" fmla="*/ 768 w 78105"/>
                <a:gd name="T23" fmla="*/ 502 h 88265"/>
                <a:gd name="T24" fmla="*/ 762 w 78105"/>
                <a:gd name="T25" fmla="*/ 553 h 88265"/>
                <a:gd name="T26" fmla="*/ 724 w 78105"/>
                <a:gd name="T27" fmla="*/ 597 h 88265"/>
                <a:gd name="T28" fmla="*/ 673 w 78105"/>
                <a:gd name="T29" fmla="*/ 661 h 88265"/>
                <a:gd name="T30" fmla="*/ 622 w 78105"/>
                <a:gd name="T31" fmla="*/ 711 h 88265"/>
                <a:gd name="T32" fmla="*/ 578 w 78105"/>
                <a:gd name="T33" fmla="*/ 737 h 88265"/>
                <a:gd name="T34" fmla="*/ 527 w 78105"/>
                <a:gd name="T35" fmla="*/ 769 h 88265"/>
                <a:gd name="T36" fmla="*/ 464 w 78105"/>
                <a:gd name="T37" fmla="*/ 794 h 88265"/>
                <a:gd name="T38" fmla="*/ 419 w 78105"/>
                <a:gd name="T39" fmla="*/ 819 h 88265"/>
                <a:gd name="T40" fmla="*/ 368 w 78105"/>
                <a:gd name="T41" fmla="*/ 845 h 88265"/>
                <a:gd name="T42" fmla="*/ 330 w 78105"/>
                <a:gd name="T43" fmla="*/ 870 h 88265"/>
                <a:gd name="T44" fmla="*/ 292 w 78105"/>
                <a:gd name="T45" fmla="*/ 724 h 88265"/>
                <a:gd name="T46" fmla="*/ 343 w 78105"/>
                <a:gd name="T47" fmla="*/ 711 h 88265"/>
                <a:gd name="T48" fmla="*/ 394 w 78105"/>
                <a:gd name="T49" fmla="*/ 699 h 88265"/>
                <a:gd name="T50" fmla="*/ 451 w 78105"/>
                <a:gd name="T51" fmla="*/ 686 h 88265"/>
                <a:gd name="T52" fmla="*/ 514 w 78105"/>
                <a:gd name="T53" fmla="*/ 661 h 88265"/>
                <a:gd name="T54" fmla="*/ 565 w 78105"/>
                <a:gd name="T55" fmla="*/ 623 h 88265"/>
                <a:gd name="T56" fmla="*/ 603 w 78105"/>
                <a:gd name="T57" fmla="*/ 565 h 88265"/>
                <a:gd name="T58" fmla="*/ 622 w 78105"/>
                <a:gd name="T59" fmla="*/ 502 h 88265"/>
                <a:gd name="T60" fmla="*/ 622 w 78105"/>
                <a:gd name="T61" fmla="*/ 451 h 88265"/>
                <a:gd name="T62" fmla="*/ 610 w 78105"/>
                <a:gd name="T63" fmla="*/ 413 h 88265"/>
                <a:gd name="T64" fmla="*/ 578 w 78105"/>
                <a:gd name="T65" fmla="*/ 381 h 88265"/>
                <a:gd name="T66" fmla="*/ 527 w 78105"/>
                <a:gd name="T67" fmla="*/ 381 h 88265"/>
                <a:gd name="T68" fmla="*/ 464 w 78105"/>
                <a:gd name="T69" fmla="*/ 368 h 88265"/>
                <a:gd name="T70" fmla="*/ 419 w 78105"/>
                <a:gd name="T71" fmla="*/ 356 h 88265"/>
                <a:gd name="T72" fmla="*/ 368 w 78105"/>
                <a:gd name="T73" fmla="*/ 368 h 88265"/>
                <a:gd name="T74" fmla="*/ 317 w 78105"/>
                <a:gd name="T75" fmla="*/ 394 h 88265"/>
                <a:gd name="T76" fmla="*/ 267 w 78105"/>
                <a:gd name="T77" fmla="*/ 413 h 88265"/>
                <a:gd name="T78" fmla="*/ 184 w 78105"/>
                <a:gd name="T79" fmla="*/ 464 h 88265"/>
                <a:gd name="T80" fmla="*/ 133 w 78105"/>
                <a:gd name="T81" fmla="*/ 489 h 88265"/>
                <a:gd name="T82" fmla="*/ 108 w 78105"/>
                <a:gd name="T83" fmla="*/ 464 h 88265"/>
                <a:gd name="T84" fmla="*/ 89 w 78105"/>
                <a:gd name="T85" fmla="*/ 413 h 88265"/>
                <a:gd name="T86" fmla="*/ 76 w 78105"/>
                <a:gd name="T87" fmla="*/ 330 h 88265"/>
                <a:gd name="T88" fmla="*/ 51 w 78105"/>
                <a:gd name="T89" fmla="*/ 248 h 88265"/>
                <a:gd name="T90" fmla="*/ 25 w 78105"/>
                <a:gd name="T91" fmla="*/ 146 h 88265"/>
                <a:gd name="T92" fmla="*/ 13 w 78105"/>
                <a:gd name="T93" fmla="*/ 76 h 88265"/>
                <a:gd name="T94" fmla="*/ 0 w 78105"/>
                <a:gd name="T95" fmla="*/ 13 h 88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105"/>
                <a:gd name="T145" fmla="*/ 0 h 88265"/>
                <a:gd name="T146" fmla="*/ 78105 w 78105"/>
                <a:gd name="T147" fmla="*/ 88265 h 88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105" h="88265">
                  <a:moveTo>
                    <a:pt x="0" y="0"/>
                  </a:moveTo>
                  <a:lnTo>
                    <a:pt x="13335" y="1270"/>
                  </a:lnTo>
                  <a:lnTo>
                    <a:pt x="15875" y="33020"/>
                  </a:lnTo>
                  <a:lnTo>
                    <a:pt x="17145" y="31750"/>
                  </a:lnTo>
                  <a:lnTo>
                    <a:pt x="20955" y="30480"/>
                  </a:lnTo>
                  <a:lnTo>
                    <a:pt x="23495" y="29210"/>
                  </a:lnTo>
                  <a:lnTo>
                    <a:pt x="26035" y="27940"/>
                  </a:lnTo>
                  <a:lnTo>
                    <a:pt x="29210" y="26670"/>
                  </a:lnTo>
                  <a:lnTo>
                    <a:pt x="34290" y="26670"/>
                  </a:lnTo>
                  <a:lnTo>
                    <a:pt x="36830" y="24765"/>
                  </a:lnTo>
                  <a:lnTo>
                    <a:pt x="41910" y="24765"/>
                  </a:lnTo>
                  <a:lnTo>
                    <a:pt x="45085" y="24765"/>
                  </a:lnTo>
                  <a:lnTo>
                    <a:pt x="50165" y="24765"/>
                  </a:lnTo>
                  <a:lnTo>
                    <a:pt x="53975" y="25400"/>
                  </a:lnTo>
                  <a:lnTo>
                    <a:pt x="59055" y="26670"/>
                  </a:lnTo>
                  <a:lnTo>
                    <a:pt x="63500" y="27940"/>
                  </a:lnTo>
                  <a:lnTo>
                    <a:pt x="67310" y="31750"/>
                  </a:lnTo>
                  <a:lnTo>
                    <a:pt x="71120" y="34290"/>
                  </a:lnTo>
                  <a:lnTo>
                    <a:pt x="73660" y="36830"/>
                  </a:lnTo>
                  <a:lnTo>
                    <a:pt x="76200" y="39370"/>
                  </a:lnTo>
                  <a:lnTo>
                    <a:pt x="76835" y="41275"/>
                  </a:lnTo>
                  <a:lnTo>
                    <a:pt x="76835" y="45085"/>
                  </a:lnTo>
                  <a:lnTo>
                    <a:pt x="78105" y="47625"/>
                  </a:lnTo>
                  <a:lnTo>
                    <a:pt x="76835" y="50165"/>
                  </a:lnTo>
                  <a:lnTo>
                    <a:pt x="76835" y="52705"/>
                  </a:lnTo>
                  <a:lnTo>
                    <a:pt x="76200" y="55245"/>
                  </a:lnTo>
                  <a:lnTo>
                    <a:pt x="74930" y="57150"/>
                  </a:lnTo>
                  <a:lnTo>
                    <a:pt x="72390" y="59690"/>
                  </a:lnTo>
                  <a:lnTo>
                    <a:pt x="71120" y="62230"/>
                  </a:lnTo>
                  <a:lnTo>
                    <a:pt x="67310" y="66040"/>
                  </a:lnTo>
                  <a:lnTo>
                    <a:pt x="63500" y="69850"/>
                  </a:lnTo>
                  <a:lnTo>
                    <a:pt x="62230" y="71120"/>
                  </a:lnTo>
                  <a:lnTo>
                    <a:pt x="60325" y="72390"/>
                  </a:lnTo>
                  <a:lnTo>
                    <a:pt x="57785" y="73660"/>
                  </a:lnTo>
                  <a:lnTo>
                    <a:pt x="55245" y="75565"/>
                  </a:lnTo>
                  <a:lnTo>
                    <a:pt x="52705" y="76835"/>
                  </a:lnTo>
                  <a:lnTo>
                    <a:pt x="48895" y="78105"/>
                  </a:lnTo>
                  <a:lnTo>
                    <a:pt x="46355" y="79375"/>
                  </a:lnTo>
                  <a:lnTo>
                    <a:pt x="43815" y="81915"/>
                  </a:lnTo>
                  <a:lnTo>
                    <a:pt x="41910" y="81915"/>
                  </a:lnTo>
                  <a:lnTo>
                    <a:pt x="39370" y="83185"/>
                  </a:lnTo>
                  <a:lnTo>
                    <a:pt x="36830" y="84455"/>
                  </a:lnTo>
                  <a:lnTo>
                    <a:pt x="35560" y="85725"/>
                  </a:lnTo>
                  <a:lnTo>
                    <a:pt x="33020" y="86995"/>
                  </a:lnTo>
                  <a:lnTo>
                    <a:pt x="31750" y="88265"/>
                  </a:lnTo>
                  <a:lnTo>
                    <a:pt x="29210" y="72390"/>
                  </a:lnTo>
                  <a:lnTo>
                    <a:pt x="30480" y="72390"/>
                  </a:lnTo>
                  <a:lnTo>
                    <a:pt x="34290" y="71120"/>
                  </a:lnTo>
                  <a:lnTo>
                    <a:pt x="36830" y="71120"/>
                  </a:lnTo>
                  <a:lnTo>
                    <a:pt x="39370" y="69850"/>
                  </a:lnTo>
                  <a:lnTo>
                    <a:pt x="41910" y="68580"/>
                  </a:lnTo>
                  <a:lnTo>
                    <a:pt x="45085" y="68580"/>
                  </a:lnTo>
                  <a:lnTo>
                    <a:pt x="47625" y="67310"/>
                  </a:lnTo>
                  <a:lnTo>
                    <a:pt x="51435" y="66040"/>
                  </a:lnTo>
                  <a:lnTo>
                    <a:pt x="53975" y="63500"/>
                  </a:lnTo>
                  <a:lnTo>
                    <a:pt x="56515" y="62230"/>
                  </a:lnTo>
                  <a:lnTo>
                    <a:pt x="59055" y="59690"/>
                  </a:lnTo>
                  <a:lnTo>
                    <a:pt x="60325" y="56515"/>
                  </a:lnTo>
                  <a:lnTo>
                    <a:pt x="60960" y="53975"/>
                  </a:lnTo>
                  <a:lnTo>
                    <a:pt x="62230" y="50165"/>
                  </a:lnTo>
                  <a:lnTo>
                    <a:pt x="62230" y="46355"/>
                  </a:lnTo>
                  <a:lnTo>
                    <a:pt x="62230" y="45085"/>
                  </a:lnTo>
                  <a:lnTo>
                    <a:pt x="60960" y="42545"/>
                  </a:lnTo>
                  <a:lnTo>
                    <a:pt x="60960" y="41275"/>
                  </a:lnTo>
                  <a:lnTo>
                    <a:pt x="59055" y="39370"/>
                  </a:lnTo>
                  <a:lnTo>
                    <a:pt x="57785" y="38100"/>
                  </a:lnTo>
                  <a:lnTo>
                    <a:pt x="55245" y="38100"/>
                  </a:lnTo>
                  <a:lnTo>
                    <a:pt x="52705" y="38100"/>
                  </a:lnTo>
                  <a:lnTo>
                    <a:pt x="48895" y="36830"/>
                  </a:lnTo>
                  <a:lnTo>
                    <a:pt x="46355" y="36830"/>
                  </a:lnTo>
                  <a:lnTo>
                    <a:pt x="43180" y="35560"/>
                  </a:lnTo>
                  <a:lnTo>
                    <a:pt x="41910" y="35560"/>
                  </a:lnTo>
                  <a:lnTo>
                    <a:pt x="39370" y="35560"/>
                  </a:lnTo>
                  <a:lnTo>
                    <a:pt x="36830" y="36830"/>
                  </a:lnTo>
                  <a:lnTo>
                    <a:pt x="34290" y="38100"/>
                  </a:lnTo>
                  <a:lnTo>
                    <a:pt x="31750" y="39370"/>
                  </a:lnTo>
                  <a:lnTo>
                    <a:pt x="29210" y="40640"/>
                  </a:lnTo>
                  <a:lnTo>
                    <a:pt x="26670" y="41275"/>
                  </a:lnTo>
                  <a:lnTo>
                    <a:pt x="22225" y="43815"/>
                  </a:lnTo>
                  <a:lnTo>
                    <a:pt x="18415" y="46355"/>
                  </a:lnTo>
                  <a:lnTo>
                    <a:pt x="14605" y="48895"/>
                  </a:lnTo>
                  <a:lnTo>
                    <a:pt x="13335" y="48895"/>
                  </a:lnTo>
                  <a:lnTo>
                    <a:pt x="12065" y="48895"/>
                  </a:lnTo>
                  <a:lnTo>
                    <a:pt x="10795" y="46355"/>
                  </a:lnTo>
                  <a:lnTo>
                    <a:pt x="10160" y="43815"/>
                  </a:lnTo>
                  <a:lnTo>
                    <a:pt x="8890" y="41275"/>
                  </a:lnTo>
                  <a:lnTo>
                    <a:pt x="7620" y="36830"/>
                  </a:lnTo>
                  <a:lnTo>
                    <a:pt x="7620" y="33020"/>
                  </a:lnTo>
                  <a:lnTo>
                    <a:pt x="6350" y="27940"/>
                  </a:lnTo>
                  <a:lnTo>
                    <a:pt x="5080" y="24765"/>
                  </a:lnTo>
                  <a:lnTo>
                    <a:pt x="3810" y="19685"/>
                  </a:lnTo>
                  <a:lnTo>
                    <a:pt x="2540" y="14605"/>
                  </a:lnTo>
                  <a:lnTo>
                    <a:pt x="2540" y="10795"/>
                  </a:lnTo>
                  <a:lnTo>
                    <a:pt x="1270" y="7620"/>
                  </a:lnTo>
                  <a:lnTo>
                    <a:pt x="0" y="3810"/>
                  </a:lnTo>
                  <a:lnTo>
                    <a:pt x="0" y="1270"/>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6" name="Shape 3108"/>
            <p:cNvSpPr>
              <a:spLocks/>
            </p:cNvSpPr>
            <p:nvPr/>
          </p:nvSpPr>
          <p:spPr bwMode="auto">
            <a:xfrm>
              <a:off x="9080" y="10217"/>
              <a:ext cx="1575" cy="1441"/>
            </a:xfrm>
            <a:custGeom>
              <a:avLst/>
              <a:gdLst>
                <a:gd name="T0" fmla="*/ 1556 w 157480"/>
                <a:gd name="T1" fmla="*/ 1314 h 144145"/>
                <a:gd name="T2" fmla="*/ 1467 w 157480"/>
                <a:gd name="T3" fmla="*/ 1365 h 144145"/>
                <a:gd name="T4" fmla="*/ 1384 w 157480"/>
                <a:gd name="T5" fmla="*/ 1378 h 144145"/>
                <a:gd name="T6" fmla="*/ 1283 w 157480"/>
                <a:gd name="T7" fmla="*/ 1390 h 144145"/>
                <a:gd name="T8" fmla="*/ 1213 w 157480"/>
                <a:gd name="T9" fmla="*/ 1390 h 144145"/>
                <a:gd name="T10" fmla="*/ 1137 w 157480"/>
                <a:gd name="T11" fmla="*/ 1403 h 144145"/>
                <a:gd name="T12" fmla="*/ 1061 w 157480"/>
                <a:gd name="T13" fmla="*/ 1416 h 144145"/>
                <a:gd name="T14" fmla="*/ 991 w 157480"/>
                <a:gd name="T15" fmla="*/ 1416 h 144145"/>
                <a:gd name="T16" fmla="*/ 915 w 157480"/>
                <a:gd name="T17" fmla="*/ 1416 h 144145"/>
                <a:gd name="T18" fmla="*/ 845 w 157480"/>
                <a:gd name="T19" fmla="*/ 1416 h 144145"/>
                <a:gd name="T20" fmla="*/ 807 w 157480"/>
                <a:gd name="T21" fmla="*/ 1352 h 144145"/>
                <a:gd name="T22" fmla="*/ 807 w 157480"/>
                <a:gd name="T23" fmla="*/ 1257 h 144145"/>
                <a:gd name="T24" fmla="*/ 807 w 157480"/>
                <a:gd name="T25" fmla="*/ 1193 h 144145"/>
                <a:gd name="T26" fmla="*/ 870 w 157480"/>
                <a:gd name="T27" fmla="*/ 1149 h 144145"/>
                <a:gd name="T28" fmla="*/ 927 w 157480"/>
                <a:gd name="T29" fmla="*/ 1047 h 144145"/>
                <a:gd name="T30" fmla="*/ 927 w 157480"/>
                <a:gd name="T31" fmla="*/ 940 h 144145"/>
                <a:gd name="T32" fmla="*/ 883 w 157480"/>
                <a:gd name="T33" fmla="*/ 876 h 144145"/>
                <a:gd name="T34" fmla="*/ 781 w 157480"/>
                <a:gd name="T35" fmla="*/ 863 h 144145"/>
                <a:gd name="T36" fmla="*/ 660 w 157480"/>
                <a:gd name="T37" fmla="*/ 901 h 144145"/>
                <a:gd name="T38" fmla="*/ 572 w 157480"/>
                <a:gd name="T39" fmla="*/ 978 h 144145"/>
                <a:gd name="T40" fmla="*/ 553 w 157480"/>
                <a:gd name="T41" fmla="*/ 1060 h 144145"/>
                <a:gd name="T42" fmla="*/ 597 w 157480"/>
                <a:gd name="T43" fmla="*/ 1149 h 144145"/>
                <a:gd name="T44" fmla="*/ 660 w 157480"/>
                <a:gd name="T45" fmla="*/ 1244 h 144145"/>
                <a:gd name="T46" fmla="*/ 673 w 157480"/>
                <a:gd name="T47" fmla="*/ 1365 h 144145"/>
                <a:gd name="T48" fmla="*/ 673 w 157480"/>
                <a:gd name="T49" fmla="*/ 1441 h 144145"/>
                <a:gd name="T50" fmla="*/ 597 w 157480"/>
                <a:gd name="T51" fmla="*/ 1428 h 144145"/>
                <a:gd name="T52" fmla="*/ 514 w 157480"/>
                <a:gd name="T53" fmla="*/ 1416 h 144145"/>
                <a:gd name="T54" fmla="*/ 438 w 157480"/>
                <a:gd name="T55" fmla="*/ 1416 h 144145"/>
                <a:gd name="T56" fmla="*/ 356 w 157480"/>
                <a:gd name="T57" fmla="*/ 1416 h 144145"/>
                <a:gd name="T58" fmla="*/ 279 w 157480"/>
                <a:gd name="T59" fmla="*/ 1403 h 144145"/>
                <a:gd name="T60" fmla="*/ 159 w 157480"/>
                <a:gd name="T61" fmla="*/ 1403 h 144145"/>
                <a:gd name="T62" fmla="*/ 83 w 157480"/>
                <a:gd name="T63" fmla="*/ 1403 h 144145"/>
                <a:gd name="T64" fmla="*/ 514 w 157480"/>
                <a:gd name="T65" fmla="*/ 1270 h 144145"/>
                <a:gd name="T66" fmla="*/ 489 w 157480"/>
                <a:gd name="T67" fmla="*/ 1193 h 144145"/>
                <a:gd name="T68" fmla="*/ 476 w 157480"/>
                <a:gd name="T69" fmla="*/ 1124 h 144145"/>
                <a:gd name="T70" fmla="*/ 476 w 157480"/>
                <a:gd name="T71" fmla="*/ 1047 h 144145"/>
                <a:gd name="T72" fmla="*/ 476 w 157480"/>
                <a:gd name="T73" fmla="*/ 978 h 144145"/>
                <a:gd name="T74" fmla="*/ 527 w 157480"/>
                <a:gd name="T75" fmla="*/ 889 h 144145"/>
                <a:gd name="T76" fmla="*/ 584 w 157480"/>
                <a:gd name="T77" fmla="*/ 832 h 144145"/>
                <a:gd name="T78" fmla="*/ 673 w 157480"/>
                <a:gd name="T79" fmla="*/ 768 h 144145"/>
                <a:gd name="T80" fmla="*/ 768 w 157480"/>
                <a:gd name="T81" fmla="*/ 730 h 144145"/>
                <a:gd name="T82" fmla="*/ 857 w 157480"/>
                <a:gd name="T83" fmla="*/ 743 h 144145"/>
                <a:gd name="T84" fmla="*/ 965 w 157480"/>
                <a:gd name="T85" fmla="*/ 781 h 144145"/>
                <a:gd name="T86" fmla="*/ 1016 w 157480"/>
                <a:gd name="T87" fmla="*/ 838 h 144145"/>
                <a:gd name="T88" fmla="*/ 1042 w 157480"/>
                <a:gd name="T89" fmla="*/ 901 h 144145"/>
                <a:gd name="T90" fmla="*/ 1054 w 157480"/>
                <a:gd name="T91" fmla="*/ 990 h 144145"/>
                <a:gd name="T92" fmla="*/ 1042 w 157480"/>
                <a:gd name="T93" fmla="*/ 1073 h 144145"/>
                <a:gd name="T94" fmla="*/ 1003 w 157480"/>
                <a:gd name="T95" fmla="*/ 1155 h 144145"/>
                <a:gd name="T96" fmla="*/ 965 w 157480"/>
                <a:gd name="T97" fmla="*/ 1219 h 144145"/>
                <a:gd name="T98" fmla="*/ 940 w 157480"/>
                <a:gd name="T99" fmla="*/ 1282 h 144145"/>
                <a:gd name="T100" fmla="*/ 1073 w 157480"/>
                <a:gd name="T101" fmla="*/ 0 h 144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480"/>
                <a:gd name="T154" fmla="*/ 0 h 144145"/>
                <a:gd name="T155" fmla="*/ 157480 w 157480"/>
                <a:gd name="T156" fmla="*/ 144145 h 144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480" h="144145">
                  <a:moveTo>
                    <a:pt x="107315" y="0"/>
                  </a:moveTo>
                  <a:lnTo>
                    <a:pt x="157480" y="131445"/>
                  </a:lnTo>
                  <a:lnTo>
                    <a:pt x="155575" y="131445"/>
                  </a:lnTo>
                  <a:lnTo>
                    <a:pt x="151765" y="133985"/>
                  </a:lnTo>
                  <a:lnTo>
                    <a:pt x="149225" y="135255"/>
                  </a:lnTo>
                  <a:lnTo>
                    <a:pt x="146685" y="136525"/>
                  </a:lnTo>
                  <a:lnTo>
                    <a:pt x="142875" y="136525"/>
                  </a:lnTo>
                  <a:lnTo>
                    <a:pt x="140335" y="137795"/>
                  </a:lnTo>
                  <a:lnTo>
                    <a:pt x="138430" y="137795"/>
                  </a:lnTo>
                  <a:lnTo>
                    <a:pt x="135890" y="137795"/>
                  </a:lnTo>
                  <a:lnTo>
                    <a:pt x="132080" y="137795"/>
                  </a:lnTo>
                  <a:lnTo>
                    <a:pt x="128270" y="139065"/>
                  </a:lnTo>
                  <a:lnTo>
                    <a:pt x="125730" y="139065"/>
                  </a:lnTo>
                  <a:lnTo>
                    <a:pt x="123190" y="139065"/>
                  </a:lnTo>
                  <a:lnTo>
                    <a:pt x="121285" y="139065"/>
                  </a:lnTo>
                  <a:lnTo>
                    <a:pt x="118745" y="140335"/>
                  </a:lnTo>
                  <a:lnTo>
                    <a:pt x="116205" y="140335"/>
                  </a:lnTo>
                  <a:lnTo>
                    <a:pt x="113665" y="140335"/>
                  </a:lnTo>
                  <a:lnTo>
                    <a:pt x="111125" y="140335"/>
                  </a:lnTo>
                  <a:lnTo>
                    <a:pt x="108585" y="141605"/>
                  </a:lnTo>
                  <a:lnTo>
                    <a:pt x="106045" y="141605"/>
                  </a:lnTo>
                  <a:lnTo>
                    <a:pt x="104140" y="141605"/>
                  </a:lnTo>
                  <a:lnTo>
                    <a:pt x="101600" y="141605"/>
                  </a:lnTo>
                  <a:lnTo>
                    <a:pt x="99060" y="141605"/>
                  </a:lnTo>
                  <a:lnTo>
                    <a:pt x="96520" y="141605"/>
                  </a:lnTo>
                  <a:lnTo>
                    <a:pt x="93980" y="141605"/>
                  </a:lnTo>
                  <a:lnTo>
                    <a:pt x="91440" y="141605"/>
                  </a:lnTo>
                  <a:lnTo>
                    <a:pt x="90170" y="141605"/>
                  </a:lnTo>
                  <a:lnTo>
                    <a:pt x="86995" y="141605"/>
                  </a:lnTo>
                  <a:lnTo>
                    <a:pt x="84455" y="141605"/>
                  </a:lnTo>
                  <a:lnTo>
                    <a:pt x="81915" y="140335"/>
                  </a:lnTo>
                  <a:lnTo>
                    <a:pt x="81915" y="137795"/>
                  </a:lnTo>
                  <a:lnTo>
                    <a:pt x="80645" y="135255"/>
                  </a:lnTo>
                  <a:lnTo>
                    <a:pt x="80645" y="131445"/>
                  </a:lnTo>
                  <a:lnTo>
                    <a:pt x="80645" y="128270"/>
                  </a:lnTo>
                  <a:lnTo>
                    <a:pt x="80645" y="125730"/>
                  </a:lnTo>
                  <a:lnTo>
                    <a:pt x="79375" y="121920"/>
                  </a:lnTo>
                  <a:lnTo>
                    <a:pt x="79375" y="120650"/>
                  </a:lnTo>
                  <a:lnTo>
                    <a:pt x="80645" y="119380"/>
                  </a:lnTo>
                  <a:lnTo>
                    <a:pt x="81915" y="118110"/>
                  </a:lnTo>
                  <a:lnTo>
                    <a:pt x="84455" y="116840"/>
                  </a:lnTo>
                  <a:lnTo>
                    <a:pt x="86995" y="114935"/>
                  </a:lnTo>
                  <a:lnTo>
                    <a:pt x="88900" y="111125"/>
                  </a:lnTo>
                  <a:lnTo>
                    <a:pt x="91440" y="108585"/>
                  </a:lnTo>
                  <a:lnTo>
                    <a:pt x="92710" y="104775"/>
                  </a:lnTo>
                  <a:lnTo>
                    <a:pt x="93980" y="100965"/>
                  </a:lnTo>
                  <a:lnTo>
                    <a:pt x="92710" y="97790"/>
                  </a:lnTo>
                  <a:lnTo>
                    <a:pt x="92710" y="93980"/>
                  </a:lnTo>
                  <a:lnTo>
                    <a:pt x="91440" y="91440"/>
                  </a:lnTo>
                  <a:lnTo>
                    <a:pt x="90170" y="88900"/>
                  </a:lnTo>
                  <a:lnTo>
                    <a:pt x="88265" y="87630"/>
                  </a:lnTo>
                  <a:lnTo>
                    <a:pt x="85725" y="86360"/>
                  </a:lnTo>
                  <a:lnTo>
                    <a:pt x="81915" y="86360"/>
                  </a:lnTo>
                  <a:lnTo>
                    <a:pt x="78105" y="86360"/>
                  </a:lnTo>
                  <a:lnTo>
                    <a:pt x="74295" y="87630"/>
                  </a:lnTo>
                  <a:lnTo>
                    <a:pt x="71120" y="88900"/>
                  </a:lnTo>
                  <a:lnTo>
                    <a:pt x="66040" y="90170"/>
                  </a:lnTo>
                  <a:lnTo>
                    <a:pt x="63500" y="92710"/>
                  </a:lnTo>
                  <a:lnTo>
                    <a:pt x="59690" y="95250"/>
                  </a:lnTo>
                  <a:lnTo>
                    <a:pt x="57150" y="97790"/>
                  </a:lnTo>
                  <a:lnTo>
                    <a:pt x="55880" y="99695"/>
                  </a:lnTo>
                  <a:lnTo>
                    <a:pt x="55245" y="103505"/>
                  </a:lnTo>
                  <a:lnTo>
                    <a:pt x="55245" y="106045"/>
                  </a:lnTo>
                  <a:lnTo>
                    <a:pt x="55880" y="108585"/>
                  </a:lnTo>
                  <a:lnTo>
                    <a:pt x="57150" y="111125"/>
                  </a:lnTo>
                  <a:lnTo>
                    <a:pt x="59690" y="114935"/>
                  </a:lnTo>
                  <a:lnTo>
                    <a:pt x="63500" y="118110"/>
                  </a:lnTo>
                  <a:lnTo>
                    <a:pt x="66040" y="120650"/>
                  </a:lnTo>
                  <a:lnTo>
                    <a:pt x="66040" y="124460"/>
                  </a:lnTo>
                  <a:lnTo>
                    <a:pt x="66040" y="128270"/>
                  </a:lnTo>
                  <a:lnTo>
                    <a:pt x="67310" y="132715"/>
                  </a:lnTo>
                  <a:lnTo>
                    <a:pt x="67310" y="136525"/>
                  </a:lnTo>
                  <a:lnTo>
                    <a:pt x="67310" y="141605"/>
                  </a:lnTo>
                  <a:lnTo>
                    <a:pt x="67310" y="142875"/>
                  </a:lnTo>
                  <a:lnTo>
                    <a:pt x="67310" y="144145"/>
                  </a:lnTo>
                  <a:lnTo>
                    <a:pt x="64770" y="144145"/>
                  </a:lnTo>
                  <a:lnTo>
                    <a:pt x="63500" y="142875"/>
                  </a:lnTo>
                  <a:lnTo>
                    <a:pt x="59690" y="142875"/>
                  </a:lnTo>
                  <a:lnTo>
                    <a:pt x="55880" y="142875"/>
                  </a:lnTo>
                  <a:lnTo>
                    <a:pt x="53975" y="141605"/>
                  </a:lnTo>
                  <a:lnTo>
                    <a:pt x="51435" y="141605"/>
                  </a:lnTo>
                  <a:lnTo>
                    <a:pt x="48895" y="141605"/>
                  </a:lnTo>
                  <a:lnTo>
                    <a:pt x="46355" y="141605"/>
                  </a:lnTo>
                  <a:lnTo>
                    <a:pt x="43815" y="141605"/>
                  </a:lnTo>
                  <a:lnTo>
                    <a:pt x="41275" y="141605"/>
                  </a:lnTo>
                  <a:lnTo>
                    <a:pt x="38100" y="141605"/>
                  </a:lnTo>
                  <a:lnTo>
                    <a:pt x="35560" y="141605"/>
                  </a:lnTo>
                  <a:lnTo>
                    <a:pt x="33020" y="141605"/>
                  </a:lnTo>
                  <a:lnTo>
                    <a:pt x="30480" y="141605"/>
                  </a:lnTo>
                  <a:lnTo>
                    <a:pt x="27940" y="140335"/>
                  </a:lnTo>
                  <a:lnTo>
                    <a:pt x="25400" y="140335"/>
                  </a:lnTo>
                  <a:lnTo>
                    <a:pt x="20955" y="140335"/>
                  </a:lnTo>
                  <a:lnTo>
                    <a:pt x="15875" y="140335"/>
                  </a:lnTo>
                  <a:lnTo>
                    <a:pt x="12065" y="140335"/>
                  </a:lnTo>
                  <a:lnTo>
                    <a:pt x="9525" y="140335"/>
                  </a:lnTo>
                  <a:lnTo>
                    <a:pt x="8255" y="140335"/>
                  </a:lnTo>
                  <a:lnTo>
                    <a:pt x="0" y="129540"/>
                  </a:lnTo>
                  <a:lnTo>
                    <a:pt x="51435" y="128270"/>
                  </a:lnTo>
                  <a:lnTo>
                    <a:pt x="51435" y="127000"/>
                  </a:lnTo>
                  <a:lnTo>
                    <a:pt x="50165" y="125730"/>
                  </a:lnTo>
                  <a:lnTo>
                    <a:pt x="50165" y="121920"/>
                  </a:lnTo>
                  <a:lnTo>
                    <a:pt x="48895" y="119380"/>
                  </a:lnTo>
                  <a:lnTo>
                    <a:pt x="47625" y="116840"/>
                  </a:lnTo>
                  <a:lnTo>
                    <a:pt x="47625" y="114935"/>
                  </a:lnTo>
                  <a:lnTo>
                    <a:pt x="47625" y="112395"/>
                  </a:lnTo>
                  <a:lnTo>
                    <a:pt x="47625" y="109855"/>
                  </a:lnTo>
                  <a:lnTo>
                    <a:pt x="47625" y="107315"/>
                  </a:lnTo>
                  <a:lnTo>
                    <a:pt x="47625" y="104775"/>
                  </a:lnTo>
                  <a:lnTo>
                    <a:pt x="47625" y="102235"/>
                  </a:lnTo>
                  <a:lnTo>
                    <a:pt x="47625" y="99695"/>
                  </a:lnTo>
                  <a:lnTo>
                    <a:pt x="47625" y="97790"/>
                  </a:lnTo>
                  <a:lnTo>
                    <a:pt x="48895" y="93980"/>
                  </a:lnTo>
                  <a:lnTo>
                    <a:pt x="50165" y="91440"/>
                  </a:lnTo>
                  <a:lnTo>
                    <a:pt x="52705" y="88900"/>
                  </a:lnTo>
                  <a:lnTo>
                    <a:pt x="53975" y="86360"/>
                  </a:lnTo>
                  <a:lnTo>
                    <a:pt x="55880" y="85090"/>
                  </a:lnTo>
                  <a:lnTo>
                    <a:pt x="58420" y="83185"/>
                  </a:lnTo>
                  <a:lnTo>
                    <a:pt x="60960" y="80645"/>
                  </a:lnTo>
                  <a:lnTo>
                    <a:pt x="64770" y="78105"/>
                  </a:lnTo>
                  <a:lnTo>
                    <a:pt x="67310" y="76835"/>
                  </a:lnTo>
                  <a:lnTo>
                    <a:pt x="71120" y="75565"/>
                  </a:lnTo>
                  <a:lnTo>
                    <a:pt x="74295" y="75565"/>
                  </a:lnTo>
                  <a:lnTo>
                    <a:pt x="76835" y="73025"/>
                  </a:lnTo>
                  <a:lnTo>
                    <a:pt x="79375" y="73025"/>
                  </a:lnTo>
                  <a:lnTo>
                    <a:pt x="83185" y="73025"/>
                  </a:lnTo>
                  <a:lnTo>
                    <a:pt x="85725" y="74295"/>
                  </a:lnTo>
                  <a:lnTo>
                    <a:pt x="90170" y="75565"/>
                  </a:lnTo>
                  <a:lnTo>
                    <a:pt x="92710" y="76835"/>
                  </a:lnTo>
                  <a:lnTo>
                    <a:pt x="96520" y="78105"/>
                  </a:lnTo>
                  <a:lnTo>
                    <a:pt x="99060" y="79375"/>
                  </a:lnTo>
                  <a:lnTo>
                    <a:pt x="100330" y="81915"/>
                  </a:lnTo>
                  <a:lnTo>
                    <a:pt x="101600" y="83820"/>
                  </a:lnTo>
                  <a:lnTo>
                    <a:pt x="102870" y="85090"/>
                  </a:lnTo>
                  <a:lnTo>
                    <a:pt x="104140" y="87630"/>
                  </a:lnTo>
                  <a:lnTo>
                    <a:pt x="104140" y="90170"/>
                  </a:lnTo>
                  <a:lnTo>
                    <a:pt x="105410" y="93980"/>
                  </a:lnTo>
                  <a:lnTo>
                    <a:pt x="105410" y="96520"/>
                  </a:lnTo>
                  <a:lnTo>
                    <a:pt x="105410" y="99060"/>
                  </a:lnTo>
                  <a:lnTo>
                    <a:pt x="105410" y="102235"/>
                  </a:lnTo>
                  <a:lnTo>
                    <a:pt x="105410" y="104775"/>
                  </a:lnTo>
                  <a:lnTo>
                    <a:pt x="104140" y="107315"/>
                  </a:lnTo>
                  <a:lnTo>
                    <a:pt x="102870" y="109855"/>
                  </a:lnTo>
                  <a:lnTo>
                    <a:pt x="101600" y="113665"/>
                  </a:lnTo>
                  <a:lnTo>
                    <a:pt x="100330" y="115570"/>
                  </a:lnTo>
                  <a:lnTo>
                    <a:pt x="99060" y="118110"/>
                  </a:lnTo>
                  <a:lnTo>
                    <a:pt x="97790" y="120650"/>
                  </a:lnTo>
                  <a:lnTo>
                    <a:pt x="96520" y="121920"/>
                  </a:lnTo>
                  <a:lnTo>
                    <a:pt x="96520" y="124460"/>
                  </a:lnTo>
                  <a:lnTo>
                    <a:pt x="93980" y="127000"/>
                  </a:lnTo>
                  <a:lnTo>
                    <a:pt x="93980" y="128270"/>
                  </a:lnTo>
                  <a:lnTo>
                    <a:pt x="137160" y="125730"/>
                  </a:lnTo>
                  <a:lnTo>
                    <a:pt x="97790" y="12065"/>
                  </a:lnTo>
                  <a:lnTo>
                    <a:pt x="10731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7" name="Shape 3109"/>
            <p:cNvSpPr>
              <a:spLocks/>
            </p:cNvSpPr>
            <p:nvPr/>
          </p:nvSpPr>
          <p:spPr bwMode="auto">
            <a:xfrm>
              <a:off x="8801" y="11976"/>
              <a:ext cx="2616" cy="1587"/>
            </a:xfrm>
            <a:custGeom>
              <a:avLst/>
              <a:gdLst>
                <a:gd name="T0" fmla="*/ 2025 w 261620"/>
                <a:gd name="T1" fmla="*/ 44 h 158750"/>
                <a:gd name="T2" fmla="*/ 2127 w 261620"/>
                <a:gd name="T3" fmla="*/ 254 h 158750"/>
                <a:gd name="T4" fmla="*/ 2222 w 261620"/>
                <a:gd name="T5" fmla="*/ 451 h 158750"/>
                <a:gd name="T6" fmla="*/ 2299 w 261620"/>
                <a:gd name="T7" fmla="*/ 622 h 158750"/>
                <a:gd name="T8" fmla="*/ 2381 w 261620"/>
                <a:gd name="T9" fmla="*/ 794 h 158750"/>
                <a:gd name="T10" fmla="*/ 2457 w 261620"/>
                <a:gd name="T11" fmla="*/ 965 h 158750"/>
                <a:gd name="T12" fmla="*/ 2565 w 261620"/>
                <a:gd name="T13" fmla="*/ 1181 h 158750"/>
                <a:gd name="T14" fmla="*/ 2591 w 261620"/>
                <a:gd name="T15" fmla="*/ 1339 h 158750"/>
                <a:gd name="T16" fmla="*/ 2470 w 261620"/>
                <a:gd name="T17" fmla="*/ 1365 h 158750"/>
                <a:gd name="T18" fmla="*/ 2343 w 261620"/>
                <a:gd name="T19" fmla="*/ 1206 h 158750"/>
                <a:gd name="T20" fmla="*/ 2299 w 261620"/>
                <a:gd name="T21" fmla="*/ 1086 h 158750"/>
                <a:gd name="T22" fmla="*/ 2197 w 261620"/>
                <a:gd name="T23" fmla="*/ 863 h 158750"/>
                <a:gd name="T24" fmla="*/ 2076 w 261620"/>
                <a:gd name="T25" fmla="*/ 597 h 158750"/>
                <a:gd name="T26" fmla="*/ 1956 w 261620"/>
                <a:gd name="T27" fmla="*/ 375 h 158750"/>
                <a:gd name="T28" fmla="*/ 1892 w 261620"/>
                <a:gd name="T29" fmla="*/ 229 h 158750"/>
                <a:gd name="T30" fmla="*/ 1575 w 261620"/>
                <a:gd name="T31" fmla="*/ 292 h 158750"/>
                <a:gd name="T32" fmla="*/ 1721 w 261620"/>
                <a:gd name="T33" fmla="*/ 375 h 158750"/>
                <a:gd name="T34" fmla="*/ 1759 w 261620"/>
                <a:gd name="T35" fmla="*/ 508 h 158750"/>
                <a:gd name="T36" fmla="*/ 1651 w 261620"/>
                <a:gd name="T37" fmla="*/ 660 h 158750"/>
                <a:gd name="T38" fmla="*/ 1492 w 261620"/>
                <a:gd name="T39" fmla="*/ 755 h 158750"/>
                <a:gd name="T40" fmla="*/ 1321 w 261620"/>
                <a:gd name="T41" fmla="*/ 781 h 158750"/>
                <a:gd name="T42" fmla="*/ 1162 w 261620"/>
                <a:gd name="T43" fmla="*/ 743 h 158750"/>
                <a:gd name="T44" fmla="*/ 1035 w 261620"/>
                <a:gd name="T45" fmla="*/ 609 h 158750"/>
                <a:gd name="T46" fmla="*/ 1022 w 261620"/>
                <a:gd name="T47" fmla="*/ 463 h 158750"/>
                <a:gd name="T48" fmla="*/ 1022 w 261620"/>
                <a:gd name="T49" fmla="*/ 267 h 158750"/>
                <a:gd name="T50" fmla="*/ 610 w 261620"/>
                <a:gd name="T51" fmla="*/ 597 h 158750"/>
                <a:gd name="T52" fmla="*/ 438 w 261620"/>
                <a:gd name="T53" fmla="*/ 559 h 158750"/>
                <a:gd name="T54" fmla="*/ 241 w 261620"/>
                <a:gd name="T55" fmla="*/ 609 h 158750"/>
                <a:gd name="T56" fmla="*/ 133 w 261620"/>
                <a:gd name="T57" fmla="*/ 743 h 158750"/>
                <a:gd name="T58" fmla="*/ 165 w 261620"/>
                <a:gd name="T59" fmla="*/ 952 h 158750"/>
                <a:gd name="T60" fmla="*/ 305 w 261620"/>
                <a:gd name="T61" fmla="*/ 1035 h 158750"/>
                <a:gd name="T62" fmla="*/ 476 w 261620"/>
                <a:gd name="T63" fmla="*/ 1047 h 158750"/>
                <a:gd name="T64" fmla="*/ 622 w 261620"/>
                <a:gd name="T65" fmla="*/ 965 h 158750"/>
                <a:gd name="T66" fmla="*/ 610 w 261620"/>
                <a:gd name="T67" fmla="*/ 1587 h 158750"/>
                <a:gd name="T68" fmla="*/ 438 w 261620"/>
                <a:gd name="T69" fmla="*/ 1193 h 158750"/>
                <a:gd name="T70" fmla="*/ 279 w 261620"/>
                <a:gd name="T71" fmla="*/ 1181 h 158750"/>
                <a:gd name="T72" fmla="*/ 133 w 261620"/>
                <a:gd name="T73" fmla="*/ 1086 h 158750"/>
                <a:gd name="T74" fmla="*/ 19 w 261620"/>
                <a:gd name="T75" fmla="*/ 889 h 158750"/>
                <a:gd name="T76" fmla="*/ 19 w 261620"/>
                <a:gd name="T77" fmla="*/ 647 h 158750"/>
                <a:gd name="T78" fmla="*/ 133 w 261620"/>
                <a:gd name="T79" fmla="*/ 508 h 158750"/>
                <a:gd name="T80" fmla="*/ 292 w 261620"/>
                <a:gd name="T81" fmla="*/ 463 h 158750"/>
                <a:gd name="T82" fmla="*/ 508 w 261620"/>
                <a:gd name="T83" fmla="*/ 425 h 158750"/>
                <a:gd name="T84" fmla="*/ 571 w 261620"/>
                <a:gd name="T85" fmla="*/ 121 h 158750"/>
                <a:gd name="T86" fmla="*/ 730 w 261620"/>
                <a:gd name="T87" fmla="*/ 121 h 158750"/>
                <a:gd name="T88" fmla="*/ 889 w 261620"/>
                <a:gd name="T89" fmla="*/ 146 h 158750"/>
                <a:gd name="T90" fmla="*/ 1073 w 261620"/>
                <a:gd name="T91" fmla="*/ 159 h 158750"/>
                <a:gd name="T92" fmla="*/ 1206 w 261620"/>
                <a:gd name="T93" fmla="*/ 241 h 158750"/>
                <a:gd name="T94" fmla="*/ 1194 w 261620"/>
                <a:gd name="T95" fmla="*/ 387 h 158750"/>
                <a:gd name="T96" fmla="*/ 1162 w 261620"/>
                <a:gd name="T97" fmla="*/ 546 h 158750"/>
                <a:gd name="T98" fmla="*/ 1321 w 261620"/>
                <a:gd name="T99" fmla="*/ 673 h 158750"/>
                <a:gd name="T100" fmla="*/ 1479 w 261620"/>
                <a:gd name="T101" fmla="*/ 647 h 158750"/>
                <a:gd name="T102" fmla="*/ 1613 w 261620"/>
                <a:gd name="T103" fmla="*/ 508 h 158750"/>
                <a:gd name="T104" fmla="*/ 1537 w 261620"/>
                <a:gd name="T105" fmla="*/ 375 h 158750"/>
                <a:gd name="T106" fmla="*/ 1416 w 261620"/>
                <a:gd name="T107" fmla="*/ 317 h 158750"/>
                <a:gd name="T108" fmla="*/ 1403 w 261620"/>
                <a:gd name="T109" fmla="*/ 133 h 158750"/>
                <a:gd name="T110" fmla="*/ 1575 w 261620"/>
                <a:gd name="T111" fmla="*/ 83 h 158750"/>
                <a:gd name="T112" fmla="*/ 1721 w 261620"/>
                <a:gd name="T113" fmla="*/ 44 h 158750"/>
                <a:gd name="T114" fmla="*/ 1956 w 261620"/>
                <a:gd name="T115" fmla="*/ 0 h 1587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1620"/>
                <a:gd name="T175" fmla="*/ 0 h 158750"/>
                <a:gd name="T176" fmla="*/ 261620 w 261620"/>
                <a:gd name="T177" fmla="*/ 158750 h 1587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1620" h="158750">
                  <a:moveTo>
                    <a:pt x="195580" y="0"/>
                  </a:moveTo>
                  <a:lnTo>
                    <a:pt x="198120" y="1270"/>
                  </a:lnTo>
                  <a:lnTo>
                    <a:pt x="200660" y="1270"/>
                  </a:lnTo>
                  <a:lnTo>
                    <a:pt x="201295" y="2540"/>
                  </a:lnTo>
                  <a:lnTo>
                    <a:pt x="201295" y="3175"/>
                  </a:lnTo>
                  <a:lnTo>
                    <a:pt x="202565" y="4445"/>
                  </a:lnTo>
                  <a:lnTo>
                    <a:pt x="203835" y="6985"/>
                  </a:lnTo>
                  <a:lnTo>
                    <a:pt x="205105" y="9525"/>
                  </a:lnTo>
                  <a:lnTo>
                    <a:pt x="206375" y="12065"/>
                  </a:lnTo>
                  <a:lnTo>
                    <a:pt x="207645" y="17145"/>
                  </a:lnTo>
                  <a:lnTo>
                    <a:pt x="210185" y="20320"/>
                  </a:lnTo>
                  <a:lnTo>
                    <a:pt x="212725" y="25400"/>
                  </a:lnTo>
                  <a:lnTo>
                    <a:pt x="213995" y="29210"/>
                  </a:lnTo>
                  <a:lnTo>
                    <a:pt x="216535" y="34290"/>
                  </a:lnTo>
                  <a:lnTo>
                    <a:pt x="217805" y="37465"/>
                  </a:lnTo>
                  <a:lnTo>
                    <a:pt x="219710" y="40005"/>
                  </a:lnTo>
                  <a:lnTo>
                    <a:pt x="220980" y="42545"/>
                  </a:lnTo>
                  <a:lnTo>
                    <a:pt x="222250" y="45085"/>
                  </a:lnTo>
                  <a:lnTo>
                    <a:pt x="223520" y="48895"/>
                  </a:lnTo>
                  <a:lnTo>
                    <a:pt x="224790" y="50800"/>
                  </a:lnTo>
                  <a:lnTo>
                    <a:pt x="226060" y="53340"/>
                  </a:lnTo>
                  <a:lnTo>
                    <a:pt x="227330" y="55880"/>
                  </a:lnTo>
                  <a:lnTo>
                    <a:pt x="228600" y="59690"/>
                  </a:lnTo>
                  <a:lnTo>
                    <a:pt x="229870" y="62230"/>
                  </a:lnTo>
                  <a:lnTo>
                    <a:pt x="231140" y="66040"/>
                  </a:lnTo>
                  <a:lnTo>
                    <a:pt x="233680" y="67945"/>
                  </a:lnTo>
                  <a:lnTo>
                    <a:pt x="234315" y="70485"/>
                  </a:lnTo>
                  <a:lnTo>
                    <a:pt x="235585" y="74295"/>
                  </a:lnTo>
                  <a:lnTo>
                    <a:pt x="236855" y="76835"/>
                  </a:lnTo>
                  <a:lnTo>
                    <a:pt x="238125" y="79375"/>
                  </a:lnTo>
                  <a:lnTo>
                    <a:pt x="239395" y="81915"/>
                  </a:lnTo>
                  <a:lnTo>
                    <a:pt x="240665" y="85090"/>
                  </a:lnTo>
                  <a:lnTo>
                    <a:pt x="241935" y="87630"/>
                  </a:lnTo>
                  <a:lnTo>
                    <a:pt x="243205" y="90170"/>
                  </a:lnTo>
                  <a:lnTo>
                    <a:pt x="244475" y="92710"/>
                  </a:lnTo>
                  <a:lnTo>
                    <a:pt x="245745" y="96520"/>
                  </a:lnTo>
                  <a:lnTo>
                    <a:pt x="247015" y="99060"/>
                  </a:lnTo>
                  <a:lnTo>
                    <a:pt x="248285" y="100965"/>
                  </a:lnTo>
                  <a:lnTo>
                    <a:pt x="250825" y="104775"/>
                  </a:lnTo>
                  <a:lnTo>
                    <a:pt x="252730" y="109855"/>
                  </a:lnTo>
                  <a:lnTo>
                    <a:pt x="254000" y="113665"/>
                  </a:lnTo>
                  <a:lnTo>
                    <a:pt x="256540" y="118110"/>
                  </a:lnTo>
                  <a:lnTo>
                    <a:pt x="257810" y="120650"/>
                  </a:lnTo>
                  <a:lnTo>
                    <a:pt x="259080" y="124460"/>
                  </a:lnTo>
                  <a:lnTo>
                    <a:pt x="261620" y="127000"/>
                  </a:lnTo>
                  <a:lnTo>
                    <a:pt x="261620" y="129540"/>
                  </a:lnTo>
                  <a:lnTo>
                    <a:pt x="261620" y="130810"/>
                  </a:lnTo>
                  <a:lnTo>
                    <a:pt x="259080" y="133985"/>
                  </a:lnTo>
                  <a:lnTo>
                    <a:pt x="257810" y="135255"/>
                  </a:lnTo>
                  <a:lnTo>
                    <a:pt x="256540" y="136525"/>
                  </a:lnTo>
                  <a:lnTo>
                    <a:pt x="254000" y="137795"/>
                  </a:lnTo>
                  <a:lnTo>
                    <a:pt x="251460" y="137795"/>
                  </a:lnTo>
                  <a:lnTo>
                    <a:pt x="249555" y="137795"/>
                  </a:lnTo>
                  <a:lnTo>
                    <a:pt x="247015" y="136525"/>
                  </a:lnTo>
                  <a:lnTo>
                    <a:pt x="244475" y="133985"/>
                  </a:lnTo>
                  <a:lnTo>
                    <a:pt x="241935" y="131445"/>
                  </a:lnTo>
                  <a:lnTo>
                    <a:pt x="239395" y="128270"/>
                  </a:lnTo>
                  <a:lnTo>
                    <a:pt x="238125" y="125730"/>
                  </a:lnTo>
                  <a:lnTo>
                    <a:pt x="235585" y="123190"/>
                  </a:lnTo>
                  <a:lnTo>
                    <a:pt x="234315" y="120650"/>
                  </a:lnTo>
                  <a:lnTo>
                    <a:pt x="234315" y="119380"/>
                  </a:lnTo>
                  <a:lnTo>
                    <a:pt x="233680" y="118110"/>
                  </a:lnTo>
                  <a:lnTo>
                    <a:pt x="233680" y="115570"/>
                  </a:lnTo>
                  <a:lnTo>
                    <a:pt x="232410" y="113665"/>
                  </a:lnTo>
                  <a:lnTo>
                    <a:pt x="231140" y="111125"/>
                  </a:lnTo>
                  <a:lnTo>
                    <a:pt x="229870" y="108585"/>
                  </a:lnTo>
                  <a:lnTo>
                    <a:pt x="228600" y="104775"/>
                  </a:lnTo>
                  <a:lnTo>
                    <a:pt x="227330" y="102235"/>
                  </a:lnTo>
                  <a:lnTo>
                    <a:pt x="224790" y="99060"/>
                  </a:lnTo>
                  <a:lnTo>
                    <a:pt x="223520" y="93980"/>
                  </a:lnTo>
                  <a:lnTo>
                    <a:pt x="220980" y="90170"/>
                  </a:lnTo>
                  <a:lnTo>
                    <a:pt x="219710" y="86360"/>
                  </a:lnTo>
                  <a:lnTo>
                    <a:pt x="217805" y="81915"/>
                  </a:lnTo>
                  <a:lnTo>
                    <a:pt x="215265" y="78105"/>
                  </a:lnTo>
                  <a:lnTo>
                    <a:pt x="213995" y="73025"/>
                  </a:lnTo>
                  <a:lnTo>
                    <a:pt x="211455" y="69215"/>
                  </a:lnTo>
                  <a:lnTo>
                    <a:pt x="208915" y="64770"/>
                  </a:lnTo>
                  <a:lnTo>
                    <a:pt x="207645" y="59690"/>
                  </a:lnTo>
                  <a:lnTo>
                    <a:pt x="203835" y="55880"/>
                  </a:lnTo>
                  <a:lnTo>
                    <a:pt x="202565" y="50800"/>
                  </a:lnTo>
                  <a:lnTo>
                    <a:pt x="200660" y="47625"/>
                  </a:lnTo>
                  <a:lnTo>
                    <a:pt x="199390" y="43815"/>
                  </a:lnTo>
                  <a:lnTo>
                    <a:pt x="196850" y="40005"/>
                  </a:lnTo>
                  <a:lnTo>
                    <a:pt x="195580" y="37465"/>
                  </a:lnTo>
                  <a:lnTo>
                    <a:pt x="194310" y="34290"/>
                  </a:lnTo>
                  <a:lnTo>
                    <a:pt x="193040" y="31750"/>
                  </a:lnTo>
                  <a:lnTo>
                    <a:pt x="191770" y="27940"/>
                  </a:lnTo>
                  <a:lnTo>
                    <a:pt x="190500" y="26670"/>
                  </a:lnTo>
                  <a:lnTo>
                    <a:pt x="189230" y="24130"/>
                  </a:lnTo>
                  <a:lnTo>
                    <a:pt x="189230" y="22860"/>
                  </a:lnTo>
                  <a:lnTo>
                    <a:pt x="162560" y="20320"/>
                  </a:lnTo>
                  <a:lnTo>
                    <a:pt x="160020" y="21590"/>
                  </a:lnTo>
                  <a:lnTo>
                    <a:pt x="157480" y="22860"/>
                  </a:lnTo>
                  <a:lnTo>
                    <a:pt x="154940" y="25400"/>
                  </a:lnTo>
                  <a:lnTo>
                    <a:pt x="156210" y="27940"/>
                  </a:lnTo>
                  <a:lnTo>
                    <a:pt x="157480" y="29210"/>
                  </a:lnTo>
                  <a:lnTo>
                    <a:pt x="160020" y="29210"/>
                  </a:lnTo>
                  <a:lnTo>
                    <a:pt x="162560" y="30480"/>
                  </a:lnTo>
                  <a:lnTo>
                    <a:pt x="166370" y="31750"/>
                  </a:lnTo>
                  <a:lnTo>
                    <a:pt x="168275" y="33020"/>
                  </a:lnTo>
                  <a:lnTo>
                    <a:pt x="170815" y="36195"/>
                  </a:lnTo>
                  <a:lnTo>
                    <a:pt x="172085" y="37465"/>
                  </a:lnTo>
                  <a:lnTo>
                    <a:pt x="173355" y="38735"/>
                  </a:lnTo>
                  <a:lnTo>
                    <a:pt x="174625" y="41275"/>
                  </a:lnTo>
                  <a:lnTo>
                    <a:pt x="175895" y="43815"/>
                  </a:lnTo>
                  <a:lnTo>
                    <a:pt x="175895" y="46355"/>
                  </a:lnTo>
                  <a:lnTo>
                    <a:pt x="175895" y="48895"/>
                  </a:lnTo>
                  <a:lnTo>
                    <a:pt x="175895" y="50800"/>
                  </a:lnTo>
                  <a:lnTo>
                    <a:pt x="174625" y="53340"/>
                  </a:lnTo>
                  <a:lnTo>
                    <a:pt x="173355" y="55880"/>
                  </a:lnTo>
                  <a:lnTo>
                    <a:pt x="170815" y="58420"/>
                  </a:lnTo>
                  <a:lnTo>
                    <a:pt x="169545" y="60960"/>
                  </a:lnTo>
                  <a:lnTo>
                    <a:pt x="167640" y="63500"/>
                  </a:lnTo>
                  <a:lnTo>
                    <a:pt x="165100" y="66040"/>
                  </a:lnTo>
                  <a:lnTo>
                    <a:pt x="162560" y="67310"/>
                  </a:lnTo>
                  <a:lnTo>
                    <a:pt x="160020" y="69215"/>
                  </a:lnTo>
                  <a:lnTo>
                    <a:pt x="156210" y="71755"/>
                  </a:lnTo>
                  <a:lnTo>
                    <a:pt x="153670" y="73025"/>
                  </a:lnTo>
                  <a:lnTo>
                    <a:pt x="151130" y="74295"/>
                  </a:lnTo>
                  <a:lnTo>
                    <a:pt x="149225" y="75565"/>
                  </a:lnTo>
                  <a:lnTo>
                    <a:pt x="145415" y="76835"/>
                  </a:lnTo>
                  <a:lnTo>
                    <a:pt x="142875" y="76835"/>
                  </a:lnTo>
                  <a:lnTo>
                    <a:pt x="139065" y="78105"/>
                  </a:lnTo>
                  <a:lnTo>
                    <a:pt x="136525" y="78105"/>
                  </a:lnTo>
                  <a:lnTo>
                    <a:pt x="133985" y="78105"/>
                  </a:lnTo>
                  <a:lnTo>
                    <a:pt x="132080" y="78105"/>
                  </a:lnTo>
                  <a:lnTo>
                    <a:pt x="128270" y="78105"/>
                  </a:lnTo>
                  <a:lnTo>
                    <a:pt x="125730" y="78105"/>
                  </a:lnTo>
                  <a:lnTo>
                    <a:pt x="124460" y="78105"/>
                  </a:lnTo>
                  <a:lnTo>
                    <a:pt x="120650" y="76835"/>
                  </a:lnTo>
                  <a:lnTo>
                    <a:pt x="118110" y="75565"/>
                  </a:lnTo>
                  <a:lnTo>
                    <a:pt x="116205" y="74295"/>
                  </a:lnTo>
                  <a:lnTo>
                    <a:pt x="114935" y="73025"/>
                  </a:lnTo>
                  <a:lnTo>
                    <a:pt x="111125" y="70485"/>
                  </a:lnTo>
                  <a:lnTo>
                    <a:pt x="109855" y="69215"/>
                  </a:lnTo>
                  <a:lnTo>
                    <a:pt x="107315" y="66040"/>
                  </a:lnTo>
                  <a:lnTo>
                    <a:pt x="106045" y="64770"/>
                  </a:lnTo>
                  <a:lnTo>
                    <a:pt x="103505" y="60960"/>
                  </a:lnTo>
                  <a:lnTo>
                    <a:pt x="103505" y="58420"/>
                  </a:lnTo>
                  <a:lnTo>
                    <a:pt x="102235" y="55880"/>
                  </a:lnTo>
                  <a:lnTo>
                    <a:pt x="102235" y="53340"/>
                  </a:lnTo>
                  <a:lnTo>
                    <a:pt x="100965" y="50800"/>
                  </a:lnTo>
                  <a:lnTo>
                    <a:pt x="100965" y="48895"/>
                  </a:lnTo>
                  <a:lnTo>
                    <a:pt x="102235" y="46355"/>
                  </a:lnTo>
                  <a:lnTo>
                    <a:pt x="102235" y="43815"/>
                  </a:lnTo>
                  <a:lnTo>
                    <a:pt x="103505" y="40005"/>
                  </a:lnTo>
                  <a:lnTo>
                    <a:pt x="104775" y="37465"/>
                  </a:lnTo>
                  <a:lnTo>
                    <a:pt x="104775" y="34925"/>
                  </a:lnTo>
                  <a:lnTo>
                    <a:pt x="106045" y="34925"/>
                  </a:lnTo>
                  <a:lnTo>
                    <a:pt x="102235" y="26670"/>
                  </a:lnTo>
                  <a:lnTo>
                    <a:pt x="69215" y="26670"/>
                  </a:lnTo>
                  <a:lnTo>
                    <a:pt x="76835" y="62230"/>
                  </a:lnTo>
                  <a:lnTo>
                    <a:pt x="66040" y="62230"/>
                  </a:lnTo>
                  <a:lnTo>
                    <a:pt x="64770" y="60960"/>
                  </a:lnTo>
                  <a:lnTo>
                    <a:pt x="63500" y="59690"/>
                  </a:lnTo>
                  <a:lnTo>
                    <a:pt x="60960" y="59690"/>
                  </a:lnTo>
                  <a:lnTo>
                    <a:pt x="59690" y="58420"/>
                  </a:lnTo>
                  <a:lnTo>
                    <a:pt x="55880" y="57150"/>
                  </a:lnTo>
                  <a:lnTo>
                    <a:pt x="52070" y="55880"/>
                  </a:lnTo>
                  <a:lnTo>
                    <a:pt x="50165" y="55880"/>
                  </a:lnTo>
                  <a:lnTo>
                    <a:pt x="47625" y="55880"/>
                  </a:lnTo>
                  <a:lnTo>
                    <a:pt x="43815" y="55880"/>
                  </a:lnTo>
                  <a:lnTo>
                    <a:pt x="41275" y="55880"/>
                  </a:lnTo>
                  <a:lnTo>
                    <a:pt x="37465" y="55880"/>
                  </a:lnTo>
                  <a:lnTo>
                    <a:pt x="33655" y="57150"/>
                  </a:lnTo>
                  <a:lnTo>
                    <a:pt x="30480" y="58420"/>
                  </a:lnTo>
                  <a:lnTo>
                    <a:pt x="27940" y="59690"/>
                  </a:lnTo>
                  <a:lnTo>
                    <a:pt x="24130" y="60960"/>
                  </a:lnTo>
                  <a:lnTo>
                    <a:pt x="21590" y="62230"/>
                  </a:lnTo>
                  <a:lnTo>
                    <a:pt x="19050" y="63500"/>
                  </a:lnTo>
                  <a:lnTo>
                    <a:pt x="16510" y="66040"/>
                  </a:lnTo>
                  <a:lnTo>
                    <a:pt x="14605" y="67945"/>
                  </a:lnTo>
                  <a:lnTo>
                    <a:pt x="14605" y="71755"/>
                  </a:lnTo>
                  <a:lnTo>
                    <a:pt x="13335" y="74295"/>
                  </a:lnTo>
                  <a:lnTo>
                    <a:pt x="13335" y="78105"/>
                  </a:lnTo>
                  <a:lnTo>
                    <a:pt x="13335" y="81915"/>
                  </a:lnTo>
                  <a:lnTo>
                    <a:pt x="13335" y="85090"/>
                  </a:lnTo>
                  <a:lnTo>
                    <a:pt x="13335" y="87630"/>
                  </a:lnTo>
                  <a:lnTo>
                    <a:pt x="14605" y="90170"/>
                  </a:lnTo>
                  <a:lnTo>
                    <a:pt x="16510" y="95250"/>
                  </a:lnTo>
                  <a:lnTo>
                    <a:pt x="20320" y="99060"/>
                  </a:lnTo>
                  <a:lnTo>
                    <a:pt x="21590" y="99695"/>
                  </a:lnTo>
                  <a:lnTo>
                    <a:pt x="24130" y="100965"/>
                  </a:lnTo>
                  <a:lnTo>
                    <a:pt x="25400" y="102235"/>
                  </a:lnTo>
                  <a:lnTo>
                    <a:pt x="27940" y="103505"/>
                  </a:lnTo>
                  <a:lnTo>
                    <a:pt x="30480" y="103505"/>
                  </a:lnTo>
                  <a:lnTo>
                    <a:pt x="33020" y="104775"/>
                  </a:lnTo>
                  <a:lnTo>
                    <a:pt x="36195" y="104775"/>
                  </a:lnTo>
                  <a:lnTo>
                    <a:pt x="40005" y="106045"/>
                  </a:lnTo>
                  <a:lnTo>
                    <a:pt x="42545" y="106045"/>
                  </a:lnTo>
                  <a:lnTo>
                    <a:pt x="45085" y="104775"/>
                  </a:lnTo>
                  <a:lnTo>
                    <a:pt x="47625" y="104775"/>
                  </a:lnTo>
                  <a:lnTo>
                    <a:pt x="50165" y="103505"/>
                  </a:lnTo>
                  <a:lnTo>
                    <a:pt x="52070" y="102235"/>
                  </a:lnTo>
                  <a:lnTo>
                    <a:pt x="54610" y="102235"/>
                  </a:lnTo>
                  <a:lnTo>
                    <a:pt x="57150" y="99695"/>
                  </a:lnTo>
                  <a:lnTo>
                    <a:pt x="59690" y="99695"/>
                  </a:lnTo>
                  <a:lnTo>
                    <a:pt x="62230" y="96520"/>
                  </a:lnTo>
                  <a:lnTo>
                    <a:pt x="66040" y="93980"/>
                  </a:lnTo>
                  <a:lnTo>
                    <a:pt x="66675" y="92710"/>
                  </a:lnTo>
                  <a:lnTo>
                    <a:pt x="67945" y="92710"/>
                  </a:lnTo>
                  <a:lnTo>
                    <a:pt x="74295" y="92710"/>
                  </a:lnTo>
                  <a:lnTo>
                    <a:pt x="76835" y="148590"/>
                  </a:lnTo>
                  <a:lnTo>
                    <a:pt x="60960" y="158750"/>
                  </a:lnTo>
                  <a:lnTo>
                    <a:pt x="57150" y="114935"/>
                  </a:lnTo>
                  <a:lnTo>
                    <a:pt x="55880" y="114935"/>
                  </a:lnTo>
                  <a:lnTo>
                    <a:pt x="54610" y="115570"/>
                  </a:lnTo>
                  <a:lnTo>
                    <a:pt x="50800" y="116840"/>
                  </a:lnTo>
                  <a:lnTo>
                    <a:pt x="47625" y="118110"/>
                  </a:lnTo>
                  <a:lnTo>
                    <a:pt x="43815" y="119380"/>
                  </a:lnTo>
                  <a:lnTo>
                    <a:pt x="41275" y="119380"/>
                  </a:lnTo>
                  <a:lnTo>
                    <a:pt x="38735" y="119380"/>
                  </a:lnTo>
                  <a:lnTo>
                    <a:pt x="36195" y="120650"/>
                  </a:lnTo>
                  <a:lnTo>
                    <a:pt x="33655" y="119380"/>
                  </a:lnTo>
                  <a:lnTo>
                    <a:pt x="31750" y="119380"/>
                  </a:lnTo>
                  <a:lnTo>
                    <a:pt x="27940" y="118110"/>
                  </a:lnTo>
                  <a:lnTo>
                    <a:pt x="25400" y="118110"/>
                  </a:lnTo>
                  <a:lnTo>
                    <a:pt x="22860" y="115570"/>
                  </a:lnTo>
                  <a:lnTo>
                    <a:pt x="20320" y="114935"/>
                  </a:lnTo>
                  <a:lnTo>
                    <a:pt x="17780" y="112395"/>
                  </a:lnTo>
                  <a:lnTo>
                    <a:pt x="15875" y="111125"/>
                  </a:lnTo>
                  <a:lnTo>
                    <a:pt x="13335" y="108585"/>
                  </a:lnTo>
                  <a:lnTo>
                    <a:pt x="10795" y="104775"/>
                  </a:lnTo>
                  <a:lnTo>
                    <a:pt x="8255" y="102235"/>
                  </a:lnTo>
                  <a:lnTo>
                    <a:pt x="6985" y="99695"/>
                  </a:lnTo>
                  <a:lnTo>
                    <a:pt x="4445" y="96520"/>
                  </a:lnTo>
                  <a:lnTo>
                    <a:pt x="3175" y="92710"/>
                  </a:lnTo>
                  <a:lnTo>
                    <a:pt x="1905" y="88900"/>
                  </a:lnTo>
                  <a:lnTo>
                    <a:pt x="1905" y="85090"/>
                  </a:lnTo>
                  <a:lnTo>
                    <a:pt x="0" y="81915"/>
                  </a:lnTo>
                  <a:lnTo>
                    <a:pt x="0" y="76835"/>
                  </a:lnTo>
                  <a:lnTo>
                    <a:pt x="0" y="73025"/>
                  </a:lnTo>
                  <a:lnTo>
                    <a:pt x="1905" y="69215"/>
                  </a:lnTo>
                  <a:lnTo>
                    <a:pt x="1905" y="64770"/>
                  </a:lnTo>
                  <a:lnTo>
                    <a:pt x="3175" y="62230"/>
                  </a:lnTo>
                  <a:lnTo>
                    <a:pt x="4445" y="58420"/>
                  </a:lnTo>
                  <a:lnTo>
                    <a:pt x="5715" y="55880"/>
                  </a:lnTo>
                  <a:lnTo>
                    <a:pt x="8255" y="53340"/>
                  </a:lnTo>
                  <a:lnTo>
                    <a:pt x="10795" y="52070"/>
                  </a:lnTo>
                  <a:lnTo>
                    <a:pt x="13335" y="50800"/>
                  </a:lnTo>
                  <a:lnTo>
                    <a:pt x="15875" y="50165"/>
                  </a:lnTo>
                  <a:lnTo>
                    <a:pt x="17780" y="48895"/>
                  </a:lnTo>
                  <a:lnTo>
                    <a:pt x="20320" y="48895"/>
                  </a:lnTo>
                  <a:lnTo>
                    <a:pt x="22860" y="47625"/>
                  </a:lnTo>
                  <a:lnTo>
                    <a:pt x="25400" y="47625"/>
                  </a:lnTo>
                  <a:lnTo>
                    <a:pt x="29210" y="46355"/>
                  </a:lnTo>
                  <a:lnTo>
                    <a:pt x="33020" y="46355"/>
                  </a:lnTo>
                  <a:lnTo>
                    <a:pt x="36195" y="45085"/>
                  </a:lnTo>
                  <a:lnTo>
                    <a:pt x="40005" y="45085"/>
                  </a:lnTo>
                  <a:lnTo>
                    <a:pt x="43815" y="43815"/>
                  </a:lnTo>
                  <a:lnTo>
                    <a:pt x="47625" y="43815"/>
                  </a:lnTo>
                  <a:lnTo>
                    <a:pt x="50800" y="42545"/>
                  </a:lnTo>
                  <a:lnTo>
                    <a:pt x="53340" y="42545"/>
                  </a:lnTo>
                  <a:lnTo>
                    <a:pt x="55880" y="42545"/>
                  </a:lnTo>
                  <a:lnTo>
                    <a:pt x="52070" y="12065"/>
                  </a:lnTo>
                  <a:lnTo>
                    <a:pt x="53340" y="12065"/>
                  </a:lnTo>
                  <a:lnTo>
                    <a:pt x="54610" y="12065"/>
                  </a:lnTo>
                  <a:lnTo>
                    <a:pt x="57150" y="12065"/>
                  </a:lnTo>
                  <a:lnTo>
                    <a:pt x="60960" y="12065"/>
                  </a:lnTo>
                  <a:lnTo>
                    <a:pt x="63500" y="12065"/>
                  </a:lnTo>
                  <a:lnTo>
                    <a:pt x="66040" y="12065"/>
                  </a:lnTo>
                  <a:lnTo>
                    <a:pt x="67945" y="12065"/>
                  </a:lnTo>
                  <a:lnTo>
                    <a:pt x="70485" y="12065"/>
                  </a:lnTo>
                  <a:lnTo>
                    <a:pt x="73025" y="12065"/>
                  </a:lnTo>
                  <a:lnTo>
                    <a:pt x="75565" y="13335"/>
                  </a:lnTo>
                  <a:lnTo>
                    <a:pt x="78105" y="13335"/>
                  </a:lnTo>
                  <a:lnTo>
                    <a:pt x="81915" y="13335"/>
                  </a:lnTo>
                  <a:lnTo>
                    <a:pt x="83820" y="13335"/>
                  </a:lnTo>
                  <a:lnTo>
                    <a:pt x="86360" y="13335"/>
                  </a:lnTo>
                  <a:lnTo>
                    <a:pt x="88900" y="14605"/>
                  </a:lnTo>
                  <a:lnTo>
                    <a:pt x="92710" y="14605"/>
                  </a:lnTo>
                  <a:lnTo>
                    <a:pt x="95250" y="14605"/>
                  </a:lnTo>
                  <a:lnTo>
                    <a:pt x="97790" y="15875"/>
                  </a:lnTo>
                  <a:lnTo>
                    <a:pt x="100330" y="15875"/>
                  </a:lnTo>
                  <a:lnTo>
                    <a:pt x="102235" y="15875"/>
                  </a:lnTo>
                  <a:lnTo>
                    <a:pt x="107315" y="15875"/>
                  </a:lnTo>
                  <a:lnTo>
                    <a:pt x="111125" y="17145"/>
                  </a:lnTo>
                  <a:lnTo>
                    <a:pt x="113665" y="17145"/>
                  </a:lnTo>
                  <a:lnTo>
                    <a:pt x="114935" y="18415"/>
                  </a:lnTo>
                  <a:lnTo>
                    <a:pt x="116840" y="19050"/>
                  </a:lnTo>
                  <a:lnTo>
                    <a:pt x="119380" y="21590"/>
                  </a:lnTo>
                  <a:lnTo>
                    <a:pt x="120650" y="24130"/>
                  </a:lnTo>
                  <a:lnTo>
                    <a:pt x="121920" y="26670"/>
                  </a:lnTo>
                  <a:lnTo>
                    <a:pt x="121920" y="29210"/>
                  </a:lnTo>
                  <a:lnTo>
                    <a:pt x="121920" y="31750"/>
                  </a:lnTo>
                  <a:lnTo>
                    <a:pt x="121920" y="34290"/>
                  </a:lnTo>
                  <a:lnTo>
                    <a:pt x="121920" y="36195"/>
                  </a:lnTo>
                  <a:lnTo>
                    <a:pt x="119380" y="38735"/>
                  </a:lnTo>
                  <a:lnTo>
                    <a:pt x="116840" y="41275"/>
                  </a:lnTo>
                  <a:lnTo>
                    <a:pt x="116205" y="42545"/>
                  </a:lnTo>
                  <a:lnTo>
                    <a:pt x="114935" y="45085"/>
                  </a:lnTo>
                  <a:lnTo>
                    <a:pt x="114935" y="47625"/>
                  </a:lnTo>
                  <a:lnTo>
                    <a:pt x="114935" y="50800"/>
                  </a:lnTo>
                  <a:lnTo>
                    <a:pt x="116205" y="54610"/>
                  </a:lnTo>
                  <a:lnTo>
                    <a:pt x="118110" y="58420"/>
                  </a:lnTo>
                  <a:lnTo>
                    <a:pt x="120650" y="62230"/>
                  </a:lnTo>
                  <a:lnTo>
                    <a:pt x="125730" y="64770"/>
                  </a:lnTo>
                  <a:lnTo>
                    <a:pt x="127000" y="66040"/>
                  </a:lnTo>
                  <a:lnTo>
                    <a:pt x="129540" y="67310"/>
                  </a:lnTo>
                  <a:lnTo>
                    <a:pt x="132080" y="67310"/>
                  </a:lnTo>
                  <a:lnTo>
                    <a:pt x="135255" y="67310"/>
                  </a:lnTo>
                  <a:lnTo>
                    <a:pt x="137795" y="67310"/>
                  </a:lnTo>
                  <a:lnTo>
                    <a:pt x="140335" y="67310"/>
                  </a:lnTo>
                  <a:lnTo>
                    <a:pt x="142875" y="67310"/>
                  </a:lnTo>
                  <a:lnTo>
                    <a:pt x="145415" y="67310"/>
                  </a:lnTo>
                  <a:lnTo>
                    <a:pt x="147955" y="64770"/>
                  </a:lnTo>
                  <a:lnTo>
                    <a:pt x="150495" y="63500"/>
                  </a:lnTo>
                  <a:lnTo>
                    <a:pt x="151130" y="62230"/>
                  </a:lnTo>
                  <a:lnTo>
                    <a:pt x="153670" y="60960"/>
                  </a:lnTo>
                  <a:lnTo>
                    <a:pt x="157480" y="57150"/>
                  </a:lnTo>
                  <a:lnTo>
                    <a:pt x="160020" y="54610"/>
                  </a:lnTo>
                  <a:lnTo>
                    <a:pt x="161290" y="50800"/>
                  </a:lnTo>
                  <a:lnTo>
                    <a:pt x="162560" y="47625"/>
                  </a:lnTo>
                  <a:lnTo>
                    <a:pt x="161290" y="43815"/>
                  </a:lnTo>
                  <a:lnTo>
                    <a:pt x="161290" y="41275"/>
                  </a:lnTo>
                  <a:lnTo>
                    <a:pt x="158750" y="38735"/>
                  </a:lnTo>
                  <a:lnTo>
                    <a:pt x="156210" y="37465"/>
                  </a:lnTo>
                  <a:lnTo>
                    <a:pt x="153670" y="37465"/>
                  </a:lnTo>
                  <a:lnTo>
                    <a:pt x="150495" y="37465"/>
                  </a:lnTo>
                  <a:lnTo>
                    <a:pt x="147955" y="37465"/>
                  </a:lnTo>
                  <a:lnTo>
                    <a:pt x="145415" y="37465"/>
                  </a:lnTo>
                  <a:lnTo>
                    <a:pt x="144145" y="36195"/>
                  </a:lnTo>
                  <a:lnTo>
                    <a:pt x="142875" y="34925"/>
                  </a:lnTo>
                  <a:lnTo>
                    <a:pt x="141605" y="31750"/>
                  </a:lnTo>
                  <a:lnTo>
                    <a:pt x="141605" y="27940"/>
                  </a:lnTo>
                  <a:lnTo>
                    <a:pt x="139065" y="25400"/>
                  </a:lnTo>
                  <a:lnTo>
                    <a:pt x="139065" y="21590"/>
                  </a:lnTo>
                  <a:lnTo>
                    <a:pt x="137795" y="18415"/>
                  </a:lnTo>
                  <a:lnTo>
                    <a:pt x="139065" y="15875"/>
                  </a:lnTo>
                  <a:lnTo>
                    <a:pt x="140335" y="13335"/>
                  </a:lnTo>
                  <a:lnTo>
                    <a:pt x="142875" y="13335"/>
                  </a:lnTo>
                  <a:lnTo>
                    <a:pt x="145415" y="12065"/>
                  </a:lnTo>
                  <a:lnTo>
                    <a:pt x="147955" y="10795"/>
                  </a:lnTo>
                  <a:lnTo>
                    <a:pt x="151130" y="9525"/>
                  </a:lnTo>
                  <a:lnTo>
                    <a:pt x="154940" y="9525"/>
                  </a:lnTo>
                  <a:lnTo>
                    <a:pt x="157480" y="8255"/>
                  </a:lnTo>
                  <a:lnTo>
                    <a:pt x="160020" y="6985"/>
                  </a:lnTo>
                  <a:lnTo>
                    <a:pt x="162560" y="6985"/>
                  </a:lnTo>
                  <a:lnTo>
                    <a:pt x="165100" y="5715"/>
                  </a:lnTo>
                  <a:lnTo>
                    <a:pt x="167640" y="5715"/>
                  </a:lnTo>
                  <a:lnTo>
                    <a:pt x="169545" y="4445"/>
                  </a:lnTo>
                  <a:lnTo>
                    <a:pt x="172085" y="4445"/>
                  </a:lnTo>
                  <a:lnTo>
                    <a:pt x="174625" y="3175"/>
                  </a:lnTo>
                  <a:lnTo>
                    <a:pt x="179705" y="2540"/>
                  </a:lnTo>
                  <a:lnTo>
                    <a:pt x="184150" y="1270"/>
                  </a:lnTo>
                  <a:lnTo>
                    <a:pt x="187960" y="1270"/>
                  </a:lnTo>
                  <a:lnTo>
                    <a:pt x="193040" y="1270"/>
                  </a:lnTo>
                  <a:lnTo>
                    <a:pt x="19558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8" name="Shape 3110"/>
            <p:cNvSpPr>
              <a:spLocks/>
            </p:cNvSpPr>
            <p:nvPr/>
          </p:nvSpPr>
          <p:spPr bwMode="auto">
            <a:xfrm>
              <a:off x="9410" y="13169"/>
              <a:ext cx="1931" cy="464"/>
            </a:xfrm>
            <a:custGeom>
              <a:avLst/>
              <a:gdLst>
                <a:gd name="T0" fmla="*/ 1798 w 193040"/>
                <a:gd name="T1" fmla="*/ 0 h 46355"/>
                <a:gd name="T2" fmla="*/ 1931 w 193040"/>
                <a:gd name="T3" fmla="*/ 184 h 46355"/>
                <a:gd name="T4" fmla="*/ 1918 w 193040"/>
                <a:gd name="T5" fmla="*/ 184 h 46355"/>
                <a:gd name="T6" fmla="*/ 1906 w 193040"/>
                <a:gd name="T7" fmla="*/ 184 h 46355"/>
                <a:gd name="T8" fmla="*/ 1887 w 193040"/>
                <a:gd name="T9" fmla="*/ 197 h 46355"/>
                <a:gd name="T10" fmla="*/ 1848 w 193040"/>
                <a:gd name="T11" fmla="*/ 197 h 46355"/>
                <a:gd name="T12" fmla="*/ 1823 w 193040"/>
                <a:gd name="T13" fmla="*/ 197 h 46355"/>
                <a:gd name="T14" fmla="*/ 1798 w 193040"/>
                <a:gd name="T15" fmla="*/ 210 h 46355"/>
                <a:gd name="T16" fmla="*/ 1772 w 193040"/>
                <a:gd name="T17" fmla="*/ 210 h 46355"/>
                <a:gd name="T18" fmla="*/ 1747 w 193040"/>
                <a:gd name="T19" fmla="*/ 210 h 46355"/>
                <a:gd name="T20" fmla="*/ 1728 w 193040"/>
                <a:gd name="T21" fmla="*/ 222 h 46355"/>
                <a:gd name="T22" fmla="*/ 1702 w 193040"/>
                <a:gd name="T23" fmla="*/ 222 h 46355"/>
                <a:gd name="T24" fmla="*/ 1664 w 193040"/>
                <a:gd name="T25" fmla="*/ 235 h 46355"/>
                <a:gd name="T26" fmla="*/ 1626 w 193040"/>
                <a:gd name="T27" fmla="*/ 235 h 46355"/>
                <a:gd name="T28" fmla="*/ 1601 w 193040"/>
                <a:gd name="T29" fmla="*/ 235 h 46355"/>
                <a:gd name="T30" fmla="*/ 1569 w 193040"/>
                <a:gd name="T31" fmla="*/ 248 h 46355"/>
                <a:gd name="T32" fmla="*/ 1531 w 193040"/>
                <a:gd name="T33" fmla="*/ 248 h 46355"/>
                <a:gd name="T34" fmla="*/ 1493 w 193040"/>
                <a:gd name="T35" fmla="*/ 261 h 46355"/>
                <a:gd name="T36" fmla="*/ 1442 w 193040"/>
                <a:gd name="T37" fmla="*/ 273 h 46355"/>
                <a:gd name="T38" fmla="*/ 1404 w 193040"/>
                <a:gd name="T39" fmla="*/ 273 h 46355"/>
                <a:gd name="T40" fmla="*/ 1372 w 193040"/>
                <a:gd name="T41" fmla="*/ 280 h 46355"/>
                <a:gd name="T42" fmla="*/ 1334 w 193040"/>
                <a:gd name="T43" fmla="*/ 280 h 46355"/>
                <a:gd name="T44" fmla="*/ 1283 w 193040"/>
                <a:gd name="T45" fmla="*/ 292 h 46355"/>
                <a:gd name="T46" fmla="*/ 1245 w 193040"/>
                <a:gd name="T47" fmla="*/ 292 h 46355"/>
                <a:gd name="T48" fmla="*/ 1201 w 193040"/>
                <a:gd name="T49" fmla="*/ 305 h 46355"/>
                <a:gd name="T50" fmla="*/ 1162 w 193040"/>
                <a:gd name="T51" fmla="*/ 318 h 46355"/>
                <a:gd name="T52" fmla="*/ 1112 w 193040"/>
                <a:gd name="T53" fmla="*/ 318 h 46355"/>
                <a:gd name="T54" fmla="*/ 1067 w 193040"/>
                <a:gd name="T55" fmla="*/ 331 h 46355"/>
                <a:gd name="T56" fmla="*/ 1029 w 193040"/>
                <a:gd name="T57" fmla="*/ 331 h 46355"/>
                <a:gd name="T58" fmla="*/ 978 w 193040"/>
                <a:gd name="T59" fmla="*/ 343 h 46355"/>
                <a:gd name="T60" fmla="*/ 927 w 193040"/>
                <a:gd name="T61" fmla="*/ 356 h 46355"/>
                <a:gd name="T62" fmla="*/ 896 w 193040"/>
                <a:gd name="T63" fmla="*/ 356 h 46355"/>
                <a:gd name="T64" fmla="*/ 845 w 193040"/>
                <a:gd name="T65" fmla="*/ 356 h 46355"/>
                <a:gd name="T66" fmla="*/ 807 w 193040"/>
                <a:gd name="T67" fmla="*/ 369 h 46355"/>
                <a:gd name="T68" fmla="*/ 756 w 193040"/>
                <a:gd name="T69" fmla="*/ 381 h 46355"/>
                <a:gd name="T70" fmla="*/ 711 w 193040"/>
                <a:gd name="T71" fmla="*/ 381 h 46355"/>
                <a:gd name="T72" fmla="*/ 673 w 193040"/>
                <a:gd name="T73" fmla="*/ 394 h 46355"/>
                <a:gd name="T74" fmla="*/ 635 w 193040"/>
                <a:gd name="T75" fmla="*/ 394 h 46355"/>
                <a:gd name="T76" fmla="*/ 584 w 193040"/>
                <a:gd name="T77" fmla="*/ 407 h 46355"/>
                <a:gd name="T78" fmla="*/ 553 w 193040"/>
                <a:gd name="T79" fmla="*/ 407 h 46355"/>
                <a:gd name="T80" fmla="*/ 502 w 193040"/>
                <a:gd name="T81" fmla="*/ 407 h 46355"/>
                <a:gd name="T82" fmla="*/ 464 w 193040"/>
                <a:gd name="T83" fmla="*/ 420 h 46355"/>
                <a:gd name="T84" fmla="*/ 426 w 193040"/>
                <a:gd name="T85" fmla="*/ 432 h 46355"/>
                <a:gd name="T86" fmla="*/ 394 w 193040"/>
                <a:gd name="T87" fmla="*/ 432 h 46355"/>
                <a:gd name="T88" fmla="*/ 356 w 193040"/>
                <a:gd name="T89" fmla="*/ 439 h 46355"/>
                <a:gd name="T90" fmla="*/ 330 w 193040"/>
                <a:gd name="T91" fmla="*/ 439 h 46355"/>
                <a:gd name="T92" fmla="*/ 279 w 193040"/>
                <a:gd name="T93" fmla="*/ 439 h 46355"/>
                <a:gd name="T94" fmla="*/ 254 w 193040"/>
                <a:gd name="T95" fmla="*/ 451 h 46355"/>
                <a:gd name="T96" fmla="*/ 222 w 193040"/>
                <a:gd name="T97" fmla="*/ 451 h 46355"/>
                <a:gd name="T98" fmla="*/ 197 w 193040"/>
                <a:gd name="T99" fmla="*/ 451 h 46355"/>
                <a:gd name="T100" fmla="*/ 172 w 193040"/>
                <a:gd name="T101" fmla="*/ 451 h 46355"/>
                <a:gd name="T102" fmla="*/ 146 w 193040"/>
                <a:gd name="T103" fmla="*/ 451 h 46355"/>
                <a:gd name="T104" fmla="*/ 121 w 193040"/>
                <a:gd name="T105" fmla="*/ 464 h 46355"/>
                <a:gd name="T106" fmla="*/ 108 w 193040"/>
                <a:gd name="T107" fmla="*/ 464 h 46355"/>
                <a:gd name="T108" fmla="*/ 57 w 193040"/>
                <a:gd name="T109" fmla="*/ 464 h 46355"/>
                <a:gd name="T110" fmla="*/ 38 w 193040"/>
                <a:gd name="T111" fmla="*/ 464 h 46355"/>
                <a:gd name="T112" fmla="*/ 25 w 193040"/>
                <a:gd name="T113" fmla="*/ 464 h 46355"/>
                <a:gd name="T114" fmla="*/ 13 w 193040"/>
                <a:gd name="T115" fmla="*/ 464 h 46355"/>
                <a:gd name="T116" fmla="*/ 0 w 193040"/>
                <a:gd name="T117" fmla="*/ 432 h 46355"/>
                <a:gd name="T118" fmla="*/ 0 w 193040"/>
                <a:gd name="T119" fmla="*/ 394 h 46355"/>
                <a:gd name="T120" fmla="*/ 0 w 193040"/>
                <a:gd name="T121" fmla="*/ 356 h 46355"/>
                <a:gd name="T122" fmla="*/ 121 w 193040"/>
                <a:gd name="T123" fmla="*/ 292 h 46355"/>
                <a:gd name="T124" fmla="*/ 1798 w 193040"/>
                <a:gd name="T125" fmla="*/ 0 h 46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040"/>
                <a:gd name="T190" fmla="*/ 0 h 46355"/>
                <a:gd name="T191" fmla="*/ 193040 w 193040"/>
                <a:gd name="T192" fmla="*/ 46355 h 463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040" h="46355">
                  <a:moveTo>
                    <a:pt x="179705" y="0"/>
                  </a:moveTo>
                  <a:lnTo>
                    <a:pt x="193040" y="18415"/>
                  </a:lnTo>
                  <a:lnTo>
                    <a:pt x="191770" y="18415"/>
                  </a:lnTo>
                  <a:lnTo>
                    <a:pt x="190500" y="18415"/>
                  </a:lnTo>
                  <a:lnTo>
                    <a:pt x="188595" y="19685"/>
                  </a:lnTo>
                  <a:lnTo>
                    <a:pt x="184785" y="19685"/>
                  </a:lnTo>
                  <a:lnTo>
                    <a:pt x="182245" y="19685"/>
                  </a:lnTo>
                  <a:lnTo>
                    <a:pt x="179705" y="20955"/>
                  </a:lnTo>
                  <a:lnTo>
                    <a:pt x="177165" y="20955"/>
                  </a:lnTo>
                  <a:lnTo>
                    <a:pt x="174625" y="20955"/>
                  </a:lnTo>
                  <a:lnTo>
                    <a:pt x="172720" y="22225"/>
                  </a:lnTo>
                  <a:lnTo>
                    <a:pt x="170180" y="22225"/>
                  </a:lnTo>
                  <a:lnTo>
                    <a:pt x="166370" y="23495"/>
                  </a:lnTo>
                  <a:lnTo>
                    <a:pt x="162560" y="23495"/>
                  </a:lnTo>
                  <a:lnTo>
                    <a:pt x="160020" y="23495"/>
                  </a:lnTo>
                  <a:lnTo>
                    <a:pt x="156845" y="24765"/>
                  </a:lnTo>
                  <a:lnTo>
                    <a:pt x="153035" y="24765"/>
                  </a:lnTo>
                  <a:lnTo>
                    <a:pt x="149225" y="26035"/>
                  </a:lnTo>
                  <a:lnTo>
                    <a:pt x="144145" y="27305"/>
                  </a:lnTo>
                  <a:lnTo>
                    <a:pt x="140335" y="27305"/>
                  </a:lnTo>
                  <a:lnTo>
                    <a:pt x="137160" y="27940"/>
                  </a:lnTo>
                  <a:lnTo>
                    <a:pt x="133350" y="27940"/>
                  </a:lnTo>
                  <a:lnTo>
                    <a:pt x="128270" y="29210"/>
                  </a:lnTo>
                  <a:lnTo>
                    <a:pt x="124460" y="29210"/>
                  </a:lnTo>
                  <a:lnTo>
                    <a:pt x="120015" y="30480"/>
                  </a:lnTo>
                  <a:lnTo>
                    <a:pt x="116205" y="31750"/>
                  </a:lnTo>
                  <a:lnTo>
                    <a:pt x="111125" y="31750"/>
                  </a:lnTo>
                  <a:lnTo>
                    <a:pt x="106680" y="33020"/>
                  </a:lnTo>
                  <a:lnTo>
                    <a:pt x="102870" y="33020"/>
                  </a:lnTo>
                  <a:lnTo>
                    <a:pt x="97790" y="34290"/>
                  </a:lnTo>
                  <a:lnTo>
                    <a:pt x="92710" y="35560"/>
                  </a:lnTo>
                  <a:lnTo>
                    <a:pt x="89535" y="35560"/>
                  </a:lnTo>
                  <a:lnTo>
                    <a:pt x="84455" y="35560"/>
                  </a:lnTo>
                  <a:lnTo>
                    <a:pt x="80645" y="36830"/>
                  </a:lnTo>
                  <a:lnTo>
                    <a:pt x="75565" y="38100"/>
                  </a:lnTo>
                  <a:lnTo>
                    <a:pt x="71120" y="38100"/>
                  </a:lnTo>
                  <a:lnTo>
                    <a:pt x="67310" y="39370"/>
                  </a:lnTo>
                  <a:lnTo>
                    <a:pt x="63500" y="39370"/>
                  </a:lnTo>
                  <a:lnTo>
                    <a:pt x="58420" y="40640"/>
                  </a:lnTo>
                  <a:lnTo>
                    <a:pt x="55245" y="40640"/>
                  </a:lnTo>
                  <a:lnTo>
                    <a:pt x="50165" y="40640"/>
                  </a:lnTo>
                  <a:lnTo>
                    <a:pt x="46355" y="41910"/>
                  </a:lnTo>
                  <a:lnTo>
                    <a:pt x="42545" y="43180"/>
                  </a:lnTo>
                  <a:lnTo>
                    <a:pt x="39370" y="43180"/>
                  </a:lnTo>
                  <a:lnTo>
                    <a:pt x="35560" y="43815"/>
                  </a:lnTo>
                  <a:lnTo>
                    <a:pt x="33020" y="43815"/>
                  </a:lnTo>
                  <a:lnTo>
                    <a:pt x="27940" y="43815"/>
                  </a:lnTo>
                  <a:lnTo>
                    <a:pt x="25400" y="45085"/>
                  </a:lnTo>
                  <a:lnTo>
                    <a:pt x="22225" y="45085"/>
                  </a:lnTo>
                  <a:lnTo>
                    <a:pt x="19685" y="45085"/>
                  </a:lnTo>
                  <a:lnTo>
                    <a:pt x="17145" y="45085"/>
                  </a:lnTo>
                  <a:lnTo>
                    <a:pt x="14605" y="45085"/>
                  </a:lnTo>
                  <a:lnTo>
                    <a:pt x="12065" y="46355"/>
                  </a:lnTo>
                  <a:lnTo>
                    <a:pt x="10795" y="46355"/>
                  </a:lnTo>
                  <a:lnTo>
                    <a:pt x="5715" y="46355"/>
                  </a:lnTo>
                  <a:lnTo>
                    <a:pt x="3810" y="46355"/>
                  </a:lnTo>
                  <a:lnTo>
                    <a:pt x="2540" y="46355"/>
                  </a:lnTo>
                  <a:lnTo>
                    <a:pt x="1270" y="46355"/>
                  </a:lnTo>
                  <a:lnTo>
                    <a:pt x="0" y="43180"/>
                  </a:lnTo>
                  <a:lnTo>
                    <a:pt x="0" y="39370"/>
                  </a:lnTo>
                  <a:lnTo>
                    <a:pt x="0" y="35560"/>
                  </a:lnTo>
                  <a:lnTo>
                    <a:pt x="12065" y="29210"/>
                  </a:lnTo>
                  <a:lnTo>
                    <a:pt x="1797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9" name="Shape 3111"/>
            <p:cNvSpPr>
              <a:spLocks/>
            </p:cNvSpPr>
            <p:nvPr/>
          </p:nvSpPr>
          <p:spPr bwMode="auto">
            <a:xfrm>
              <a:off x="736" y="9677"/>
              <a:ext cx="2261" cy="305"/>
            </a:xfrm>
            <a:custGeom>
              <a:avLst/>
              <a:gdLst>
                <a:gd name="T0" fmla="*/ 2236 w 226060"/>
                <a:gd name="T1" fmla="*/ 0 h 30480"/>
                <a:gd name="T2" fmla="*/ 2261 w 226060"/>
                <a:gd name="T3" fmla="*/ 210 h 30480"/>
                <a:gd name="T4" fmla="*/ 254 w 226060"/>
                <a:gd name="T5" fmla="*/ 292 h 30480"/>
                <a:gd name="T6" fmla="*/ 241 w 226060"/>
                <a:gd name="T7" fmla="*/ 292 h 30480"/>
                <a:gd name="T8" fmla="*/ 203 w 226060"/>
                <a:gd name="T9" fmla="*/ 305 h 30480"/>
                <a:gd name="T10" fmla="*/ 184 w 226060"/>
                <a:gd name="T11" fmla="*/ 305 h 30480"/>
                <a:gd name="T12" fmla="*/ 159 w 226060"/>
                <a:gd name="T13" fmla="*/ 305 h 30480"/>
                <a:gd name="T14" fmla="*/ 133 w 226060"/>
                <a:gd name="T15" fmla="*/ 305 h 30480"/>
                <a:gd name="T16" fmla="*/ 121 w 226060"/>
                <a:gd name="T17" fmla="*/ 305 h 30480"/>
                <a:gd name="T18" fmla="*/ 83 w 226060"/>
                <a:gd name="T19" fmla="*/ 305 h 30480"/>
                <a:gd name="T20" fmla="*/ 70 w 226060"/>
                <a:gd name="T21" fmla="*/ 292 h 30480"/>
                <a:gd name="T22" fmla="*/ 44 w 226060"/>
                <a:gd name="T23" fmla="*/ 292 h 30480"/>
                <a:gd name="T24" fmla="*/ 19 w 226060"/>
                <a:gd name="T25" fmla="*/ 292 h 30480"/>
                <a:gd name="T26" fmla="*/ 0 w 226060"/>
                <a:gd name="T27" fmla="*/ 267 h 30480"/>
                <a:gd name="T28" fmla="*/ 0 w 226060"/>
                <a:gd name="T29" fmla="*/ 235 h 30480"/>
                <a:gd name="T30" fmla="*/ 0 w 226060"/>
                <a:gd name="T31" fmla="*/ 184 h 30480"/>
                <a:gd name="T32" fmla="*/ 19 w 226060"/>
                <a:gd name="T33" fmla="*/ 159 h 30480"/>
                <a:gd name="T34" fmla="*/ 57 w 226060"/>
                <a:gd name="T35" fmla="*/ 133 h 30480"/>
                <a:gd name="T36" fmla="*/ 95 w 226060"/>
                <a:gd name="T37" fmla="*/ 121 h 30480"/>
                <a:gd name="T38" fmla="*/ 133 w 226060"/>
                <a:gd name="T39" fmla="*/ 108 h 30480"/>
                <a:gd name="T40" fmla="*/ 171 w 226060"/>
                <a:gd name="T41" fmla="*/ 108 h 30480"/>
                <a:gd name="T42" fmla="*/ 184 w 226060"/>
                <a:gd name="T43" fmla="*/ 108 h 30480"/>
                <a:gd name="T44" fmla="*/ 191 w 226060"/>
                <a:gd name="T45" fmla="*/ 108 h 30480"/>
                <a:gd name="T46" fmla="*/ 2236 w 226060"/>
                <a:gd name="T47" fmla="*/ 0 h 30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6060"/>
                <a:gd name="T73" fmla="*/ 0 h 30480"/>
                <a:gd name="T74" fmla="*/ 226060 w 226060"/>
                <a:gd name="T75" fmla="*/ 30480 h 30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6060" h="30480">
                  <a:moveTo>
                    <a:pt x="223520" y="0"/>
                  </a:moveTo>
                  <a:lnTo>
                    <a:pt x="226060" y="20955"/>
                  </a:lnTo>
                  <a:lnTo>
                    <a:pt x="25400" y="29210"/>
                  </a:lnTo>
                  <a:lnTo>
                    <a:pt x="24130" y="29210"/>
                  </a:lnTo>
                  <a:lnTo>
                    <a:pt x="20320" y="30480"/>
                  </a:lnTo>
                  <a:lnTo>
                    <a:pt x="18415" y="30480"/>
                  </a:lnTo>
                  <a:lnTo>
                    <a:pt x="15875" y="30480"/>
                  </a:lnTo>
                  <a:lnTo>
                    <a:pt x="13335" y="30480"/>
                  </a:lnTo>
                  <a:lnTo>
                    <a:pt x="12065" y="30480"/>
                  </a:lnTo>
                  <a:lnTo>
                    <a:pt x="8255" y="30480"/>
                  </a:lnTo>
                  <a:lnTo>
                    <a:pt x="6985" y="29210"/>
                  </a:lnTo>
                  <a:lnTo>
                    <a:pt x="4445" y="29210"/>
                  </a:lnTo>
                  <a:lnTo>
                    <a:pt x="1905" y="29210"/>
                  </a:lnTo>
                  <a:lnTo>
                    <a:pt x="0" y="26670"/>
                  </a:lnTo>
                  <a:lnTo>
                    <a:pt x="0" y="23495"/>
                  </a:lnTo>
                  <a:lnTo>
                    <a:pt x="0" y="18415"/>
                  </a:lnTo>
                  <a:lnTo>
                    <a:pt x="1905" y="15875"/>
                  </a:lnTo>
                  <a:lnTo>
                    <a:pt x="5715" y="13335"/>
                  </a:lnTo>
                  <a:lnTo>
                    <a:pt x="9525" y="12065"/>
                  </a:lnTo>
                  <a:lnTo>
                    <a:pt x="13335" y="10795"/>
                  </a:lnTo>
                  <a:lnTo>
                    <a:pt x="17145" y="10795"/>
                  </a:lnTo>
                  <a:lnTo>
                    <a:pt x="18415" y="10795"/>
                  </a:lnTo>
                  <a:lnTo>
                    <a:pt x="19050" y="10795"/>
                  </a:lnTo>
                  <a:lnTo>
                    <a:pt x="22352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10" name="Shape 3112"/>
            <p:cNvSpPr>
              <a:spLocks/>
            </p:cNvSpPr>
            <p:nvPr/>
          </p:nvSpPr>
          <p:spPr bwMode="auto">
            <a:xfrm>
              <a:off x="4025" y="10509"/>
              <a:ext cx="1296" cy="1429"/>
            </a:xfrm>
            <a:custGeom>
              <a:avLst/>
              <a:gdLst>
                <a:gd name="T0" fmla="*/ 737 w 129540"/>
                <a:gd name="T1" fmla="*/ 51 h 142875"/>
                <a:gd name="T2" fmla="*/ 883 w 129540"/>
                <a:gd name="T3" fmla="*/ 146 h 142875"/>
                <a:gd name="T4" fmla="*/ 1004 w 129540"/>
                <a:gd name="T5" fmla="*/ 210 h 142875"/>
                <a:gd name="T6" fmla="*/ 1150 w 129540"/>
                <a:gd name="T7" fmla="*/ 279 h 142875"/>
                <a:gd name="T8" fmla="*/ 1258 w 129540"/>
                <a:gd name="T9" fmla="*/ 330 h 142875"/>
                <a:gd name="T10" fmla="*/ 1239 w 129540"/>
                <a:gd name="T11" fmla="*/ 426 h 142875"/>
                <a:gd name="T12" fmla="*/ 1112 w 129540"/>
                <a:gd name="T13" fmla="*/ 464 h 142875"/>
                <a:gd name="T14" fmla="*/ 1016 w 129540"/>
                <a:gd name="T15" fmla="*/ 413 h 142875"/>
                <a:gd name="T16" fmla="*/ 896 w 129540"/>
                <a:gd name="T17" fmla="*/ 343 h 142875"/>
                <a:gd name="T18" fmla="*/ 800 w 129540"/>
                <a:gd name="T19" fmla="*/ 279 h 142875"/>
                <a:gd name="T20" fmla="*/ 800 w 129540"/>
                <a:gd name="T21" fmla="*/ 279 h 142875"/>
                <a:gd name="T22" fmla="*/ 883 w 129540"/>
                <a:gd name="T23" fmla="*/ 375 h 142875"/>
                <a:gd name="T24" fmla="*/ 1029 w 129540"/>
                <a:gd name="T25" fmla="*/ 540 h 142875"/>
                <a:gd name="T26" fmla="*/ 1137 w 129540"/>
                <a:gd name="T27" fmla="*/ 673 h 142875"/>
                <a:gd name="T28" fmla="*/ 1188 w 129540"/>
                <a:gd name="T29" fmla="*/ 781 h 142875"/>
                <a:gd name="T30" fmla="*/ 1201 w 129540"/>
                <a:gd name="T31" fmla="*/ 876 h 142875"/>
                <a:gd name="T32" fmla="*/ 1188 w 129540"/>
                <a:gd name="T33" fmla="*/ 978 h 142875"/>
                <a:gd name="T34" fmla="*/ 1086 w 129540"/>
                <a:gd name="T35" fmla="*/ 1099 h 142875"/>
                <a:gd name="T36" fmla="*/ 921 w 129540"/>
                <a:gd name="T37" fmla="*/ 1137 h 142875"/>
                <a:gd name="T38" fmla="*/ 794 w 129540"/>
                <a:gd name="T39" fmla="*/ 1086 h 142875"/>
                <a:gd name="T40" fmla="*/ 686 w 129540"/>
                <a:gd name="T41" fmla="*/ 965 h 142875"/>
                <a:gd name="T42" fmla="*/ 610 w 129540"/>
                <a:gd name="T43" fmla="*/ 864 h 142875"/>
                <a:gd name="T44" fmla="*/ 527 w 129540"/>
                <a:gd name="T45" fmla="*/ 768 h 142875"/>
                <a:gd name="T46" fmla="*/ 413 w 129540"/>
                <a:gd name="T47" fmla="*/ 648 h 142875"/>
                <a:gd name="T48" fmla="*/ 343 w 129540"/>
                <a:gd name="T49" fmla="*/ 572 h 142875"/>
                <a:gd name="T50" fmla="*/ 330 w 129540"/>
                <a:gd name="T51" fmla="*/ 686 h 142875"/>
                <a:gd name="T52" fmla="*/ 318 w 129540"/>
                <a:gd name="T53" fmla="*/ 807 h 142875"/>
                <a:gd name="T54" fmla="*/ 305 w 129540"/>
                <a:gd name="T55" fmla="*/ 940 h 142875"/>
                <a:gd name="T56" fmla="*/ 292 w 129540"/>
                <a:gd name="T57" fmla="*/ 1073 h 142875"/>
                <a:gd name="T58" fmla="*/ 267 w 129540"/>
                <a:gd name="T59" fmla="*/ 1181 h 142875"/>
                <a:gd name="T60" fmla="*/ 248 w 129540"/>
                <a:gd name="T61" fmla="*/ 1308 h 142875"/>
                <a:gd name="T62" fmla="*/ 133 w 129540"/>
                <a:gd name="T63" fmla="*/ 1391 h 142875"/>
                <a:gd name="T64" fmla="*/ 38 w 129540"/>
                <a:gd name="T65" fmla="*/ 1416 h 142875"/>
                <a:gd name="T66" fmla="*/ 13 w 129540"/>
                <a:gd name="T67" fmla="*/ 1321 h 142875"/>
                <a:gd name="T68" fmla="*/ 83 w 129540"/>
                <a:gd name="T69" fmla="*/ 1194 h 142875"/>
                <a:gd name="T70" fmla="*/ 133 w 129540"/>
                <a:gd name="T71" fmla="*/ 1086 h 142875"/>
                <a:gd name="T72" fmla="*/ 172 w 129540"/>
                <a:gd name="T73" fmla="*/ 978 h 142875"/>
                <a:gd name="T74" fmla="*/ 197 w 129540"/>
                <a:gd name="T75" fmla="*/ 845 h 142875"/>
                <a:gd name="T76" fmla="*/ 235 w 129540"/>
                <a:gd name="T77" fmla="*/ 705 h 142875"/>
                <a:gd name="T78" fmla="*/ 254 w 129540"/>
                <a:gd name="T79" fmla="*/ 572 h 142875"/>
                <a:gd name="T80" fmla="*/ 280 w 129540"/>
                <a:gd name="T81" fmla="*/ 476 h 142875"/>
                <a:gd name="T82" fmla="*/ 318 w 129540"/>
                <a:gd name="T83" fmla="*/ 426 h 142875"/>
                <a:gd name="T84" fmla="*/ 407 w 129540"/>
                <a:gd name="T85" fmla="*/ 489 h 142875"/>
                <a:gd name="T86" fmla="*/ 515 w 129540"/>
                <a:gd name="T87" fmla="*/ 622 h 142875"/>
                <a:gd name="T88" fmla="*/ 597 w 129540"/>
                <a:gd name="T89" fmla="*/ 718 h 142875"/>
                <a:gd name="T90" fmla="*/ 724 w 129540"/>
                <a:gd name="T91" fmla="*/ 864 h 142875"/>
                <a:gd name="T92" fmla="*/ 858 w 129540"/>
                <a:gd name="T93" fmla="*/ 991 h 142875"/>
                <a:gd name="T94" fmla="*/ 1004 w 129540"/>
                <a:gd name="T95" fmla="*/ 991 h 142875"/>
                <a:gd name="T96" fmla="*/ 1029 w 129540"/>
                <a:gd name="T97" fmla="*/ 876 h 142875"/>
                <a:gd name="T98" fmla="*/ 1004 w 129540"/>
                <a:gd name="T99" fmla="*/ 743 h 142875"/>
                <a:gd name="T100" fmla="*/ 883 w 129540"/>
                <a:gd name="T101" fmla="*/ 559 h 142875"/>
                <a:gd name="T102" fmla="*/ 737 w 129540"/>
                <a:gd name="T103" fmla="*/ 375 h 142875"/>
                <a:gd name="T104" fmla="*/ 610 w 129540"/>
                <a:gd name="T105" fmla="*/ 229 h 142875"/>
                <a:gd name="T106" fmla="*/ 578 w 129540"/>
                <a:gd name="T107" fmla="*/ 108 h 142875"/>
                <a:gd name="T108" fmla="*/ 648 w 129540"/>
                <a:gd name="T109" fmla="*/ 0 h 1428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540"/>
                <a:gd name="T166" fmla="*/ 0 h 142875"/>
                <a:gd name="T167" fmla="*/ 129540 w 129540"/>
                <a:gd name="T168" fmla="*/ 142875 h 1428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540" h="142875">
                  <a:moveTo>
                    <a:pt x="64770" y="0"/>
                  </a:moveTo>
                  <a:lnTo>
                    <a:pt x="67310" y="0"/>
                  </a:lnTo>
                  <a:lnTo>
                    <a:pt x="72390" y="2540"/>
                  </a:lnTo>
                  <a:lnTo>
                    <a:pt x="73660" y="5080"/>
                  </a:lnTo>
                  <a:lnTo>
                    <a:pt x="76835" y="6985"/>
                  </a:lnTo>
                  <a:lnTo>
                    <a:pt x="80645" y="8255"/>
                  </a:lnTo>
                  <a:lnTo>
                    <a:pt x="84455" y="10795"/>
                  </a:lnTo>
                  <a:lnTo>
                    <a:pt x="88265" y="14605"/>
                  </a:lnTo>
                  <a:lnTo>
                    <a:pt x="92710" y="17145"/>
                  </a:lnTo>
                  <a:lnTo>
                    <a:pt x="95250" y="18415"/>
                  </a:lnTo>
                  <a:lnTo>
                    <a:pt x="97790" y="19685"/>
                  </a:lnTo>
                  <a:lnTo>
                    <a:pt x="100330" y="20955"/>
                  </a:lnTo>
                  <a:lnTo>
                    <a:pt x="102870" y="21590"/>
                  </a:lnTo>
                  <a:lnTo>
                    <a:pt x="107950" y="24130"/>
                  </a:lnTo>
                  <a:lnTo>
                    <a:pt x="112395" y="25400"/>
                  </a:lnTo>
                  <a:lnTo>
                    <a:pt x="114935" y="27940"/>
                  </a:lnTo>
                  <a:lnTo>
                    <a:pt x="120015" y="30480"/>
                  </a:lnTo>
                  <a:lnTo>
                    <a:pt x="122555" y="30480"/>
                  </a:lnTo>
                  <a:lnTo>
                    <a:pt x="125095" y="31750"/>
                  </a:lnTo>
                  <a:lnTo>
                    <a:pt x="125730" y="33020"/>
                  </a:lnTo>
                  <a:lnTo>
                    <a:pt x="129540" y="36830"/>
                  </a:lnTo>
                  <a:lnTo>
                    <a:pt x="128270" y="37465"/>
                  </a:lnTo>
                  <a:lnTo>
                    <a:pt x="125730" y="41275"/>
                  </a:lnTo>
                  <a:lnTo>
                    <a:pt x="123825" y="42545"/>
                  </a:lnTo>
                  <a:lnTo>
                    <a:pt x="120015" y="43815"/>
                  </a:lnTo>
                  <a:lnTo>
                    <a:pt x="117475" y="45085"/>
                  </a:lnTo>
                  <a:lnTo>
                    <a:pt x="113665" y="46355"/>
                  </a:lnTo>
                  <a:lnTo>
                    <a:pt x="111125" y="46355"/>
                  </a:lnTo>
                  <a:lnTo>
                    <a:pt x="108585" y="45085"/>
                  </a:lnTo>
                  <a:lnTo>
                    <a:pt x="106680" y="43815"/>
                  </a:lnTo>
                  <a:lnTo>
                    <a:pt x="104140" y="42545"/>
                  </a:lnTo>
                  <a:lnTo>
                    <a:pt x="101600" y="41275"/>
                  </a:lnTo>
                  <a:lnTo>
                    <a:pt x="97790" y="38735"/>
                  </a:lnTo>
                  <a:lnTo>
                    <a:pt x="95250" y="37465"/>
                  </a:lnTo>
                  <a:lnTo>
                    <a:pt x="92075" y="36830"/>
                  </a:lnTo>
                  <a:lnTo>
                    <a:pt x="89535" y="34290"/>
                  </a:lnTo>
                  <a:lnTo>
                    <a:pt x="85725" y="31750"/>
                  </a:lnTo>
                  <a:lnTo>
                    <a:pt x="83185" y="30480"/>
                  </a:lnTo>
                  <a:lnTo>
                    <a:pt x="81915" y="29210"/>
                  </a:lnTo>
                  <a:lnTo>
                    <a:pt x="80010" y="27939"/>
                  </a:lnTo>
                  <a:lnTo>
                    <a:pt x="79375" y="26670"/>
                  </a:lnTo>
                  <a:lnTo>
                    <a:pt x="78105" y="25400"/>
                  </a:lnTo>
                  <a:lnTo>
                    <a:pt x="78105" y="26670"/>
                  </a:lnTo>
                  <a:lnTo>
                    <a:pt x="80010" y="27939"/>
                  </a:lnTo>
                  <a:lnTo>
                    <a:pt x="80645" y="29210"/>
                  </a:lnTo>
                  <a:lnTo>
                    <a:pt x="83185" y="31750"/>
                  </a:lnTo>
                  <a:lnTo>
                    <a:pt x="85725" y="34290"/>
                  </a:lnTo>
                  <a:lnTo>
                    <a:pt x="88265" y="37465"/>
                  </a:lnTo>
                  <a:lnTo>
                    <a:pt x="92075" y="41275"/>
                  </a:lnTo>
                  <a:lnTo>
                    <a:pt x="95250" y="46355"/>
                  </a:lnTo>
                  <a:lnTo>
                    <a:pt x="99060" y="48895"/>
                  </a:lnTo>
                  <a:lnTo>
                    <a:pt x="102870" y="53975"/>
                  </a:lnTo>
                  <a:lnTo>
                    <a:pt x="105410" y="57150"/>
                  </a:lnTo>
                  <a:lnTo>
                    <a:pt x="108585" y="60960"/>
                  </a:lnTo>
                  <a:lnTo>
                    <a:pt x="111125" y="63500"/>
                  </a:lnTo>
                  <a:lnTo>
                    <a:pt x="113665" y="67310"/>
                  </a:lnTo>
                  <a:lnTo>
                    <a:pt x="114935" y="68580"/>
                  </a:lnTo>
                  <a:lnTo>
                    <a:pt x="117475" y="70485"/>
                  </a:lnTo>
                  <a:lnTo>
                    <a:pt x="118745" y="73025"/>
                  </a:lnTo>
                  <a:lnTo>
                    <a:pt x="118745" y="78105"/>
                  </a:lnTo>
                  <a:lnTo>
                    <a:pt x="118745" y="80645"/>
                  </a:lnTo>
                  <a:lnTo>
                    <a:pt x="120015" y="83185"/>
                  </a:lnTo>
                  <a:lnTo>
                    <a:pt x="120015" y="85725"/>
                  </a:lnTo>
                  <a:lnTo>
                    <a:pt x="120015" y="87630"/>
                  </a:lnTo>
                  <a:lnTo>
                    <a:pt x="120015" y="90170"/>
                  </a:lnTo>
                  <a:lnTo>
                    <a:pt x="120015" y="92710"/>
                  </a:lnTo>
                  <a:lnTo>
                    <a:pt x="118745" y="95250"/>
                  </a:lnTo>
                  <a:lnTo>
                    <a:pt x="118745" y="97790"/>
                  </a:lnTo>
                  <a:lnTo>
                    <a:pt x="117475" y="101600"/>
                  </a:lnTo>
                  <a:lnTo>
                    <a:pt x="116205" y="104775"/>
                  </a:lnTo>
                  <a:lnTo>
                    <a:pt x="112395" y="107315"/>
                  </a:lnTo>
                  <a:lnTo>
                    <a:pt x="108585" y="109855"/>
                  </a:lnTo>
                  <a:lnTo>
                    <a:pt x="105410" y="111125"/>
                  </a:lnTo>
                  <a:lnTo>
                    <a:pt x="101600" y="113665"/>
                  </a:lnTo>
                  <a:lnTo>
                    <a:pt x="96520" y="113665"/>
                  </a:lnTo>
                  <a:lnTo>
                    <a:pt x="92075" y="113665"/>
                  </a:lnTo>
                  <a:lnTo>
                    <a:pt x="88265" y="113665"/>
                  </a:lnTo>
                  <a:lnTo>
                    <a:pt x="84455" y="112395"/>
                  </a:lnTo>
                  <a:lnTo>
                    <a:pt x="81915" y="111125"/>
                  </a:lnTo>
                  <a:lnTo>
                    <a:pt x="79375" y="108585"/>
                  </a:lnTo>
                  <a:lnTo>
                    <a:pt x="75565" y="104775"/>
                  </a:lnTo>
                  <a:lnTo>
                    <a:pt x="73660" y="101600"/>
                  </a:lnTo>
                  <a:lnTo>
                    <a:pt x="71120" y="99060"/>
                  </a:lnTo>
                  <a:lnTo>
                    <a:pt x="68580" y="96520"/>
                  </a:lnTo>
                  <a:lnTo>
                    <a:pt x="67310" y="93980"/>
                  </a:lnTo>
                  <a:lnTo>
                    <a:pt x="64770" y="91440"/>
                  </a:lnTo>
                  <a:lnTo>
                    <a:pt x="62230" y="88900"/>
                  </a:lnTo>
                  <a:lnTo>
                    <a:pt x="60960" y="86360"/>
                  </a:lnTo>
                  <a:lnTo>
                    <a:pt x="58420" y="84455"/>
                  </a:lnTo>
                  <a:lnTo>
                    <a:pt x="56515" y="81915"/>
                  </a:lnTo>
                  <a:lnTo>
                    <a:pt x="53975" y="79375"/>
                  </a:lnTo>
                  <a:lnTo>
                    <a:pt x="52705" y="76835"/>
                  </a:lnTo>
                  <a:lnTo>
                    <a:pt x="50165" y="74295"/>
                  </a:lnTo>
                  <a:lnTo>
                    <a:pt x="47625" y="73025"/>
                  </a:lnTo>
                  <a:lnTo>
                    <a:pt x="43815" y="68580"/>
                  </a:lnTo>
                  <a:lnTo>
                    <a:pt x="41275" y="64770"/>
                  </a:lnTo>
                  <a:lnTo>
                    <a:pt x="38100" y="60960"/>
                  </a:lnTo>
                  <a:lnTo>
                    <a:pt x="36830" y="58420"/>
                  </a:lnTo>
                  <a:lnTo>
                    <a:pt x="34290" y="55880"/>
                  </a:lnTo>
                  <a:lnTo>
                    <a:pt x="34290" y="57150"/>
                  </a:lnTo>
                  <a:lnTo>
                    <a:pt x="34290" y="58420"/>
                  </a:lnTo>
                  <a:lnTo>
                    <a:pt x="34290" y="62230"/>
                  </a:lnTo>
                  <a:lnTo>
                    <a:pt x="34290" y="67310"/>
                  </a:lnTo>
                  <a:lnTo>
                    <a:pt x="33020" y="68580"/>
                  </a:lnTo>
                  <a:lnTo>
                    <a:pt x="33020" y="70485"/>
                  </a:lnTo>
                  <a:lnTo>
                    <a:pt x="31750" y="74295"/>
                  </a:lnTo>
                  <a:lnTo>
                    <a:pt x="31750" y="78105"/>
                  </a:lnTo>
                  <a:lnTo>
                    <a:pt x="31750" y="80645"/>
                  </a:lnTo>
                  <a:lnTo>
                    <a:pt x="31750" y="84455"/>
                  </a:lnTo>
                  <a:lnTo>
                    <a:pt x="31750" y="86360"/>
                  </a:lnTo>
                  <a:lnTo>
                    <a:pt x="31750" y="90170"/>
                  </a:lnTo>
                  <a:lnTo>
                    <a:pt x="30480" y="93980"/>
                  </a:lnTo>
                  <a:lnTo>
                    <a:pt x="30480" y="97790"/>
                  </a:lnTo>
                  <a:lnTo>
                    <a:pt x="29210" y="100330"/>
                  </a:lnTo>
                  <a:lnTo>
                    <a:pt x="29210" y="103505"/>
                  </a:lnTo>
                  <a:lnTo>
                    <a:pt x="29210" y="107315"/>
                  </a:lnTo>
                  <a:lnTo>
                    <a:pt x="29210" y="109855"/>
                  </a:lnTo>
                  <a:lnTo>
                    <a:pt x="27940" y="113665"/>
                  </a:lnTo>
                  <a:lnTo>
                    <a:pt x="27940" y="116205"/>
                  </a:lnTo>
                  <a:lnTo>
                    <a:pt x="26670" y="118110"/>
                  </a:lnTo>
                  <a:lnTo>
                    <a:pt x="26670" y="120650"/>
                  </a:lnTo>
                  <a:lnTo>
                    <a:pt x="25400" y="123190"/>
                  </a:lnTo>
                  <a:lnTo>
                    <a:pt x="25400" y="125730"/>
                  </a:lnTo>
                  <a:lnTo>
                    <a:pt x="24765" y="130810"/>
                  </a:lnTo>
                  <a:lnTo>
                    <a:pt x="23495" y="133350"/>
                  </a:lnTo>
                  <a:lnTo>
                    <a:pt x="19685" y="135255"/>
                  </a:lnTo>
                  <a:lnTo>
                    <a:pt x="17145" y="137795"/>
                  </a:lnTo>
                  <a:lnTo>
                    <a:pt x="13335" y="139065"/>
                  </a:lnTo>
                  <a:lnTo>
                    <a:pt x="10795" y="141605"/>
                  </a:lnTo>
                  <a:lnTo>
                    <a:pt x="7620" y="142875"/>
                  </a:lnTo>
                  <a:lnTo>
                    <a:pt x="6350" y="142875"/>
                  </a:lnTo>
                  <a:lnTo>
                    <a:pt x="3810" y="141605"/>
                  </a:lnTo>
                  <a:lnTo>
                    <a:pt x="2540" y="140335"/>
                  </a:lnTo>
                  <a:lnTo>
                    <a:pt x="1270" y="139065"/>
                  </a:lnTo>
                  <a:lnTo>
                    <a:pt x="0" y="135255"/>
                  </a:lnTo>
                  <a:lnTo>
                    <a:pt x="1270" y="132080"/>
                  </a:lnTo>
                  <a:lnTo>
                    <a:pt x="1270" y="129540"/>
                  </a:lnTo>
                  <a:lnTo>
                    <a:pt x="3810" y="125730"/>
                  </a:lnTo>
                  <a:lnTo>
                    <a:pt x="6350" y="123190"/>
                  </a:lnTo>
                  <a:lnTo>
                    <a:pt x="8255" y="119380"/>
                  </a:lnTo>
                  <a:lnTo>
                    <a:pt x="9525" y="117475"/>
                  </a:lnTo>
                  <a:lnTo>
                    <a:pt x="12065" y="113665"/>
                  </a:lnTo>
                  <a:lnTo>
                    <a:pt x="12065" y="111125"/>
                  </a:lnTo>
                  <a:lnTo>
                    <a:pt x="13335" y="108585"/>
                  </a:lnTo>
                  <a:lnTo>
                    <a:pt x="14605" y="106045"/>
                  </a:lnTo>
                  <a:lnTo>
                    <a:pt x="14605" y="103505"/>
                  </a:lnTo>
                  <a:lnTo>
                    <a:pt x="15875" y="100330"/>
                  </a:lnTo>
                  <a:lnTo>
                    <a:pt x="17145" y="97790"/>
                  </a:lnTo>
                  <a:lnTo>
                    <a:pt x="17145" y="93980"/>
                  </a:lnTo>
                  <a:lnTo>
                    <a:pt x="18415" y="91440"/>
                  </a:lnTo>
                  <a:lnTo>
                    <a:pt x="18415" y="87630"/>
                  </a:lnTo>
                  <a:lnTo>
                    <a:pt x="19685" y="84455"/>
                  </a:lnTo>
                  <a:lnTo>
                    <a:pt x="20955" y="80645"/>
                  </a:lnTo>
                  <a:lnTo>
                    <a:pt x="22225" y="78105"/>
                  </a:lnTo>
                  <a:lnTo>
                    <a:pt x="22225" y="74295"/>
                  </a:lnTo>
                  <a:lnTo>
                    <a:pt x="23495" y="70485"/>
                  </a:lnTo>
                  <a:lnTo>
                    <a:pt x="23495" y="67310"/>
                  </a:lnTo>
                  <a:lnTo>
                    <a:pt x="24765" y="64770"/>
                  </a:lnTo>
                  <a:lnTo>
                    <a:pt x="24765" y="60960"/>
                  </a:lnTo>
                  <a:lnTo>
                    <a:pt x="25400" y="57150"/>
                  </a:lnTo>
                  <a:lnTo>
                    <a:pt x="25400" y="54610"/>
                  </a:lnTo>
                  <a:lnTo>
                    <a:pt x="26670" y="52705"/>
                  </a:lnTo>
                  <a:lnTo>
                    <a:pt x="27940" y="50165"/>
                  </a:lnTo>
                  <a:lnTo>
                    <a:pt x="27940" y="47625"/>
                  </a:lnTo>
                  <a:lnTo>
                    <a:pt x="27940" y="46355"/>
                  </a:lnTo>
                  <a:lnTo>
                    <a:pt x="29210" y="45085"/>
                  </a:lnTo>
                  <a:lnTo>
                    <a:pt x="30480" y="42545"/>
                  </a:lnTo>
                  <a:lnTo>
                    <a:pt x="31750" y="42545"/>
                  </a:lnTo>
                  <a:lnTo>
                    <a:pt x="33020" y="42545"/>
                  </a:lnTo>
                  <a:lnTo>
                    <a:pt x="35560" y="43815"/>
                  </a:lnTo>
                  <a:lnTo>
                    <a:pt x="38100" y="46355"/>
                  </a:lnTo>
                  <a:lnTo>
                    <a:pt x="40640" y="48895"/>
                  </a:lnTo>
                  <a:lnTo>
                    <a:pt x="43815" y="52705"/>
                  </a:lnTo>
                  <a:lnTo>
                    <a:pt x="47625" y="57150"/>
                  </a:lnTo>
                  <a:lnTo>
                    <a:pt x="50165" y="59690"/>
                  </a:lnTo>
                  <a:lnTo>
                    <a:pt x="51435" y="62230"/>
                  </a:lnTo>
                  <a:lnTo>
                    <a:pt x="53975" y="64770"/>
                  </a:lnTo>
                  <a:lnTo>
                    <a:pt x="56515" y="67310"/>
                  </a:lnTo>
                  <a:lnTo>
                    <a:pt x="57785" y="69850"/>
                  </a:lnTo>
                  <a:lnTo>
                    <a:pt x="59690" y="71755"/>
                  </a:lnTo>
                  <a:lnTo>
                    <a:pt x="62230" y="74295"/>
                  </a:lnTo>
                  <a:lnTo>
                    <a:pt x="63500" y="76835"/>
                  </a:lnTo>
                  <a:lnTo>
                    <a:pt x="68580" y="81915"/>
                  </a:lnTo>
                  <a:lnTo>
                    <a:pt x="72390" y="86360"/>
                  </a:lnTo>
                  <a:lnTo>
                    <a:pt x="75565" y="90170"/>
                  </a:lnTo>
                  <a:lnTo>
                    <a:pt x="79375" y="93980"/>
                  </a:lnTo>
                  <a:lnTo>
                    <a:pt x="81915" y="96520"/>
                  </a:lnTo>
                  <a:lnTo>
                    <a:pt x="85725" y="99060"/>
                  </a:lnTo>
                  <a:lnTo>
                    <a:pt x="89535" y="100330"/>
                  </a:lnTo>
                  <a:lnTo>
                    <a:pt x="93980" y="101600"/>
                  </a:lnTo>
                  <a:lnTo>
                    <a:pt x="96520" y="101600"/>
                  </a:lnTo>
                  <a:lnTo>
                    <a:pt x="100330" y="99060"/>
                  </a:lnTo>
                  <a:lnTo>
                    <a:pt x="101600" y="96520"/>
                  </a:lnTo>
                  <a:lnTo>
                    <a:pt x="102870" y="92710"/>
                  </a:lnTo>
                  <a:lnTo>
                    <a:pt x="102870" y="90170"/>
                  </a:lnTo>
                  <a:lnTo>
                    <a:pt x="102870" y="87630"/>
                  </a:lnTo>
                  <a:lnTo>
                    <a:pt x="102870" y="85725"/>
                  </a:lnTo>
                  <a:lnTo>
                    <a:pt x="102870" y="81915"/>
                  </a:lnTo>
                  <a:lnTo>
                    <a:pt x="101600" y="78105"/>
                  </a:lnTo>
                  <a:lnTo>
                    <a:pt x="100330" y="74295"/>
                  </a:lnTo>
                  <a:lnTo>
                    <a:pt x="97790" y="69850"/>
                  </a:lnTo>
                  <a:lnTo>
                    <a:pt x="95250" y="64770"/>
                  </a:lnTo>
                  <a:lnTo>
                    <a:pt x="92075" y="59690"/>
                  </a:lnTo>
                  <a:lnTo>
                    <a:pt x="88265" y="55880"/>
                  </a:lnTo>
                  <a:lnTo>
                    <a:pt x="84455" y="51435"/>
                  </a:lnTo>
                  <a:lnTo>
                    <a:pt x="80645" y="46355"/>
                  </a:lnTo>
                  <a:lnTo>
                    <a:pt x="76835" y="41275"/>
                  </a:lnTo>
                  <a:lnTo>
                    <a:pt x="73660" y="37465"/>
                  </a:lnTo>
                  <a:lnTo>
                    <a:pt x="68580" y="33020"/>
                  </a:lnTo>
                  <a:lnTo>
                    <a:pt x="66040" y="30480"/>
                  </a:lnTo>
                  <a:lnTo>
                    <a:pt x="63500" y="25400"/>
                  </a:lnTo>
                  <a:lnTo>
                    <a:pt x="60960" y="22860"/>
                  </a:lnTo>
                  <a:lnTo>
                    <a:pt x="58420" y="20955"/>
                  </a:lnTo>
                  <a:lnTo>
                    <a:pt x="58420" y="19685"/>
                  </a:lnTo>
                  <a:lnTo>
                    <a:pt x="57785" y="15875"/>
                  </a:lnTo>
                  <a:lnTo>
                    <a:pt x="57785" y="10795"/>
                  </a:lnTo>
                  <a:lnTo>
                    <a:pt x="58420" y="6985"/>
                  </a:lnTo>
                  <a:lnTo>
                    <a:pt x="59690" y="5080"/>
                  </a:lnTo>
                  <a:lnTo>
                    <a:pt x="62230" y="1270"/>
                  </a:lnTo>
                  <a:lnTo>
                    <a:pt x="647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READING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3553" name="Rectangle 1"/>
          <p:cNvSpPr>
            <a:spLocks noChangeArrowheads="1"/>
          </p:cNvSpPr>
          <p:nvPr/>
        </p:nvSpPr>
        <p:spPr bwMode="auto">
          <a:xfrm>
            <a:off x="288032" y="1338019"/>
            <a:ext cx="63813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Our main priority with regards to reading in Reception is to support each child to become an enthusiastic and confident reader.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have a wide variety of books in four different categories: -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Books without text (encouraging communication and imagination skills).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Fictional stories based on familiar characters.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Non-fiction books (based on a variety of topics familiar to children).</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Phonics and Rhyme books.</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spend approximately 10 minutes at home each night, reading and sharing the book with your child.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Please record the title in the home reading record books and write a short comment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 feel that it is necessary.  We ask you to return the books daily; the record books will be checked for queries, and we will hear your child read individually ourselves.  The books will be sent home for a second consecutive night for words recognition re-enforcement.  Books are changed on a </a:t>
            </a:r>
            <a:r>
              <a:rPr kumimoji="0" lang="en-GB" sz="1200" b="1" i="0" u="sng" strike="noStrike" cap="none" normalizeH="0" baseline="0">
                <a:ln>
                  <a:noFill/>
                </a:ln>
                <a:solidFill>
                  <a:srgbClr val="000000"/>
                </a:solidFill>
                <a:effectLst/>
                <a:latin typeface="Trebuchet MS" pitchFamily="34" charset="0"/>
                <a:ea typeface="Trebuchet MS" pitchFamily="34" charset="0"/>
                <a:cs typeface="Trebuchet MS" pitchFamily="34" charset="0"/>
              </a:rPr>
              <a:t>Monday</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and </a:t>
            </a:r>
            <a:r>
              <a:rPr lang="en-GB" sz="1200" b="1" u="sng">
                <a:solidFill>
                  <a:srgbClr val="000000"/>
                </a:solidFill>
                <a:latin typeface="Trebuchet MS" pitchFamily="34" charset="0"/>
                <a:ea typeface="Trebuchet MS" pitchFamily="34" charset="0"/>
                <a:cs typeface="Trebuchet MS" pitchFamily="34" charset="0"/>
              </a:rPr>
              <a:t>Thursday</a:t>
            </a:r>
            <a:r>
              <a:rPr kumimoji="0" lang="en-GB" sz="1200" b="0" i="0" u="sng" strike="noStrike" cap="none" normalizeH="0" baseline="0">
                <a:ln>
                  <a:noFill/>
                </a:ln>
                <a:solidFill>
                  <a:srgbClr val="000000"/>
                </a:solidFill>
                <a:effectLst/>
                <a:latin typeface="Trebuchet MS" pitchFamily="34" charset="0"/>
                <a:ea typeface="Trebuchet MS" pitchFamily="34" charset="0"/>
                <a:cs typeface="Trebuchet MS" pitchFamily="34" charset="0"/>
              </a:rPr>
              <a:t>.</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Phonics is a key component to reading and writing and as a school we follow the Read Write Inc. programme. We put great emphasis into the teaching and learning of phonics in daily phonics sessions in order to give the best start to each child’s reading and writing.  We incorporate synthetic phonics strategies into these sessions to allow your child the best opportunity for learning reading and spelling cues.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At first the inexperienced reader relies on a whole word approach to reading but should learn and use the initial letter sounds of words to begin their phonics awareness.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You can help your child do this in the following ways: -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Play games like ‘I spy’ (using the sound not the alphabet letter name).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learning words with them ask them if they can remember what sound it begins with, and if they can, sound out the other letters in the word.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write their letters (please use the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correct formation</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as on the sheet provided) saying the sound as they write.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Use alliteration word games e.g. I can see a – running red rabbit or a bouncing big balloon.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17951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TOP TIPS FOR LENT RISE LEARNING – PREPARING YOUR CHILD FOR SCHOOL</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4577" name="Rectangle 1"/>
          <p:cNvSpPr>
            <a:spLocks noChangeArrowheads="1"/>
          </p:cNvSpPr>
          <p:nvPr/>
        </p:nvSpPr>
        <p:spPr bwMode="auto">
          <a:xfrm>
            <a:off x="332656" y="1641152"/>
            <a:ext cx="630932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 hope that with your support we can give your child the very best start to their education.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It would be helpful if you could prepare your child in the following ways to ensure that they settle into school life confidently and happily:</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Encourage your child to ask to go to the toilet when they need to</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Encourage your child to care for their own toilet hygiene including remembering to wash their hands</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Encourage your child to independently put on their coat and do up the zip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Encourage your child to speak about themselves to develop their confidence around other peers and teaching staff</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Try to help them to write some, if not all, of their own name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Encourage them to socialise with other children of a similar age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Play games and read as many books as possible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pic>
        <p:nvPicPr>
          <p:cNvPr id="2050" name="Picture 2">
            <a:extLst>
              <a:ext uri="{FF2B5EF4-FFF2-40B4-BE49-F238E27FC236}">
                <a16:creationId xmlns:a16="http://schemas.microsoft.com/office/drawing/2014/main" id="{6CB7EC0D-74B9-DBB2-10CE-8147C0E8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4174" y="5611470"/>
            <a:ext cx="2278340" cy="302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HELPING AT HOME</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073" name="Rectangle 1"/>
          <p:cNvSpPr>
            <a:spLocks noChangeArrowheads="1"/>
          </p:cNvSpPr>
          <p:nvPr/>
        </p:nvSpPr>
        <p:spPr bwMode="auto">
          <a:xfrm>
            <a:off x="216024" y="1516306"/>
            <a:ext cx="638132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Hear your child read as often as possible, at least once a day.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Read to your child, to increase their vocabulary and to make books enjoyable.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form their letters and numbers correctly.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write their name correctly and to know their surname.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Talk to your child about school work.  Encourage them to participate in topic work by taking an interest yourself.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Write letters and postcards to friends and relatives.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learn their letter sounds and later, spellings.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Give them pocket money! (Just 10p is enough, but give it to them in change and make them count it.)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talk about the sequence of events in the day.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Help your child to tell the time.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Get them to use puzzles and construction toys.  Encourage them to play with others and make up their own stories.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you go outside, talk about the weather and seasonal changes.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Encourage children to count shopping in the trolley, whilst in the supermarket and help to load items from the shelves.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Play counting and letter games whilst in the car.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Grow things, cook things, make things, sew, knit, colour, and paint.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LITERACY AND NUMERACY GAMES</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5" name="Rectangle 84"/>
          <p:cNvSpPr/>
          <p:nvPr/>
        </p:nvSpPr>
        <p:spPr>
          <a:xfrm>
            <a:off x="332656" y="1187624"/>
            <a:ext cx="6264696" cy="8032968"/>
          </a:xfrm>
          <a:prstGeom prst="rect">
            <a:avLst/>
          </a:prstGeom>
        </p:spPr>
        <p:txBody>
          <a:bodyPr wrap="square">
            <a:spAutoFit/>
          </a:bodyPr>
          <a:lstStyle/>
          <a:p>
            <a:pPr algn="just"/>
            <a:r>
              <a:rPr lang="en-GB" sz="1200">
                <a:latin typeface="Trebuchet MS" pitchFamily="34" charset="0"/>
              </a:rPr>
              <a:t>Below are some game ideas for you to play at home in order to help your child. </a:t>
            </a:r>
          </a:p>
          <a:p>
            <a:pPr algn="just"/>
            <a:r>
              <a:rPr lang="en-GB" sz="1200">
                <a:latin typeface="Trebuchet MS" pitchFamily="34" charset="0"/>
              </a:rPr>
              <a:t> </a:t>
            </a:r>
          </a:p>
          <a:p>
            <a:pPr algn="just"/>
            <a:r>
              <a:rPr lang="en-GB" sz="1200" b="1" u="sng">
                <a:latin typeface="Trebuchet MS" pitchFamily="34" charset="0"/>
              </a:rPr>
              <a:t>Name Jigsaws</a:t>
            </a:r>
            <a:r>
              <a:rPr lang="en-GB" sz="1200" b="1">
                <a:latin typeface="Trebuchet MS" pitchFamily="34" charset="0"/>
              </a:rPr>
              <a:t> </a:t>
            </a: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endParaRPr lang="en-GB" sz="1200" b="1">
              <a:latin typeface="Trebuchet MS" pitchFamily="34" charset="0"/>
            </a:endParaRPr>
          </a:p>
          <a:p>
            <a:pPr algn="just"/>
            <a:r>
              <a:rPr lang="en-GB" sz="1200">
                <a:latin typeface="Trebuchet MS" pitchFamily="34" charset="0"/>
              </a:rPr>
              <a:t>Write your child's name on a card strip.  Cut the strip up into the individual letters.  Work with your child to put their name back together.  One idea might be to then make this into a name tag for their bedroom door.  </a:t>
            </a:r>
          </a:p>
          <a:p>
            <a:pPr algn="just"/>
            <a:endParaRPr lang="en-GB" sz="1200">
              <a:latin typeface="Trebuchet MS" pitchFamily="34" charset="0"/>
            </a:endParaRPr>
          </a:p>
          <a:p>
            <a:pPr algn="just"/>
            <a:endParaRPr lang="en-GB" sz="1200">
              <a:latin typeface="Trebuchet MS" pitchFamily="34" charset="0"/>
            </a:endParaRPr>
          </a:p>
          <a:p>
            <a:pPr algn="just"/>
            <a:r>
              <a:rPr lang="en-GB" sz="1200" b="1" u="sng">
                <a:latin typeface="Trebuchet MS" pitchFamily="34" charset="0"/>
              </a:rPr>
              <a:t>Pairs Game</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Use pictures from magazines to play matching and finding games.  This will help to develop concentration and memory skills. </a:t>
            </a:r>
          </a:p>
          <a:p>
            <a:pPr algn="just"/>
            <a:r>
              <a:rPr lang="en-GB" sz="1200">
                <a:latin typeface="Trebuchet MS" pitchFamily="34" charset="0"/>
              </a:rPr>
              <a:t>                             </a:t>
            </a:r>
          </a:p>
          <a:p>
            <a:pPr algn="just"/>
            <a:r>
              <a:rPr lang="en-GB" sz="1200">
                <a:latin typeface="Trebuchet MS" pitchFamily="34" charset="0"/>
              </a:rPr>
              <a:t> </a:t>
            </a:r>
          </a:p>
          <a:p>
            <a:pPr algn="just"/>
            <a:r>
              <a:rPr lang="en-GB" sz="1200" b="1" u="sng">
                <a:latin typeface="Trebuchet MS" pitchFamily="34" charset="0"/>
              </a:rPr>
              <a:t>Reading Area/Time</a:t>
            </a:r>
            <a:r>
              <a:rPr lang="en-GB" sz="1200" b="1">
                <a:latin typeface="Trebuchet MS" pitchFamily="34" charset="0"/>
              </a:rPr>
              <a:t> </a:t>
            </a:r>
            <a:endParaRPr lang="en-GB" sz="1200" b="1" u="sng">
              <a:latin typeface="Trebuchet MS" pitchFamily="34" charset="0"/>
            </a:endParaRPr>
          </a:p>
          <a:p>
            <a:pPr algn="just"/>
            <a:r>
              <a:rPr lang="en-GB" sz="1200">
                <a:latin typeface="Trebuchet MS" pitchFamily="34" charset="0"/>
              </a:rPr>
              <a:t>  </a:t>
            </a:r>
          </a:p>
          <a:p>
            <a:pPr algn="just"/>
            <a:r>
              <a:rPr lang="en-GB" sz="1200">
                <a:latin typeface="Trebuchet MS" pitchFamily="34" charset="0"/>
              </a:rPr>
              <a:t>Have a special area/time for you and your child to look at books and begin to enjoy reading. </a:t>
            </a:r>
          </a:p>
          <a:p>
            <a:pPr algn="just"/>
            <a:r>
              <a:rPr lang="en-GB" sz="1200">
                <a:latin typeface="Trebuchet MS" pitchFamily="34" charset="0"/>
              </a:rPr>
              <a:t> </a:t>
            </a:r>
          </a:p>
          <a:p>
            <a:pPr algn="just"/>
            <a:r>
              <a:rPr lang="en-GB" sz="1200">
                <a:latin typeface="Trebuchet MS" pitchFamily="34" charset="0"/>
              </a:rPr>
              <a:t> </a:t>
            </a:r>
          </a:p>
          <a:p>
            <a:pPr algn="just"/>
            <a:r>
              <a:rPr lang="en-GB" sz="1200" b="1" u="sng">
                <a:latin typeface="Trebuchet MS" pitchFamily="34" charset="0"/>
              </a:rPr>
              <a:t>Catalogue Sounds</a:t>
            </a:r>
            <a:r>
              <a:rPr lang="en-GB" sz="1200" b="1">
                <a:latin typeface="Trebuchet MS" pitchFamily="34" charset="0"/>
              </a:rPr>
              <a:t> </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Pick up a free catalogue (e.g. from Argos).  Decide on a letter sound to focus on (e.g. ‘a’).  Work with your child to find pictures that begin with that letter.  Cut them out.  One idea might be to make an alphabet scrap book from these pictures. </a:t>
            </a:r>
          </a:p>
          <a:p>
            <a:pPr algn="just"/>
            <a:endParaRPr lang="en-GB" sz="1200" b="1" u="sng">
              <a:latin typeface="Trebuchet MS" pitchFamily="34" charset="0"/>
            </a:endParaRPr>
          </a:p>
        </p:txBody>
      </p:sp>
      <p:pic>
        <p:nvPicPr>
          <p:cNvPr id="94" name="Picture 93" descr="E:\DCIM\101MSDCF\DSC00818.JPG"/>
          <p:cNvPicPr/>
          <p:nvPr/>
        </p:nvPicPr>
        <p:blipFill rotWithShape="1">
          <a:blip r:embed="rId2" cstate="print">
            <a:extLst>
              <a:ext uri="{28A0092B-C50C-407E-A947-70E740481C1C}">
                <a14:useLocalDpi xmlns:a14="http://schemas.microsoft.com/office/drawing/2010/main" val="0"/>
              </a:ext>
            </a:extLst>
          </a:blip>
          <a:srcRect l="4782" t="28278" r="6281" b="41531"/>
          <a:stretch/>
        </p:blipFill>
        <p:spPr bwMode="auto">
          <a:xfrm>
            <a:off x="404664" y="1946613"/>
            <a:ext cx="2245360" cy="571500"/>
          </a:xfrm>
          <a:prstGeom prst="rect">
            <a:avLst/>
          </a:prstGeom>
          <a:noFill/>
          <a:ln>
            <a:noFill/>
          </a:ln>
          <a:extLst>
            <a:ext uri="{53640926-AAD7-44D8-BBD7-CCE9431645EC}">
              <a14:shadowObscured xmlns:a14="http://schemas.microsoft.com/office/drawing/2010/main"/>
            </a:ext>
          </a:extLst>
        </p:spPr>
      </p:pic>
      <p:sp>
        <p:nvSpPr>
          <p:cNvPr id="26760" name="Rectangle 136"/>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6698" name="Group 34713"/>
          <p:cNvGrpSpPr>
            <a:grpSpLocks/>
          </p:cNvGrpSpPr>
          <p:nvPr/>
        </p:nvGrpSpPr>
        <p:grpSpPr bwMode="auto">
          <a:xfrm>
            <a:off x="426095" y="3979654"/>
            <a:ext cx="2282825" cy="703263"/>
            <a:chOff x="0" y="0"/>
            <a:chExt cx="22820" cy="7033"/>
          </a:xfrm>
        </p:grpSpPr>
        <p:sp>
          <p:nvSpPr>
            <p:cNvPr id="4" name="Shape 4226"/>
            <p:cNvSpPr>
              <a:spLocks/>
            </p:cNvSpPr>
            <p:nvPr/>
          </p:nvSpPr>
          <p:spPr bwMode="auto">
            <a:xfrm>
              <a:off x="3386"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7" y="0"/>
                  </a:moveTo>
                  <a:lnTo>
                    <a:pt x="10932" y="0"/>
                  </a:lnTo>
                  <a:lnTo>
                    <a:pt x="15782" y="7314"/>
                  </a:lnTo>
                  <a:lnTo>
                    <a:pt x="10321" y="10360"/>
                  </a:lnTo>
                  <a:lnTo>
                    <a:pt x="5472" y="10360"/>
                  </a:lnTo>
                  <a:lnTo>
                    <a:pt x="0" y="6092"/>
                  </a:lnTo>
                  <a:lnTo>
                    <a:pt x="486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Shape 4228"/>
            <p:cNvSpPr>
              <a:spLocks/>
            </p:cNvSpPr>
            <p:nvPr/>
          </p:nvSpPr>
          <p:spPr bwMode="auto">
            <a:xfrm>
              <a:off x="2743" y="0"/>
              <a:ext cx="3059" cy="2773"/>
            </a:xfrm>
            <a:custGeom>
              <a:avLst/>
              <a:gdLst>
                <a:gd name="T0" fmla="*/ 2464 w 305881"/>
                <a:gd name="T1" fmla="*/ 12 h 277394"/>
                <a:gd name="T2" fmla="*/ 2677 w 305881"/>
                <a:gd name="T3" fmla="*/ 79 h 277394"/>
                <a:gd name="T4" fmla="*/ 2877 w 305881"/>
                <a:gd name="T5" fmla="*/ 220 h 277394"/>
                <a:gd name="T6" fmla="*/ 2992 w 305881"/>
                <a:gd name="T7" fmla="*/ 396 h 277394"/>
                <a:gd name="T8" fmla="*/ 3047 w 305881"/>
                <a:gd name="T9" fmla="*/ 585 h 277394"/>
                <a:gd name="T10" fmla="*/ 3047 w 305881"/>
                <a:gd name="T11" fmla="*/ 817 h 277394"/>
                <a:gd name="T12" fmla="*/ 3010 w 305881"/>
                <a:gd name="T13" fmla="*/ 1018 h 277394"/>
                <a:gd name="T14" fmla="*/ 2901 w 305881"/>
                <a:gd name="T15" fmla="*/ 1219 h 277394"/>
                <a:gd name="T16" fmla="*/ 2695 w 305881"/>
                <a:gd name="T17" fmla="*/ 1377 h 277394"/>
                <a:gd name="T18" fmla="*/ 2494 w 305881"/>
                <a:gd name="T19" fmla="*/ 1475 h 277394"/>
                <a:gd name="T20" fmla="*/ 2294 w 305881"/>
                <a:gd name="T21" fmla="*/ 1542 h 277394"/>
                <a:gd name="T22" fmla="*/ 2057 w 305881"/>
                <a:gd name="T23" fmla="*/ 1603 h 277394"/>
                <a:gd name="T24" fmla="*/ 2082 w 305881"/>
                <a:gd name="T25" fmla="*/ 1499 h 277394"/>
                <a:gd name="T26" fmla="*/ 2428 w 305881"/>
                <a:gd name="T27" fmla="*/ 1390 h 277394"/>
                <a:gd name="T28" fmla="*/ 2671 w 305881"/>
                <a:gd name="T29" fmla="*/ 1280 h 277394"/>
                <a:gd name="T30" fmla="*/ 2883 w 305881"/>
                <a:gd name="T31" fmla="*/ 1054 h 277394"/>
                <a:gd name="T32" fmla="*/ 2925 w 305881"/>
                <a:gd name="T33" fmla="*/ 817 h 277394"/>
                <a:gd name="T34" fmla="*/ 2919 w 305881"/>
                <a:gd name="T35" fmla="*/ 634 h 277394"/>
                <a:gd name="T36" fmla="*/ 2889 w 305881"/>
                <a:gd name="T37" fmla="*/ 439 h 277394"/>
                <a:gd name="T38" fmla="*/ 2749 w 305881"/>
                <a:gd name="T39" fmla="*/ 250 h 277394"/>
                <a:gd name="T40" fmla="*/ 2561 w 305881"/>
                <a:gd name="T41" fmla="*/ 146 h 277394"/>
                <a:gd name="T42" fmla="*/ 2349 w 305881"/>
                <a:gd name="T43" fmla="*/ 98 h 277394"/>
                <a:gd name="T44" fmla="*/ 2124 w 305881"/>
                <a:gd name="T45" fmla="*/ 104 h 277394"/>
                <a:gd name="T46" fmla="*/ 1918 w 305881"/>
                <a:gd name="T47" fmla="*/ 177 h 277394"/>
                <a:gd name="T48" fmla="*/ 1748 w 305881"/>
                <a:gd name="T49" fmla="*/ 329 h 277394"/>
                <a:gd name="T50" fmla="*/ 1572 w 305881"/>
                <a:gd name="T51" fmla="*/ 542 h 277394"/>
                <a:gd name="T52" fmla="*/ 1311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8 w 305881"/>
                <a:gd name="T79" fmla="*/ 1737 h 277394"/>
                <a:gd name="T80" fmla="*/ 1408 w 305881"/>
                <a:gd name="T81" fmla="*/ 1670 h 277394"/>
                <a:gd name="T82" fmla="*/ 1414 w 305881"/>
                <a:gd name="T83" fmla="*/ 1798 h 277394"/>
                <a:gd name="T84" fmla="*/ 947 w 305881"/>
                <a:gd name="T85" fmla="*/ 1914 h 277394"/>
                <a:gd name="T86" fmla="*/ 583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1 w 305881"/>
                <a:gd name="T101" fmla="*/ 329 h 277394"/>
                <a:gd name="T102" fmla="*/ 722 w 305881"/>
                <a:gd name="T103" fmla="*/ 286 h 277394"/>
                <a:gd name="T104" fmla="*/ 1020 w 305881"/>
                <a:gd name="T105" fmla="*/ 390 h 277394"/>
                <a:gd name="T106" fmla="*/ 1244 w 305881"/>
                <a:gd name="T107" fmla="*/ 524 h 277394"/>
                <a:gd name="T108" fmla="*/ 1432 w 305881"/>
                <a:gd name="T109" fmla="*/ 494 h 277394"/>
                <a:gd name="T110" fmla="*/ 1608 w 305881"/>
                <a:gd name="T111" fmla="*/ 353 h 277394"/>
                <a:gd name="T112" fmla="*/ 1748 w 305881"/>
                <a:gd name="T113" fmla="*/ 165 h 277394"/>
                <a:gd name="T114" fmla="*/ 1979 w 305881"/>
                <a:gd name="T115" fmla="*/ 49 h 277394"/>
                <a:gd name="T116" fmla="*/ 2155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2" y="0"/>
                  </a:lnTo>
                  <a:lnTo>
                    <a:pt x="238511" y="614"/>
                  </a:lnTo>
                  <a:lnTo>
                    <a:pt x="240938" y="1222"/>
                  </a:lnTo>
                  <a:lnTo>
                    <a:pt x="243971" y="1222"/>
                  </a:lnTo>
                  <a:lnTo>
                    <a:pt x="246399" y="1222"/>
                  </a:lnTo>
                  <a:lnTo>
                    <a:pt x="248215" y="1830"/>
                  </a:lnTo>
                  <a:lnTo>
                    <a:pt x="250037" y="1830"/>
                  </a:lnTo>
                  <a:lnTo>
                    <a:pt x="252465" y="2438"/>
                  </a:lnTo>
                  <a:lnTo>
                    <a:pt x="254281" y="3046"/>
                  </a:lnTo>
                  <a:lnTo>
                    <a:pt x="255497"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3"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5"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8"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0"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7"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6"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5" y="14025"/>
                  </a:lnTo>
                  <a:lnTo>
                    <a:pt x="251859" y="12809"/>
                  </a:lnTo>
                  <a:lnTo>
                    <a:pt x="249432" y="12201"/>
                  </a:lnTo>
                  <a:lnTo>
                    <a:pt x="247004" y="11587"/>
                  </a:lnTo>
                  <a:lnTo>
                    <a:pt x="244577" y="10980"/>
                  </a:lnTo>
                  <a:lnTo>
                    <a:pt x="242760" y="10980"/>
                  </a:lnTo>
                  <a:lnTo>
                    <a:pt x="239727" y="10371"/>
                  </a:lnTo>
                  <a:lnTo>
                    <a:pt x="237300" y="9763"/>
                  </a:lnTo>
                  <a:lnTo>
                    <a:pt x="234872"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3" y="20117"/>
                  </a:lnTo>
                  <a:lnTo>
                    <a:pt x="185700" y="21958"/>
                  </a:lnTo>
                  <a:lnTo>
                    <a:pt x="183884" y="23180"/>
                  </a:lnTo>
                  <a:lnTo>
                    <a:pt x="181456" y="25004"/>
                  </a:lnTo>
                  <a:lnTo>
                    <a:pt x="179634" y="26834"/>
                  </a:lnTo>
                  <a:lnTo>
                    <a:pt x="178423" y="28658"/>
                  </a:lnTo>
                  <a:lnTo>
                    <a:pt x="176601" y="30488"/>
                  </a:lnTo>
                  <a:lnTo>
                    <a:pt x="174785" y="32926"/>
                  </a:lnTo>
                  <a:lnTo>
                    <a:pt x="173574" y="35358"/>
                  </a:lnTo>
                  <a:lnTo>
                    <a:pt x="172357" y="37795"/>
                  </a:lnTo>
                  <a:lnTo>
                    <a:pt x="171147" y="39029"/>
                  </a:lnTo>
                  <a:lnTo>
                    <a:pt x="169325" y="41467"/>
                  </a:lnTo>
                  <a:lnTo>
                    <a:pt x="167508" y="43291"/>
                  </a:lnTo>
                  <a:lnTo>
                    <a:pt x="166292" y="45729"/>
                  </a:lnTo>
                  <a:lnTo>
                    <a:pt x="163247" y="48775"/>
                  </a:lnTo>
                  <a:lnTo>
                    <a:pt x="160820" y="51820"/>
                  </a:lnTo>
                  <a:lnTo>
                    <a:pt x="157181" y="54258"/>
                  </a:lnTo>
                  <a:lnTo>
                    <a:pt x="154148" y="56708"/>
                  </a:lnTo>
                  <a:lnTo>
                    <a:pt x="151115" y="58537"/>
                  </a:lnTo>
                  <a:lnTo>
                    <a:pt x="148688" y="59753"/>
                  </a:lnTo>
                  <a:lnTo>
                    <a:pt x="145655" y="60970"/>
                  </a:lnTo>
                  <a:lnTo>
                    <a:pt x="142622" y="62191"/>
                  </a:lnTo>
                  <a:lnTo>
                    <a:pt x="138972"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4" y="58537"/>
                  </a:lnTo>
                  <a:lnTo>
                    <a:pt x="109842"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8" y="43291"/>
                  </a:lnTo>
                  <a:lnTo>
                    <a:pt x="84962" y="42075"/>
                  </a:lnTo>
                  <a:lnTo>
                    <a:pt x="83140" y="40859"/>
                  </a:lnTo>
                  <a:lnTo>
                    <a:pt x="80713" y="40245"/>
                  </a:lnTo>
                  <a:lnTo>
                    <a:pt x="78896" y="40245"/>
                  </a:lnTo>
                  <a:lnTo>
                    <a:pt x="76469" y="39029"/>
                  </a:lnTo>
                  <a:lnTo>
                    <a:pt x="74647" y="39029"/>
                  </a:lnTo>
                  <a:lnTo>
                    <a:pt x="72830" y="39029"/>
                  </a:lnTo>
                  <a:lnTo>
                    <a:pt x="70403" y="39029"/>
                  </a:lnTo>
                  <a:lnTo>
                    <a:pt x="67964" y="38421"/>
                  </a:lnTo>
                  <a:lnTo>
                    <a:pt x="66142" y="38421"/>
                  </a:lnTo>
                  <a:lnTo>
                    <a:pt x="63720" y="38421"/>
                  </a:lnTo>
                  <a:lnTo>
                    <a:pt x="61898" y="38421"/>
                  </a:lnTo>
                  <a:lnTo>
                    <a:pt x="59470" y="38421"/>
                  </a:lnTo>
                  <a:lnTo>
                    <a:pt x="57654" y="39029"/>
                  </a:lnTo>
                  <a:lnTo>
                    <a:pt x="55227" y="39029"/>
                  </a:lnTo>
                  <a:lnTo>
                    <a:pt x="53405" y="40245"/>
                  </a:lnTo>
                  <a:lnTo>
                    <a:pt x="50983" y="40245"/>
                  </a:lnTo>
                  <a:lnTo>
                    <a:pt x="49161" y="40859"/>
                  </a:lnTo>
                  <a:lnTo>
                    <a:pt x="47339" y="41467"/>
                  </a:lnTo>
                  <a:lnTo>
                    <a:pt x="44917" y="42683"/>
                  </a:lnTo>
                  <a:lnTo>
                    <a:pt x="43084" y="43291"/>
                  </a:lnTo>
                  <a:lnTo>
                    <a:pt x="41261" y="44512"/>
                  </a:lnTo>
                  <a:lnTo>
                    <a:pt x="39439" y="45729"/>
                  </a:lnTo>
                  <a:lnTo>
                    <a:pt x="37623" y="47559"/>
                  </a:lnTo>
                  <a:lnTo>
                    <a:pt x="35196" y="48166"/>
                  </a:lnTo>
                  <a:lnTo>
                    <a:pt x="33380" y="49382"/>
                  </a:lnTo>
                  <a:lnTo>
                    <a:pt x="31557" y="50604"/>
                  </a:lnTo>
                  <a:lnTo>
                    <a:pt x="30346" y="52428"/>
                  </a:lnTo>
                  <a:lnTo>
                    <a:pt x="26702" y="55492"/>
                  </a:lnTo>
                  <a:lnTo>
                    <a:pt x="24281" y="59146"/>
                  </a:lnTo>
                  <a:lnTo>
                    <a:pt x="22459" y="60970"/>
                  </a:lnTo>
                  <a:lnTo>
                    <a:pt x="21248" y="63408"/>
                  </a:lnTo>
                  <a:lnTo>
                    <a:pt x="20020" y="65237"/>
                  </a:lnTo>
                  <a:lnTo>
                    <a:pt x="18803" y="67669"/>
                  </a:lnTo>
                  <a:lnTo>
                    <a:pt x="17592" y="69499"/>
                  </a:lnTo>
                  <a:lnTo>
                    <a:pt x="16381" y="72557"/>
                  </a:lnTo>
                  <a:lnTo>
                    <a:pt x="15770" y="74995"/>
                  </a:lnTo>
                  <a:lnTo>
                    <a:pt x="15164"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3" y="159126"/>
                  </a:lnTo>
                  <a:lnTo>
                    <a:pt x="29130" y="160956"/>
                  </a:lnTo>
                  <a:lnTo>
                    <a:pt x="31557" y="163388"/>
                  </a:lnTo>
                  <a:lnTo>
                    <a:pt x="33380"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5" y="179851"/>
                  </a:lnTo>
                  <a:lnTo>
                    <a:pt x="67358" y="180459"/>
                  </a:lnTo>
                  <a:lnTo>
                    <a:pt x="70403" y="180459"/>
                  </a:lnTo>
                  <a:lnTo>
                    <a:pt x="73436" y="181067"/>
                  </a:lnTo>
                  <a:lnTo>
                    <a:pt x="76469" y="181067"/>
                  </a:lnTo>
                  <a:lnTo>
                    <a:pt x="79502" y="181067"/>
                  </a:lnTo>
                  <a:lnTo>
                    <a:pt x="82535" y="180459"/>
                  </a:lnTo>
                  <a:lnTo>
                    <a:pt x="85567" y="180459"/>
                  </a:lnTo>
                  <a:lnTo>
                    <a:pt x="88600" y="180459"/>
                  </a:lnTo>
                  <a:lnTo>
                    <a:pt x="91633" y="180459"/>
                  </a:lnTo>
                  <a:lnTo>
                    <a:pt x="94072" y="179851"/>
                  </a:lnTo>
                  <a:lnTo>
                    <a:pt x="97105" y="179851"/>
                  </a:lnTo>
                  <a:lnTo>
                    <a:pt x="99533" y="179243"/>
                  </a:lnTo>
                  <a:lnTo>
                    <a:pt x="102566" y="178634"/>
                  </a:lnTo>
                  <a:lnTo>
                    <a:pt x="104987" y="178021"/>
                  </a:lnTo>
                  <a:lnTo>
                    <a:pt x="108020" y="177413"/>
                  </a:lnTo>
                  <a:lnTo>
                    <a:pt x="110448" y="176805"/>
                  </a:lnTo>
                  <a:lnTo>
                    <a:pt x="114086" y="176197"/>
                  </a:lnTo>
                  <a:lnTo>
                    <a:pt x="116531" y="174975"/>
                  </a:lnTo>
                  <a:lnTo>
                    <a:pt x="118953"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5" y="162780"/>
                  </a:lnTo>
                  <a:lnTo>
                    <a:pt x="151721" y="162780"/>
                  </a:lnTo>
                  <a:lnTo>
                    <a:pt x="169930" y="272506"/>
                  </a:lnTo>
                  <a:lnTo>
                    <a:pt x="160820" y="277394"/>
                  </a:lnTo>
                  <a:lnTo>
                    <a:pt x="141411" y="179851"/>
                  </a:lnTo>
                  <a:lnTo>
                    <a:pt x="135334" y="181675"/>
                  </a:lnTo>
                  <a:lnTo>
                    <a:pt x="129873"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7" y="191438"/>
                  </a:lnTo>
                  <a:lnTo>
                    <a:pt x="81324" y="192046"/>
                  </a:lnTo>
                  <a:lnTo>
                    <a:pt x="77680" y="191438"/>
                  </a:lnTo>
                  <a:lnTo>
                    <a:pt x="73436" y="191438"/>
                  </a:lnTo>
                  <a:lnTo>
                    <a:pt x="69192" y="191438"/>
                  </a:lnTo>
                  <a:lnTo>
                    <a:pt x="65537" y="190830"/>
                  </a:lnTo>
                  <a:lnTo>
                    <a:pt x="61898" y="190222"/>
                  </a:lnTo>
                  <a:lnTo>
                    <a:pt x="58260" y="188988"/>
                  </a:lnTo>
                  <a:lnTo>
                    <a:pt x="54621" y="187767"/>
                  </a:lnTo>
                  <a:lnTo>
                    <a:pt x="50983" y="187158"/>
                  </a:lnTo>
                  <a:lnTo>
                    <a:pt x="47950" y="185334"/>
                  </a:lnTo>
                  <a:lnTo>
                    <a:pt x="44917" y="184112"/>
                  </a:lnTo>
                  <a:lnTo>
                    <a:pt x="41867" y="182897"/>
                  </a:lnTo>
                  <a:lnTo>
                    <a:pt x="38834" y="181675"/>
                  </a:lnTo>
                  <a:lnTo>
                    <a:pt x="35801" y="179243"/>
                  </a:lnTo>
                  <a:lnTo>
                    <a:pt x="32768" y="177413"/>
                  </a:lnTo>
                  <a:lnTo>
                    <a:pt x="30346"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0"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7" y="84740"/>
                  </a:lnTo>
                  <a:lnTo>
                    <a:pt x="3033" y="82308"/>
                  </a:lnTo>
                  <a:lnTo>
                    <a:pt x="3644" y="79262"/>
                  </a:lnTo>
                  <a:lnTo>
                    <a:pt x="4855" y="76824"/>
                  </a:lnTo>
                  <a:lnTo>
                    <a:pt x="6066" y="73778"/>
                  </a:lnTo>
                  <a:lnTo>
                    <a:pt x="7282"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2" y="42683"/>
                  </a:lnTo>
                  <a:lnTo>
                    <a:pt x="29735" y="40245"/>
                  </a:lnTo>
                  <a:lnTo>
                    <a:pt x="32768" y="37188"/>
                  </a:lnTo>
                  <a:lnTo>
                    <a:pt x="36407" y="35358"/>
                  </a:lnTo>
                  <a:lnTo>
                    <a:pt x="40051" y="32926"/>
                  </a:lnTo>
                  <a:lnTo>
                    <a:pt x="43689" y="32312"/>
                  </a:lnTo>
                  <a:lnTo>
                    <a:pt x="47339" y="30488"/>
                  </a:lnTo>
                  <a:lnTo>
                    <a:pt x="50983" y="29880"/>
                  </a:lnTo>
                  <a:lnTo>
                    <a:pt x="54621" y="28658"/>
                  </a:lnTo>
                  <a:lnTo>
                    <a:pt x="58260" y="28658"/>
                  </a:lnTo>
                  <a:lnTo>
                    <a:pt x="61898" y="28050"/>
                  </a:lnTo>
                  <a:lnTo>
                    <a:pt x="64931" y="28050"/>
                  </a:lnTo>
                  <a:lnTo>
                    <a:pt x="68587" y="28050"/>
                  </a:lnTo>
                  <a:lnTo>
                    <a:pt x="72225" y="28658"/>
                  </a:lnTo>
                  <a:lnTo>
                    <a:pt x="75863" y="28658"/>
                  </a:lnTo>
                  <a:lnTo>
                    <a:pt x="78896" y="29880"/>
                  </a:lnTo>
                  <a:lnTo>
                    <a:pt x="82535" y="30488"/>
                  </a:lnTo>
                  <a:lnTo>
                    <a:pt x="86173" y="31703"/>
                  </a:lnTo>
                  <a:lnTo>
                    <a:pt x="89206" y="32926"/>
                  </a:lnTo>
                  <a:lnTo>
                    <a:pt x="92239" y="34141"/>
                  </a:lnTo>
                  <a:lnTo>
                    <a:pt x="95894" y="35358"/>
                  </a:lnTo>
                  <a:lnTo>
                    <a:pt x="98927" y="37188"/>
                  </a:lnTo>
                  <a:lnTo>
                    <a:pt x="101960" y="39029"/>
                  </a:lnTo>
                  <a:lnTo>
                    <a:pt x="104987" y="40859"/>
                  </a:lnTo>
                  <a:lnTo>
                    <a:pt x="107415" y="43291"/>
                  </a:lnTo>
                  <a:lnTo>
                    <a:pt x="110448" y="45121"/>
                  </a:lnTo>
                  <a:lnTo>
                    <a:pt x="112270" y="46950"/>
                  </a:lnTo>
                  <a:lnTo>
                    <a:pt x="115303" y="48775"/>
                  </a:lnTo>
                  <a:lnTo>
                    <a:pt x="117136"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5"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Shape 4241"/>
            <p:cNvSpPr>
              <a:spLocks/>
            </p:cNvSpPr>
            <p:nvPr/>
          </p:nvSpPr>
          <p:spPr bwMode="auto">
            <a:xfrm>
              <a:off x="7440"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Shape 4242"/>
            <p:cNvSpPr>
              <a:spLocks/>
            </p:cNvSpPr>
            <p:nvPr/>
          </p:nvSpPr>
          <p:spPr bwMode="auto">
            <a:xfrm>
              <a:off x="7853"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9"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9" y="26226"/>
                  </a:lnTo>
                  <a:lnTo>
                    <a:pt x="20031" y="27442"/>
                  </a:lnTo>
                  <a:lnTo>
                    <a:pt x="16998" y="28658"/>
                  </a:lnTo>
                  <a:lnTo>
                    <a:pt x="14576" y="29272"/>
                  </a:lnTo>
                  <a:lnTo>
                    <a:pt x="11543" y="28658"/>
                  </a:lnTo>
                  <a:lnTo>
                    <a:pt x="9116" y="28050"/>
                  </a:lnTo>
                  <a:lnTo>
                    <a:pt x="6677" y="26834"/>
                  </a:lnTo>
                  <a:lnTo>
                    <a:pt x="4855" y="25004"/>
                  </a:lnTo>
                  <a:lnTo>
                    <a:pt x="3033" y="23163"/>
                  </a:lnTo>
                  <a:lnTo>
                    <a:pt x="1216" y="21339"/>
                  </a:lnTo>
                  <a:lnTo>
                    <a:pt x="611" y="18901"/>
                  </a:lnTo>
                  <a:lnTo>
                    <a:pt x="0" y="16463"/>
                  </a:lnTo>
                  <a:lnTo>
                    <a:pt x="2428"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8" y="13417"/>
                  </a:lnTo>
                  <a:lnTo>
                    <a:pt x="0" y="13417"/>
                  </a:lnTo>
                  <a:lnTo>
                    <a:pt x="0" y="10371"/>
                  </a:lnTo>
                  <a:lnTo>
                    <a:pt x="1216" y="7933"/>
                  </a:lnTo>
                  <a:lnTo>
                    <a:pt x="2428" y="5484"/>
                  </a:lnTo>
                  <a:lnTo>
                    <a:pt x="4250"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Shape 4243"/>
            <p:cNvSpPr>
              <a:spLocks/>
            </p:cNvSpPr>
            <p:nvPr/>
          </p:nvSpPr>
          <p:spPr bwMode="auto">
            <a:xfrm>
              <a:off x="7853"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hape 4244"/>
            <p:cNvSpPr>
              <a:spLocks/>
            </p:cNvSpPr>
            <p:nvPr/>
          </p:nvSpPr>
          <p:spPr bwMode="auto">
            <a:xfrm>
              <a:off x="6378"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Shape 4245"/>
            <p:cNvSpPr>
              <a:spLocks/>
            </p:cNvSpPr>
            <p:nvPr/>
          </p:nvSpPr>
          <p:spPr bwMode="auto">
            <a:xfrm>
              <a:off x="6062"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79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5"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8" y="62175"/>
                  </a:lnTo>
                  <a:lnTo>
                    <a:pt x="31552" y="63408"/>
                  </a:lnTo>
                  <a:lnTo>
                    <a:pt x="33979" y="64626"/>
                  </a:lnTo>
                  <a:lnTo>
                    <a:pt x="37012" y="65235"/>
                  </a:lnTo>
                  <a:lnTo>
                    <a:pt x="39439" y="65844"/>
                  </a:lnTo>
                  <a:lnTo>
                    <a:pt x="42472" y="65844"/>
                  </a:lnTo>
                  <a:lnTo>
                    <a:pt x="45517" y="65844"/>
                  </a:lnTo>
                  <a:lnTo>
                    <a:pt x="47944" y="65235"/>
                  </a:lnTo>
                  <a:lnTo>
                    <a:pt x="51583" y="63408"/>
                  </a:lnTo>
                  <a:lnTo>
                    <a:pt x="54616" y="62799"/>
                  </a:lnTo>
                  <a:lnTo>
                    <a:pt x="57043" y="60348"/>
                  </a:lnTo>
                  <a:lnTo>
                    <a:pt x="60076" y="58521"/>
                  </a:lnTo>
                  <a:lnTo>
                    <a:pt x="62498" y="56084"/>
                  </a:lnTo>
                  <a:lnTo>
                    <a:pt x="65530"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6"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0" y="68281"/>
                  </a:lnTo>
                  <a:lnTo>
                    <a:pt x="63714" y="69499"/>
                  </a:lnTo>
                  <a:lnTo>
                    <a:pt x="61892" y="70109"/>
                  </a:lnTo>
                  <a:lnTo>
                    <a:pt x="60076" y="71936"/>
                  </a:lnTo>
                  <a:lnTo>
                    <a:pt x="58254" y="72544"/>
                  </a:lnTo>
                  <a:lnTo>
                    <a:pt x="55826"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5" y="44496"/>
                  </a:lnTo>
                  <a:lnTo>
                    <a:pt x="605" y="42669"/>
                  </a:lnTo>
                  <a:lnTo>
                    <a:pt x="0" y="40842"/>
                  </a:lnTo>
                  <a:lnTo>
                    <a:pt x="0" y="39014"/>
                  </a:lnTo>
                  <a:lnTo>
                    <a:pt x="0" y="36578"/>
                  </a:lnTo>
                  <a:lnTo>
                    <a:pt x="0" y="34750"/>
                  </a:lnTo>
                  <a:lnTo>
                    <a:pt x="0" y="32314"/>
                  </a:lnTo>
                  <a:lnTo>
                    <a:pt x="605" y="30487"/>
                  </a:lnTo>
                  <a:lnTo>
                    <a:pt x="1211" y="28647"/>
                  </a:lnTo>
                  <a:lnTo>
                    <a:pt x="1816"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8"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Shape 4246"/>
            <p:cNvSpPr>
              <a:spLocks/>
            </p:cNvSpPr>
            <p:nvPr/>
          </p:nvSpPr>
          <p:spPr bwMode="auto">
            <a:xfrm>
              <a:off x="6172"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Shape 4247"/>
            <p:cNvSpPr>
              <a:spLocks/>
            </p:cNvSpPr>
            <p:nvPr/>
          </p:nvSpPr>
          <p:spPr bwMode="auto">
            <a:xfrm>
              <a:off x="6178" y="5986"/>
              <a:ext cx="595" cy="464"/>
            </a:xfrm>
            <a:custGeom>
              <a:avLst/>
              <a:gdLst>
                <a:gd name="T0" fmla="*/ 73 w 59488"/>
                <a:gd name="T1" fmla="*/ 0 h 46336"/>
                <a:gd name="T2" fmla="*/ 595 w 59488"/>
                <a:gd name="T3" fmla="*/ 397 h 46336"/>
                <a:gd name="T4" fmla="*/ 534 w 59488"/>
                <a:gd name="T5" fmla="*/ 464 h 46336"/>
                <a:gd name="T6" fmla="*/ 528 w 59488"/>
                <a:gd name="T7" fmla="*/ 458 h 46336"/>
                <a:gd name="T8" fmla="*/ 510 w 59488"/>
                <a:gd name="T9" fmla="*/ 446 h 46336"/>
                <a:gd name="T10" fmla="*/ 486 w 59488"/>
                <a:gd name="T11" fmla="*/ 427 h 46336"/>
                <a:gd name="T12" fmla="*/ 455 w 59488"/>
                <a:gd name="T13" fmla="*/ 403 h 46336"/>
                <a:gd name="T14" fmla="*/ 437 w 59488"/>
                <a:gd name="T15" fmla="*/ 385 h 46336"/>
                <a:gd name="T16" fmla="*/ 413 w 59488"/>
                <a:gd name="T17" fmla="*/ 366 h 46336"/>
                <a:gd name="T18" fmla="*/ 395 w 59488"/>
                <a:gd name="T19" fmla="*/ 354 h 46336"/>
                <a:gd name="T20" fmla="*/ 376 w 59488"/>
                <a:gd name="T21" fmla="*/ 336 h 46336"/>
                <a:gd name="T22" fmla="*/ 352 w 59488"/>
                <a:gd name="T23" fmla="*/ 317 h 46336"/>
                <a:gd name="T24" fmla="*/ 328 w 59488"/>
                <a:gd name="T25" fmla="*/ 305 h 46336"/>
                <a:gd name="T26" fmla="*/ 303 w 59488"/>
                <a:gd name="T27" fmla="*/ 287 h 46336"/>
                <a:gd name="T28" fmla="*/ 279 w 59488"/>
                <a:gd name="T29" fmla="*/ 269 h 46336"/>
                <a:gd name="T30" fmla="*/ 255 w 59488"/>
                <a:gd name="T31" fmla="*/ 250 h 46336"/>
                <a:gd name="T32" fmla="*/ 231 w 59488"/>
                <a:gd name="T33" fmla="*/ 232 h 46336"/>
                <a:gd name="T34" fmla="*/ 206 w 59488"/>
                <a:gd name="T35" fmla="*/ 208 h 46336"/>
                <a:gd name="T36" fmla="*/ 182 w 59488"/>
                <a:gd name="T37" fmla="*/ 195 h 46336"/>
                <a:gd name="T38" fmla="*/ 158 w 59488"/>
                <a:gd name="T39" fmla="*/ 177 h 46336"/>
                <a:gd name="T40" fmla="*/ 134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3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8" y="44495"/>
                  </a:lnTo>
                  <a:lnTo>
                    <a:pt x="48556" y="42667"/>
                  </a:lnTo>
                  <a:lnTo>
                    <a:pt x="45523" y="40230"/>
                  </a:lnTo>
                  <a:lnTo>
                    <a:pt x="43701" y="38403"/>
                  </a:lnTo>
                  <a:lnTo>
                    <a:pt x="41273" y="36575"/>
                  </a:lnTo>
                  <a:lnTo>
                    <a:pt x="39457" y="35358"/>
                  </a:lnTo>
                  <a:lnTo>
                    <a:pt x="37635" y="33530"/>
                  </a:lnTo>
                  <a:lnTo>
                    <a:pt x="35208" y="31703"/>
                  </a:lnTo>
                  <a:lnTo>
                    <a:pt x="32769" y="30485"/>
                  </a:lnTo>
                  <a:lnTo>
                    <a:pt x="30341" y="28643"/>
                  </a:lnTo>
                  <a:lnTo>
                    <a:pt x="27919" y="26815"/>
                  </a:lnTo>
                  <a:lnTo>
                    <a:pt x="25492" y="24988"/>
                  </a:lnTo>
                  <a:lnTo>
                    <a:pt x="23064" y="23161"/>
                  </a:lnTo>
                  <a:lnTo>
                    <a:pt x="20637" y="20725"/>
                  </a:lnTo>
                  <a:lnTo>
                    <a:pt x="18215" y="19506"/>
                  </a:lnTo>
                  <a:lnTo>
                    <a:pt x="15787"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Shape 4248"/>
            <p:cNvSpPr>
              <a:spLocks/>
            </p:cNvSpPr>
            <p:nvPr/>
          </p:nvSpPr>
          <p:spPr bwMode="auto">
            <a:xfrm>
              <a:off x="3198"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7"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hape 4249"/>
            <p:cNvSpPr>
              <a:spLocks/>
            </p:cNvSpPr>
            <p:nvPr/>
          </p:nvSpPr>
          <p:spPr bwMode="auto">
            <a:xfrm>
              <a:off x="892"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3"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3"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2" y="92673"/>
                  </a:lnTo>
                  <a:lnTo>
                    <a:pt x="109842" y="93889"/>
                  </a:lnTo>
                  <a:lnTo>
                    <a:pt x="107415" y="95719"/>
                  </a:lnTo>
                  <a:lnTo>
                    <a:pt x="104987" y="96934"/>
                  </a:lnTo>
                  <a:lnTo>
                    <a:pt x="102566" y="98156"/>
                  </a:lnTo>
                  <a:lnTo>
                    <a:pt x="100138" y="99981"/>
                  </a:lnTo>
                  <a:lnTo>
                    <a:pt x="98316" y="101810"/>
                  </a:lnTo>
                  <a:lnTo>
                    <a:pt x="95283" y="102419"/>
                  </a:lnTo>
                  <a:lnTo>
                    <a:pt x="92862" y="103634"/>
                  </a:lnTo>
                  <a:lnTo>
                    <a:pt x="90434" y="104868"/>
                  </a:lnTo>
                  <a:lnTo>
                    <a:pt x="88007"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2" y="110960"/>
                  </a:lnTo>
                  <a:lnTo>
                    <a:pt x="41884" y="110352"/>
                  </a:lnTo>
                  <a:lnTo>
                    <a:pt x="39439" y="110352"/>
                  </a:lnTo>
                  <a:lnTo>
                    <a:pt x="37018" y="109743"/>
                  </a:lnTo>
                  <a:lnTo>
                    <a:pt x="34590" y="109136"/>
                  </a:lnTo>
                  <a:lnTo>
                    <a:pt x="32163" y="107914"/>
                  </a:lnTo>
                  <a:lnTo>
                    <a:pt x="29735" y="107305"/>
                  </a:lnTo>
                  <a:lnTo>
                    <a:pt x="27308" y="106090"/>
                  </a:lnTo>
                  <a:lnTo>
                    <a:pt x="25492" y="104868"/>
                  </a:lnTo>
                  <a:lnTo>
                    <a:pt x="23064" y="103634"/>
                  </a:lnTo>
                  <a:lnTo>
                    <a:pt x="20637" y="102419"/>
                  </a:lnTo>
                  <a:lnTo>
                    <a:pt x="19426" y="101203"/>
                  </a:lnTo>
                  <a:lnTo>
                    <a:pt x="17604" y="99981"/>
                  </a:lnTo>
                  <a:lnTo>
                    <a:pt x="15165" y="98156"/>
                  </a:lnTo>
                  <a:lnTo>
                    <a:pt x="13348" y="96327"/>
                  </a:lnTo>
                  <a:lnTo>
                    <a:pt x="11526" y="94503"/>
                  </a:lnTo>
                  <a:lnTo>
                    <a:pt x="10315" y="92673"/>
                  </a:lnTo>
                  <a:lnTo>
                    <a:pt x="9099" y="90235"/>
                  </a:lnTo>
                  <a:lnTo>
                    <a:pt x="7283"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5"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8" y="13417"/>
                  </a:lnTo>
                  <a:lnTo>
                    <a:pt x="43095" y="14025"/>
                  </a:lnTo>
                  <a:lnTo>
                    <a:pt x="44912" y="14632"/>
                  </a:lnTo>
                  <a:lnTo>
                    <a:pt x="46734" y="15854"/>
                  </a:lnTo>
                  <a:lnTo>
                    <a:pt x="48556" y="17070"/>
                  </a:lnTo>
                  <a:lnTo>
                    <a:pt x="51589" y="18901"/>
                  </a:lnTo>
                  <a:lnTo>
                    <a:pt x="54010" y="21958"/>
                  </a:lnTo>
                  <a:lnTo>
                    <a:pt x="55832" y="24396"/>
                  </a:lnTo>
                  <a:lnTo>
                    <a:pt x="57654" y="27441"/>
                  </a:lnTo>
                  <a:lnTo>
                    <a:pt x="58865" y="30488"/>
                  </a:lnTo>
                  <a:lnTo>
                    <a:pt x="60076" y="33534"/>
                  </a:lnTo>
                  <a:lnTo>
                    <a:pt x="60681" y="36579"/>
                  </a:lnTo>
                  <a:lnTo>
                    <a:pt x="60681" y="39029"/>
                  </a:lnTo>
                  <a:lnTo>
                    <a:pt x="60681"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1" y="68891"/>
                  </a:lnTo>
                  <a:lnTo>
                    <a:pt x="42490" y="69498"/>
                  </a:lnTo>
                  <a:lnTo>
                    <a:pt x="38229"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2" y="67061"/>
                  </a:lnTo>
                  <a:lnTo>
                    <a:pt x="27308" y="66453"/>
                  </a:lnTo>
                  <a:lnTo>
                    <a:pt x="29735" y="65845"/>
                  </a:lnTo>
                  <a:lnTo>
                    <a:pt x="30952" y="64623"/>
                  </a:lnTo>
                  <a:lnTo>
                    <a:pt x="33374" y="64623"/>
                  </a:lnTo>
                  <a:lnTo>
                    <a:pt x="36407" y="62799"/>
                  </a:lnTo>
                  <a:lnTo>
                    <a:pt x="39439" y="61577"/>
                  </a:lnTo>
                  <a:lnTo>
                    <a:pt x="42490" y="59753"/>
                  </a:lnTo>
                  <a:lnTo>
                    <a:pt x="44912" y="57924"/>
                  </a:lnTo>
                  <a:lnTo>
                    <a:pt x="46128" y="56099"/>
                  </a:lnTo>
                  <a:lnTo>
                    <a:pt x="47944" y="53644"/>
                  </a:lnTo>
                  <a:lnTo>
                    <a:pt x="48556"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6"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2"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1" y="93889"/>
                  </a:lnTo>
                  <a:lnTo>
                    <a:pt x="27919" y="95719"/>
                  </a:lnTo>
                  <a:lnTo>
                    <a:pt x="29735" y="96934"/>
                  </a:lnTo>
                  <a:lnTo>
                    <a:pt x="31557" y="97549"/>
                  </a:lnTo>
                  <a:lnTo>
                    <a:pt x="33374" y="98765"/>
                  </a:lnTo>
                  <a:lnTo>
                    <a:pt x="35801" y="99981"/>
                  </a:lnTo>
                  <a:lnTo>
                    <a:pt x="38229" y="99981"/>
                  </a:lnTo>
                  <a:lnTo>
                    <a:pt x="40045" y="100594"/>
                  </a:lnTo>
                  <a:lnTo>
                    <a:pt x="42490" y="101810"/>
                  </a:lnTo>
                  <a:lnTo>
                    <a:pt x="45523" y="102419"/>
                  </a:lnTo>
                  <a:lnTo>
                    <a:pt x="47944" y="102419"/>
                  </a:lnTo>
                  <a:lnTo>
                    <a:pt x="50372" y="103026"/>
                  </a:lnTo>
                  <a:lnTo>
                    <a:pt x="53405" y="103026"/>
                  </a:lnTo>
                  <a:lnTo>
                    <a:pt x="56438" y="103634"/>
                  </a:lnTo>
                  <a:lnTo>
                    <a:pt x="59471" y="103026"/>
                  </a:lnTo>
                  <a:lnTo>
                    <a:pt x="61898" y="103026"/>
                  </a:lnTo>
                  <a:lnTo>
                    <a:pt x="64943" y="102419"/>
                  </a:lnTo>
                  <a:lnTo>
                    <a:pt x="67975" y="102419"/>
                  </a:lnTo>
                  <a:lnTo>
                    <a:pt x="71008" y="101810"/>
                  </a:lnTo>
                  <a:lnTo>
                    <a:pt x="74041" y="100594"/>
                  </a:lnTo>
                  <a:lnTo>
                    <a:pt x="76469" y="99981"/>
                  </a:lnTo>
                  <a:lnTo>
                    <a:pt x="79502" y="99373"/>
                  </a:lnTo>
                  <a:lnTo>
                    <a:pt x="82535" y="97549"/>
                  </a:lnTo>
                  <a:lnTo>
                    <a:pt x="84962" y="96934"/>
                  </a:lnTo>
                  <a:lnTo>
                    <a:pt x="88007" y="95111"/>
                  </a:lnTo>
                  <a:lnTo>
                    <a:pt x="90434" y="93889"/>
                  </a:lnTo>
                  <a:lnTo>
                    <a:pt x="93467" y="92065"/>
                  </a:lnTo>
                  <a:lnTo>
                    <a:pt x="95889" y="90843"/>
                  </a:lnTo>
                  <a:lnTo>
                    <a:pt x="98922"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6"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3"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Shape 4250"/>
            <p:cNvSpPr>
              <a:spLocks/>
            </p:cNvSpPr>
            <p:nvPr/>
          </p:nvSpPr>
          <p:spPr bwMode="auto">
            <a:xfrm>
              <a:off x="631" y="4401"/>
              <a:ext cx="2087" cy="1244"/>
            </a:xfrm>
            <a:custGeom>
              <a:avLst/>
              <a:gdLst>
                <a:gd name="T0" fmla="*/ 528 w 208775"/>
                <a:gd name="T1" fmla="*/ 0 h 124370"/>
                <a:gd name="T2" fmla="*/ 673 w 208775"/>
                <a:gd name="T3" fmla="*/ 61 h 124370"/>
                <a:gd name="T4" fmla="*/ 752 w 208775"/>
                <a:gd name="T5" fmla="*/ 195 h 124370"/>
                <a:gd name="T6" fmla="*/ 722 w 208775"/>
                <a:gd name="T7" fmla="*/ 360 h 124370"/>
                <a:gd name="T8" fmla="*/ 619 w 208775"/>
                <a:gd name="T9" fmla="*/ 494 h 124370"/>
                <a:gd name="T10" fmla="*/ 479 w 208775"/>
                <a:gd name="T11" fmla="*/ 567 h 124370"/>
                <a:gd name="T12" fmla="*/ 370 w 208775"/>
                <a:gd name="T13" fmla="*/ 585 h 124370"/>
                <a:gd name="T14" fmla="*/ 334 w 208775"/>
                <a:gd name="T15" fmla="*/ 518 h 124370"/>
                <a:gd name="T16" fmla="*/ 431 w 208775"/>
                <a:gd name="T17" fmla="*/ 506 h 124370"/>
                <a:gd name="T18" fmla="*/ 576 w 208775"/>
                <a:gd name="T19" fmla="*/ 421 h 124370"/>
                <a:gd name="T20" fmla="*/ 649 w 208775"/>
                <a:gd name="T21" fmla="*/ 305 h 124370"/>
                <a:gd name="T22" fmla="*/ 673 w 208775"/>
                <a:gd name="T23" fmla="*/ 183 h 124370"/>
                <a:gd name="T24" fmla="*/ 594 w 208775"/>
                <a:gd name="T25" fmla="*/ 104 h 124370"/>
                <a:gd name="T26" fmla="*/ 485 w 208775"/>
                <a:gd name="T27" fmla="*/ 73 h 124370"/>
                <a:gd name="T28" fmla="*/ 382 w 208775"/>
                <a:gd name="T29" fmla="*/ 104 h 124370"/>
                <a:gd name="T30" fmla="*/ 267 w 208775"/>
                <a:gd name="T31" fmla="*/ 159 h 124370"/>
                <a:gd name="T32" fmla="*/ 182 w 208775"/>
                <a:gd name="T33" fmla="*/ 262 h 124370"/>
                <a:gd name="T34" fmla="*/ 127 w 208775"/>
                <a:gd name="T35" fmla="*/ 348 h 124370"/>
                <a:gd name="T36" fmla="*/ 79 w 208775"/>
                <a:gd name="T37" fmla="*/ 457 h 124370"/>
                <a:gd name="T38" fmla="*/ 61 w 208775"/>
                <a:gd name="T39" fmla="*/ 585 h 124370"/>
                <a:gd name="T40" fmla="*/ 85 w 208775"/>
                <a:gd name="T41" fmla="*/ 720 h 124370"/>
                <a:gd name="T42" fmla="*/ 139 w 208775"/>
                <a:gd name="T43" fmla="*/ 835 h 124370"/>
                <a:gd name="T44" fmla="*/ 230 w 208775"/>
                <a:gd name="T45" fmla="*/ 945 h 124370"/>
                <a:gd name="T46" fmla="*/ 346 w 208775"/>
                <a:gd name="T47" fmla="*/ 1043 h 124370"/>
                <a:gd name="T48" fmla="*/ 473 w 208775"/>
                <a:gd name="T49" fmla="*/ 1116 h 124370"/>
                <a:gd name="T50" fmla="*/ 613 w 208775"/>
                <a:gd name="T51" fmla="*/ 1159 h 124370"/>
                <a:gd name="T52" fmla="*/ 764 w 208775"/>
                <a:gd name="T53" fmla="*/ 1171 h 124370"/>
                <a:gd name="T54" fmla="*/ 867 w 208775"/>
                <a:gd name="T55" fmla="*/ 1165 h 124370"/>
                <a:gd name="T56" fmla="*/ 977 w 208775"/>
                <a:gd name="T57" fmla="*/ 1146 h 124370"/>
                <a:gd name="T58" fmla="*/ 1110 w 208775"/>
                <a:gd name="T59" fmla="*/ 1110 h 124370"/>
                <a:gd name="T60" fmla="*/ 1274 w 208775"/>
                <a:gd name="T61" fmla="*/ 1043 h 124370"/>
                <a:gd name="T62" fmla="*/ 1450 w 208775"/>
                <a:gd name="T63" fmla="*/ 933 h 124370"/>
                <a:gd name="T64" fmla="*/ 1565 w 208775"/>
                <a:gd name="T65" fmla="*/ 841 h 124370"/>
                <a:gd name="T66" fmla="*/ 1638 w 208775"/>
                <a:gd name="T67" fmla="*/ 768 h 124370"/>
                <a:gd name="T68" fmla="*/ 1753 w 208775"/>
                <a:gd name="T69" fmla="*/ 652 h 124370"/>
                <a:gd name="T70" fmla="*/ 1838 w 208775"/>
                <a:gd name="T71" fmla="*/ 567 h 124370"/>
                <a:gd name="T72" fmla="*/ 1935 w 208775"/>
                <a:gd name="T73" fmla="*/ 476 h 124370"/>
                <a:gd name="T74" fmla="*/ 2057 w 208775"/>
                <a:gd name="T75" fmla="*/ 372 h 124370"/>
                <a:gd name="T76" fmla="*/ 2020 w 208775"/>
                <a:gd name="T77" fmla="*/ 506 h 124370"/>
                <a:gd name="T78" fmla="*/ 1881 w 208775"/>
                <a:gd name="T79" fmla="*/ 640 h 124370"/>
                <a:gd name="T80" fmla="*/ 1717 w 208775"/>
                <a:gd name="T81" fmla="*/ 805 h 124370"/>
                <a:gd name="T82" fmla="*/ 1626 w 208775"/>
                <a:gd name="T83" fmla="*/ 903 h 124370"/>
                <a:gd name="T84" fmla="*/ 1529 w 208775"/>
                <a:gd name="T85" fmla="*/ 982 h 124370"/>
                <a:gd name="T86" fmla="*/ 1395 w 208775"/>
                <a:gd name="T87" fmla="*/ 1073 h 124370"/>
                <a:gd name="T88" fmla="*/ 1219 w 208775"/>
                <a:gd name="T89" fmla="*/ 1159 h 124370"/>
                <a:gd name="T90" fmla="*/ 1098 w 208775"/>
                <a:gd name="T91" fmla="*/ 1201 h 124370"/>
                <a:gd name="T92" fmla="*/ 995 w 208775"/>
                <a:gd name="T93" fmla="*/ 1220 h 124370"/>
                <a:gd name="T94" fmla="*/ 874 w 208775"/>
                <a:gd name="T95" fmla="*/ 1238 h 124370"/>
                <a:gd name="T96" fmla="*/ 758 w 208775"/>
                <a:gd name="T97" fmla="*/ 1238 h 124370"/>
                <a:gd name="T98" fmla="*/ 643 w 208775"/>
                <a:gd name="T99" fmla="*/ 1226 h 124370"/>
                <a:gd name="T100" fmla="*/ 528 w 208775"/>
                <a:gd name="T101" fmla="*/ 1201 h 124370"/>
                <a:gd name="T102" fmla="*/ 358 w 208775"/>
                <a:gd name="T103" fmla="*/ 1134 h 124370"/>
                <a:gd name="T104" fmla="*/ 224 w 208775"/>
                <a:gd name="T105" fmla="*/ 1043 h 124370"/>
                <a:gd name="T106" fmla="*/ 121 w 208775"/>
                <a:gd name="T107" fmla="*/ 939 h 124370"/>
                <a:gd name="T108" fmla="*/ 55 w 208775"/>
                <a:gd name="T109" fmla="*/ 829 h 124370"/>
                <a:gd name="T110" fmla="*/ 18 w 208775"/>
                <a:gd name="T111" fmla="*/ 732 h 124370"/>
                <a:gd name="T112" fmla="*/ 0 w 208775"/>
                <a:gd name="T113" fmla="*/ 628 h 124370"/>
                <a:gd name="T114" fmla="*/ 0 w 208775"/>
                <a:gd name="T115" fmla="*/ 512 h 124370"/>
                <a:gd name="T116" fmla="*/ 24 w 208775"/>
                <a:gd name="T117" fmla="*/ 403 h 124370"/>
                <a:gd name="T118" fmla="*/ 73 w 208775"/>
                <a:gd name="T119" fmla="*/ 287 h 124370"/>
                <a:gd name="T120" fmla="*/ 145 w 208775"/>
                <a:gd name="T121" fmla="*/ 189 h 124370"/>
                <a:gd name="T122" fmla="*/ 243 w 208775"/>
                <a:gd name="T123" fmla="*/ 98 h 124370"/>
                <a:gd name="T124" fmla="*/ 358 w 208775"/>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5"/>
                <a:gd name="T190" fmla="*/ 0 h 124370"/>
                <a:gd name="T191" fmla="*/ 208775 w 208775"/>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5" h="124370">
                  <a:moveTo>
                    <a:pt x="44912" y="0"/>
                  </a:moveTo>
                  <a:lnTo>
                    <a:pt x="46728" y="0"/>
                  </a:lnTo>
                  <a:lnTo>
                    <a:pt x="48550" y="0"/>
                  </a:lnTo>
                  <a:lnTo>
                    <a:pt x="50977" y="0"/>
                  </a:lnTo>
                  <a:lnTo>
                    <a:pt x="52794"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3" y="39023"/>
                  </a:lnTo>
                  <a:lnTo>
                    <a:pt x="69186" y="42068"/>
                  </a:lnTo>
                  <a:lnTo>
                    <a:pt x="67364" y="44506"/>
                  </a:lnTo>
                  <a:lnTo>
                    <a:pt x="64925" y="47553"/>
                  </a:lnTo>
                  <a:lnTo>
                    <a:pt x="61892" y="49376"/>
                  </a:lnTo>
                  <a:lnTo>
                    <a:pt x="58859" y="51814"/>
                  </a:lnTo>
                  <a:lnTo>
                    <a:pt x="55827" y="53655"/>
                  </a:lnTo>
                  <a:lnTo>
                    <a:pt x="52188" y="55486"/>
                  </a:lnTo>
                  <a:lnTo>
                    <a:pt x="50372" y="56093"/>
                  </a:lnTo>
                  <a:lnTo>
                    <a:pt x="47944"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9" y="42068"/>
                  </a:lnTo>
                  <a:lnTo>
                    <a:pt x="60681" y="39023"/>
                  </a:lnTo>
                  <a:lnTo>
                    <a:pt x="61892" y="36585"/>
                  </a:lnTo>
                  <a:lnTo>
                    <a:pt x="63109" y="34744"/>
                  </a:lnTo>
                  <a:lnTo>
                    <a:pt x="63714" y="32312"/>
                  </a:lnTo>
                  <a:lnTo>
                    <a:pt x="64925" y="30481"/>
                  </a:lnTo>
                  <a:lnTo>
                    <a:pt x="66136" y="27436"/>
                  </a:lnTo>
                  <a:lnTo>
                    <a:pt x="66759" y="25612"/>
                  </a:lnTo>
                  <a:lnTo>
                    <a:pt x="67364" y="21952"/>
                  </a:lnTo>
                  <a:lnTo>
                    <a:pt x="67976" y="19520"/>
                  </a:lnTo>
                  <a:lnTo>
                    <a:pt x="67364" y="18286"/>
                  </a:lnTo>
                  <a:lnTo>
                    <a:pt x="66136" y="15848"/>
                  </a:lnTo>
                  <a:lnTo>
                    <a:pt x="64320" y="14019"/>
                  </a:lnTo>
                  <a:lnTo>
                    <a:pt x="63714" y="12803"/>
                  </a:lnTo>
                  <a:lnTo>
                    <a:pt x="61287" y="10973"/>
                  </a:lnTo>
                  <a:lnTo>
                    <a:pt x="59465" y="10365"/>
                  </a:lnTo>
                  <a:lnTo>
                    <a:pt x="57043" y="8541"/>
                  </a:lnTo>
                  <a:lnTo>
                    <a:pt x="54010" y="7933"/>
                  </a:lnTo>
                  <a:lnTo>
                    <a:pt x="52794" y="7933"/>
                  </a:lnTo>
                  <a:lnTo>
                    <a:pt x="50977" y="7319"/>
                  </a:lnTo>
                  <a:lnTo>
                    <a:pt x="48550" y="7319"/>
                  </a:lnTo>
                  <a:lnTo>
                    <a:pt x="46728" y="7933"/>
                  </a:lnTo>
                  <a:lnTo>
                    <a:pt x="44912"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1" y="37199"/>
                  </a:lnTo>
                  <a:lnTo>
                    <a:pt x="10310" y="39023"/>
                  </a:lnTo>
                  <a:lnTo>
                    <a:pt x="9704" y="41461"/>
                  </a:lnTo>
                  <a:lnTo>
                    <a:pt x="8488"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8" y="71942"/>
                  </a:lnTo>
                  <a:lnTo>
                    <a:pt x="9099" y="74380"/>
                  </a:lnTo>
                  <a:lnTo>
                    <a:pt x="9704" y="76818"/>
                  </a:lnTo>
                  <a:lnTo>
                    <a:pt x="11521"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4" y="113391"/>
                  </a:lnTo>
                  <a:lnTo>
                    <a:pt x="55827"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8"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4" y="39023"/>
                  </a:lnTo>
                  <a:lnTo>
                    <a:pt x="205725" y="37199"/>
                  </a:lnTo>
                  <a:lnTo>
                    <a:pt x="208153" y="36585"/>
                  </a:lnTo>
                  <a:lnTo>
                    <a:pt x="208775" y="45722"/>
                  </a:lnTo>
                  <a:lnTo>
                    <a:pt x="207547" y="46336"/>
                  </a:lnTo>
                  <a:lnTo>
                    <a:pt x="204515" y="49376"/>
                  </a:lnTo>
                  <a:lnTo>
                    <a:pt x="202087" y="50598"/>
                  </a:lnTo>
                  <a:lnTo>
                    <a:pt x="199660" y="53047"/>
                  </a:lnTo>
                  <a:lnTo>
                    <a:pt x="197238" y="54877"/>
                  </a:lnTo>
                  <a:lnTo>
                    <a:pt x="194810" y="57924"/>
                  </a:lnTo>
                  <a:lnTo>
                    <a:pt x="191172" y="60969"/>
                  </a:lnTo>
                  <a:lnTo>
                    <a:pt x="188139" y="64015"/>
                  </a:lnTo>
                  <a:lnTo>
                    <a:pt x="185106" y="67055"/>
                  </a:lnTo>
                  <a:lnTo>
                    <a:pt x="181450" y="70726"/>
                  </a:lnTo>
                  <a:lnTo>
                    <a:pt x="178418" y="73772"/>
                  </a:lnTo>
                  <a:lnTo>
                    <a:pt x="174779" y="77426"/>
                  </a:lnTo>
                  <a:lnTo>
                    <a:pt x="171746" y="80472"/>
                  </a:lnTo>
                  <a:lnTo>
                    <a:pt x="169319" y="84125"/>
                  </a:lnTo>
                  <a:lnTo>
                    <a:pt x="168108" y="84125"/>
                  </a:lnTo>
                  <a:lnTo>
                    <a:pt x="167502" y="85348"/>
                  </a:lnTo>
                  <a:lnTo>
                    <a:pt x="165075" y="87189"/>
                  </a:lnTo>
                  <a:lnTo>
                    <a:pt x="162648" y="90235"/>
                  </a:lnTo>
                  <a:lnTo>
                    <a:pt x="160814" y="90843"/>
                  </a:lnTo>
                  <a:lnTo>
                    <a:pt x="158998" y="92667"/>
                  </a:lnTo>
                  <a:lnTo>
                    <a:pt x="157176"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2" y="117659"/>
                  </a:lnTo>
                  <a:lnTo>
                    <a:pt x="115920" y="117659"/>
                  </a:lnTo>
                  <a:lnTo>
                    <a:pt x="114098" y="118875"/>
                  </a:lnTo>
                  <a:lnTo>
                    <a:pt x="112264" y="119483"/>
                  </a:lnTo>
                  <a:lnTo>
                    <a:pt x="109837" y="120097"/>
                  </a:lnTo>
                  <a:lnTo>
                    <a:pt x="108020"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3" y="123155"/>
                  </a:lnTo>
                  <a:lnTo>
                    <a:pt x="68581" y="123155"/>
                  </a:lnTo>
                  <a:lnTo>
                    <a:pt x="66759" y="122546"/>
                  </a:lnTo>
                  <a:lnTo>
                    <a:pt x="64320" y="122546"/>
                  </a:lnTo>
                  <a:lnTo>
                    <a:pt x="62498" y="121939"/>
                  </a:lnTo>
                  <a:lnTo>
                    <a:pt x="60681" y="121939"/>
                  </a:lnTo>
                  <a:lnTo>
                    <a:pt x="58254" y="121324"/>
                  </a:lnTo>
                  <a:lnTo>
                    <a:pt x="56432" y="121324"/>
                  </a:lnTo>
                  <a:lnTo>
                    <a:pt x="52794"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5"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8" y="26828"/>
                  </a:lnTo>
                  <a:lnTo>
                    <a:pt x="9704" y="24390"/>
                  </a:lnTo>
                  <a:lnTo>
                    <a:pt x="11521" y="22566"/>
                  </a:lnTo>
                  <a:lnTo>
                    <a:pt x="12737" y="20736"/>
                  </a:lnTo>
                  <a:lnTo>
                    <a:pt x="14553" y="18895"/>
                  </a:lnTo>
                  <a:lnTo>
                    <a:pt x="16375" y="16457"/>
                  </a:lnTo>
                  <a:lnTo>
                    <a:pt x="17586" y="14632"/>
                  </a:lnTo>
                  <a:lnTo>
                    <a:pt x="20025" y="13410"/>
                  </a:lnTo>
                  <a:lnTo>
                    <a:pt x="21847"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Shape 4251"/>
            <p:cNvSpPr>
              <a:spLocks/>
            </p:cNvSpPr>
            <p:nvPr/>
          </p:nvSpPr>
          <p:spPr bwMode="auto">
            <a:xfrm>
              <a:off x="115"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4"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2" y="44490"/>
                  </a:lnTo>
                  <a:lnTo>
                    <a:pt x="7278" y="42058"/>
                  </a:lnTo>
                  <a:lnTo>
                    <a:pt x="6065" y="40227"/>
                  </a:lnTo>
                  <a:lnTo>
                    <a:pt x="4852" y="37790"/>
                  </a:lnTo>
                  <a:lnTo>
                    <a:pt x="3639" y="35358"/>
                  </a:lnTo>
                  <a:lnTo>
                    <a:pt x="3032" y="32920"/>
                  </a:lnTo>
                  <a:lnTo>
                    <a:pt x="2426" y="30482"/>
                  </a:lnTo>
                  <a:lnTo>
                    <a:pt x="1213" y="27425"/>
                  </a:lnTo>
                  <a:lnTo>
                    <a:pt x="1213" y="24987"/>
                  </a:lnTo>
                  <a:lnTo>
                    <a:pt x="607" y="21333"/>
                  </a:lnTo>
                  <a:lnTo>
                    <a:pt x="607" y="18895"/>
                  </a:lnTo>
                  <a:lnTo>
                    <a:pt x="0" y="15241"/>
                  </a:lnTo>
                  <a:lnTo>
                    <a:pt x="0" y="12195"/>
                  </a:lnTo>
                  <a:lnTo>
                    <a:pt x="0" y="8524"/>
                  </a:lnTo>
                  <a:lnTo>
                    <a:pt x="607"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Shape 4252"/>
            <p:cNvSpPr>
              <a:spLocks/>
            </p:cNvSpPr>
            <p:nvPr/>
          </p:nvSpPr>
          <p:spPr bwMode="auto">
            <a:xfrm>
              <a:off x="0" y="4505"/>
              <a:ext cx="1110" cy="652"/>
            </a:xfrm>
            <a:custGeom>
              <a:avLst/>
              <a:gdLst>
                <a:gd name="T0" fmla="*/ 79 w 111068"/>
                <a:gd name="T1" fmla="*/ 6 h 65237"/>
                <a:gd name="T2" fmla="*/ 79 w 111068"/>
                <a:gd name="T3" fmla="*/ 37 h 65237"/>
                <a:gd name="T4" fmla="*/ 79 w 111068"/>
                <a:gd name="T5" fmla="*/ 79 h 65237"/>
                <a:gd name="T6" fmla="*/ 85 w 111068"/>
                <a:gd name="T7" fmla="*/ 128 h 65237"/>
                <a:gd name="T8" fmla="*/ 97 w 111068"/>
                <a:gd name="T9" fmla="*/ 183 h 65237"/>
                <a:gd name="T10" fmla="*/ 115 w 111068"/>
                <a:gd name="T11" fmla="*/ 238 h 65237"/>
                <a:gd name="T12" fmla="*/ 146 w 111068"/>
                <a:gd name="T13" fmla="*/ 299 h 65237"/>
                <a:gd name="T14" fmla="*/ 188 w 111068"/>
                <a:gd name="T15" fmla="*/ 360 h 65237"/>
                <a:gd name="T16" fmla="*/ 237 w 111068"/>
                <a:gd name="T17" fmla="*/ 414 h 65237"/>
                <a:gd name="T18" fmla="*/ 291 w 111068"/>
                <a:gd name="T19" fmla="*/ 451 h 65237"/>
                <a:gd name="T20" fmla="*/ 327 w 111068"/>
                <a:gd name="T21" fmla="*/ 475 h 65237"/>
                <a:gd name="T22" fmla="*/ 370 w 111068"/>
                <a:gd name="T23" fmla="*/ 500 h 65237"/>
                <a:gd name="T24" fmla="*/ 419 w 111068"/>
                <a:gd name="T25" fmla="*/ 524 h 65237"/>
                <a:gd name="T26" fmla="*/ 473 w 111068"/>
                <a:gd name="T27" fmla="*/ 536 h 65237"/>
                <a:gd name="T28" fmla="*/ 534 w 111068"/>
                <a:gd name="T29" fmla="*/ 548 h 65237"/>
                <a:gd name="T30" fmla="*/ 594 w 111068"/>
                <a:gd name="T31" fmla="*/ 567 h 65237"/>
                <a:gd name="T32" fmla="*/ 661 w 111068"/>
                <a:gd name="T33" fmla="*/ 573 h 65237"/>
                <a:gd name="T34" fmla="*/ 734 w 111068"/>
                <a:gd name="T35" fmla="*/ 579 h 65237"/>
                <a:gd name="T36" fmla="*/ 819 w 111068"/>
                <a:gd name="T37" fmla="*/ 579 h 65237"/>
                <a:gd name="T38" fmla="*/ 904 w 111068"/>
                <a:gd name="T39" fmla="*/ 573 h 65237"/>
                <a:gd name="T40" fmla="*/ 1001 w 111068"/>
                <a:gd name="T41" fmla="*/ 567 h 65237"/>
                <a:gd name="T42" fmla="*/ 1110 w 111068"/>
                <a:gd name="T43" fmla="*/ 597 h 65237"/>
                <a:gd name="T44" fmla="*/ 1092 w 111068"/>
                <a:gd name="T45" fmla="*/ 622 h 65237"/>
                <a:gd name="T46" fmla="*/ 1061 w 111068"/>
                <a:gd name="T47" fmla="*/ 640 h 65237"/>
                <a:gd name="T48" fmla="*/ 1043 w 111068"/>
                <a:gd name="T49" fmla="*/ 634 h 65237"/>
                <a:gd name="T50" fmla="*/ 1007 w 111068"/>
                <a:gd name="T51" fmla="*/ 640 h 65237"/>
                <a:gd name="T52" fmla="*/ 952 w 111068"/>
                <a:gd name="T53" fmla="*/ 646 h 65237"/>
                <a:gd name="T54" fmla="*/ 886 w 111068"/>
                <a:gd name="T55" fmla="*/ 652 h 65237"/>
                <a:gd name="T56" fmla="*/ 837 w 111068"/>
                <a:gd name="T57" fmla="*/ 646 h 65237"/>
                <a:gd name="T58" fmla="*/ 801 w 111068"/>
                <a:gd name="T59" fmla="*/ 646 h 65237"/>
                <a:gd name="T60" fmla="*/ 752 w 111068"/>
                <a:gd name="T61" fmla="*/ 646 h 65237"/>
                <a:gd name="T62" fmla="*/ 710 w 111068"/>
                <a:gd name="T63" fmla="*/ 646 h 65237"/>
                <a:gd name="T64" fmla="*/ 661 w 111068"/>
                <a:gd name="T65" fmla="*/ 646 h 65237"/>
                <a:gd name="T66" fmla="*/ 613 w 111068"/>
                <a:gd name="T67" fmla="*/ 640 h 65237"/>
                <a:gd name="T68" fmla="*/ 564 w 111068"/>
                <a:gd name="T69" fmla="*/ 634 h 65237"/>
                <a:gd name="T70" fmla="*/ 516 w 111068"/>
                <a:gd name="T71" fmla="*/ 628 h 65237"/>
                <a:gd name="T72" fmla="*/ 467 w 111068"/>
                <a:gd name="T73" fmla="*/ 609 h 65237"/>
                <a:gd name="T74" fmla="*/ 412 w 111068"/>
                <a:gd name="T75" fmla="*/ 597 h 65237"/>
                <a:gd name="T76" fmla="*/ 364 w 111068"/>
                <a:gd name="T77" fmla="*/ 579 h 65237"/>
                <a:gd name="T78" fmla="*/ 321 w 111068"/>
                <a:gd name="T79" fmla="*/ 561 h 65237"/>
                <a:gd name="T80" fmla="*/ 273 w 111068"/>
                <a:gd name="T81" fmla="*/ 536 h 65237"/>
                <a:gd name="T82" fmla="*/ 230 w 111068"/>
                <a:gd name="T83" fmla="*/ 506 h 65237"/>
                <a:gd name="T84" fmla="*/ 188 w 111068"/>
                <a:gd name="T85" fmla="*/ 475 h 65237"/>
                <a:gd name="T86" fmla="*/ 158 w 111068"/>
                <a:gd name="T87" fmla="*/ 451 h 65237"/>
                <a:gd name="T88" fmla="*/ 121 w 111068"/>
                <a:gd name="T89" fmla="*/ 408 h 65237"/>
                <a:gd name="T90" fmla="*/ 85 w 111068"/>
                <a:gd name="T91" fmla="*/ 366 h 65237"/>
                <a:gd name="T92" fmla="*/ 61 w 111068"/>
                <a:gd name="T93" fmla="*/ 317 h 65237"/>
                <a:gd name="T94" fmla="*/ 36 w 111068"/>
                <a:gd name="T95" fmla="*/ 268 h 65237"/>
                <a:gd name="T96" fmla="*/ 18 w 111068"/>
                <a:gd name="T97" fmla="*/ 213 h 65237"/>
                <a:gd name="T98" fmla="*/ 12 w 111068"/>
                <a:gd name="T99" fmla="*/ 158 h 65237"/>
                <a:gd name="T100" fmla="*/ 0 w 111068"/>
                <a:gd name="T101" fmla="*/ 91 h 65237"/>
                <a:gd name="T102" fmla="*/ 6 w 111068"/>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8"/>
                <a:gd name="T157" fmla="*/ 0 h 65237"/>
                <a:gd name="T158" fmla="*/ 111068 w 111068"/>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8"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9" y="44512"/>
                  </a:lnTo>
                  <a:lnTo>
                    <a:pt x="29128" y="45121"/>
                  </a:lnTo>
                  <a:lnTo>
                    <a:pt x="30948"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9" y="57912"/>
                  </a:lnTo>
                  <a:lnTo>
                    <a:pt x="86182" y="57912"/>
                  </a:lnTo>
                  <a:lnTo>
                    <a:pt x="90432" y="57304"/>
                  </a:lnTo>
                  <a:lnTo>
                    <a:pt x="95281" y="57304"/>
                  </a:lnTo>
                  <a:lnTo>
                    <a:pt x="100136" y="56690"/>
                  </a:lnTo>
                  <a:lnTo>
                    <a:pt x="105608" y="56690"/>
                  </a:lnTo>
                  <a:lnTo>
                    <a:pt x="111068" y="59753"/>
                  </a:lnTo>
                  <a:lnTo>
                    <a:pt x="109852" y="60361"/>
                  </a:lnTo>
                  <a:lnTo>
                    <a:pt x="109246" y="62191"/>
                  </a:lnTo>
                  <a:lnTo>
                    <a:pt x="108036" y="63407"/>
                  </a:lnTo>
                  <a:lnTo>
                    <a:pt x="106213" y="64015"/>
                  </a:lnTo>
                  <a:lnTo>
                    <a:pt x="105608" y="63407"/>
                  </a:lnTo>
                  <a:lnTo>
                    <a:pt x="104380" y="63407"/>
                  </a:lnTo>
                  <a:lnTo>
                    <a:pt x="102564" y="63407"/>
                  </a:lnTo>
                  <a:lnTo>
                    <a:pt x="100742" y="64015"/>
                  </a:lnTo>
                  <a:lnTo>
                    <a:pt x="98314" y="64015"/>
                  </a:lnTo>
                  <a:lnTo>
                    <a:pt x="95281" y="64624"/>
                  </a:lnTo>
                  <a:lnTo>
                    <a:pt x="91643" y="64624"/>
                  </a:lnTo>
                  <a:lnTo>
                    <a:pt x="88610" y="65237"/>
                  </a:lnTo>
                  <a:lnTo>
                    <a:pt x="86182" y="64624"/>
                  </a:lnTo>
                  <a:lnTo>
                    <a:pt x="83761" y="64624"/>
                  </a:lnTo>
                  <a:lnTo>
                    <a:pt x="81939"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1" y="57912"/>
                  </a:lnTo>
                  <a:lnTo>
                    <a:pt x="33980" y="56690"/>
                  </a:lnTo>
                  <a:lnTo>
                    <a:pt x="32161" y="56082"/>
                  </a:lnTo>
                  <a:lnTo>
                    <a:pt x="29734" y="54866"/>
                  </a:lnTo>
                  <a:lnTo>
                    <a:pt x="27309" y="53650"/>
                  </a:lnTo>
                  <a:lnTo>
                    <a:pt x="25489" y="52428"/>
                  </a:lnTo>
                  <a:lnTo>
                    <a:pt x="23063" y="50604"/>
                  </a:lnTo>
                  <a:lnTo>
                    <a:pt x="21243" y="49382"/>
                  </a:lnTo>
                  <a:lnTo>
                    <a:pt x="18817" y="47559"/>
                  </a:lnTo>
                  <a:lnTo>
                    <a:pt x="17604" y="46337"/>
                  </a:lnTo>
                  <a:lnTo>
                    <a:pt x="15784" y="45121"/>
                  </a:lnTo>
                  <a:lnTo>
                    <a:pt x="13358" y="42682"/>
                  </a:lnTo>
                  <a:lnTo>
                    <a:pt x="12145" y="40841"/>
                  </a:lnTo>
                  <a:lnTo>
                    <a:pt x="10311" y="39011"/>
                  </a:lnTo>
                  <a:lnTo>
                    <a:pt x="8492" y="36579"/>
                  </a:lnTo>
                  <a:lnTo>
                    <a:pt x="7279" y="34141"/>
                  </a:lnTo>
                  <a:lnTo>
                    <a:pt x="6066"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hape 4253"/>
            <p:cNvSpPr>
              <a:spLocks/>
            </p:cNvSpPr>
            <p:nvPr/>
          </p:nvSpPr>
          <p:spPr bwMode="auto">
            <a:xfrm>
              <a:off x="3416"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6" y="9757"/>
                  </a:lnTo>
                  <a:lnTo>
                    <a:pt x="7288" y="9757"/>
                  </a:lnTo>
                  <a:lnTo>
                    <a:pt x="4867"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Shape 4254"/>
            <p:cNvSpPr>
              <a:spLocks/>
            </p:cNvSpPr>
            <p:nvPr/>
          </p:nvSpPr>
          <p:spPr bwMode="auto">
            <a:xfrm>
              <a:off x="6408" y="5822"/>
              <a:ext cx="128" cy="103"/>
            </a:xfrm>
            <a:custGeom>
              <a:avLst/>
              <a:gdLst>
                <a:gd name="T0" fmla="*/ 43 w 12754"/>
                <a:gd name="T1" fmla="*/ 0 h 10360"/>
                <a:gd name="T2" fmla="*/ 85 w 12754"/>
                <a:gd name="T3" fmla="*/ 0 h 10360"/>
                <a:gd name="T4" fmla="*/ 128 w 12754"/>
                <a:gd name="T5" fmla="*/ 61 h 10360"/>
                <a:gd name="T6" fmla="*/ 91 w 12754"/>
                <a:gd name="T7" fmla="*/ 103 h 10360"/>
                <a:gd name="T8" fmla="*/ 55 w 12754"/>
                <a:gd name="T9" fmla="*/ 103 h 10360"/>
                <a:gd name="T10" fmla="*/ 0 w 12754"/>
                <a:gd name="T11" fmla="*/ 61 h 10360"/>
                <a:gd name="T12" fmla="*/ 43 w 12754"/>
                <a:gd name="T13" fmla="*/ 0 h 10360"/>
                <a:gd name="T14" fmla="*/ 0 60000 65536"/>
                <a:gd name="T15" fmla="*/ 0 60000 65536"/>
                <a:gd name="T16" fmla="*/ 0 60000 65536"/>
                <a:gd name="T17" fmla="*/ 0 60000 65536"/>
                <a:gd name="T18" fmla="*/ 0 60000 65536"/>
                <a:gd name="T19" fmla="*/ 0 60000 65536"/>
                <a:gd name="T20" fmla="*/ 0 60000 65536"/>
                <a:gd name="T21" fmla="*/ 0 w 12754"/>
                <a:gd name="T22" fmla="*/ 0 h 10360"/>
                <a:gd name="T23" fmla="*/ 12754 w 12754"/>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4" h="10360">
                  <a:moveTo>
                    <a:pt x="4244" y="0"/>
                  </a:moveTo>
                  <a:lnTo>
                    <a:pt x="8493" y="0"/>
                  </a:lnTo>
                  <a:lnTo>
                    <a:pt x="12754" y="6092"/>
                  </a:lnTo>
                  <a:lnTo>
                    <a:pt x="9099" y="10360"/>
                  </a:lnTo>
                  <a:lnTo>
                    <a:pt x="5460"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Shape 4255"/>
            <p:cNvSpPr>
              <a:spLocks/>
            </p:cNvSpPr>
            <p:nvPr/>
          </p:nvSpPr>
          <p:spPr bwMode="auto">
            <a:xfrm>
              <a:off x="2664"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5" y="0"/>
                  </a:lnTo>
                  <a:lnTo>
                    <a:pt x="231834" y="0"/>
                  </a:lnTo>
                  <a:lnTo>
                    <a:pt x="234867" y="0"/>
                  </a:lnTo>
                  <a:lnTo>
                    <a:pt x="237900" y="608"/>
                  </a:lnTo>
                  <a:lnTo>
                    <a:pt x="240932" y="608"/>
                  </a:lnTo>
                  <a:lnTo>
                    <a:pt x="243983" y="1222"/>
                  </a:lnTo>
                  <a:lnTo>
                    <a:pt x="246404" y="1222"/>
                  </a:lnTo>
                  <a:lnTo>
                    <a:pt x="248832" y="1830"/>
                  </a:lnTo>
                  <a:lnTo>
                    <a:pt x="250049" y="1830"/>
                  </a:lnTo>
                  <a:lnTo>
                    <a:pt x="252470" y="2438"/>
                  </a:lnTo>
                  <a:lnTo>
                    <a:pt x="254292" y="3046"/>
                  </a:lnTo>
                  <a:lnTo>
                    <a:pt x="255503" y="3046"/>
                  </a:lnTo>
                  <a:lnTo>
                    <a:pt x="258536" y="4262"/>
                  </a:lnTo>
                  <a:lnTo>
                    <a:pt x="261569" y="5484"/>
                  </a:lnTo>
                  <a:lnTo>
                    <a:pt x="264602" y="6700"/>
                  </a:lnTo>
                  <a:lnTo>
                    <a:pt x="267652" y="7922"/>
                  </a:lnTo>
                  <a:lnTo>
                    <a:pt x="270074" y="9138"/>
                  </a:lnTo>
                  <a:lnTo>
                    <a:pt x="272501" y="10354"/>
                  </a:lnTo>
                  <a:lnTo>
                    <a:pt x="274929" y="12183"/>
                  </a:lnTo>
                  <a:lnTo>
                    <a:pt x="277962" y="13400"/>
                  </a:lnTo>
                  <a:lnTo>
                    <a:pt x="279778" y="15241"/>
                  </a:lnTo>
                  <a:lnTo>
                    <a:pt x="281600" y="17071"/>
                  </a:lnTo>
                  <a:lnTo>
                    <a:pt x="284028" y="18287"/>
                  </a:lnTo>
                  <a:lnTo>
                    <a:pt x="285844" y="20117"/>
                  </a:lnTo>
                  <a:lnTo>
                    <a:pt x="287666" y="21941"/>
                  </a:lnTo>
                  <a:lnTo>
                    <a:pt x="288877" y="23770"/>
                  </a:lnTo>
                  <a:lnTo>
                    <a:pt x="290710" y="25600"/>
                  </a:lnTo>
                  <a:lnTo>
                    <a:pt x="292532" y="28032"/>
                  </a:lnTo>
                  <a:lnTo>
                    <a:pt x="293743"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2" y="118882"/>
                  </a:lnTo>
                  <a:lnTo>
                    <a:pt x="289482" y="121927"/>
                  </a:lnTo>
                  <a:lnTo>
                    <a:pt x="286455" y="125581"/>
                  </a:lnTo>
                  <a:lnTo>
                    <a:pt x="283422" y="128627"/>
                  </a:lnTo>
                  <a:lnTo>
                    <a:pt x="280995" y="129235"/>
                  </a:lnTo>
                  <a:lnTo>
                    <a:pt x="279173" y="131065"/>
                  </a:lnTo>
                  <a:lnTo>
                    <a:pt x="276745" y="132292"/>
                  </a:lnTo>
                  <a:lnTo>
                    <a:pt x="275534" y="133514"/>
                  </a:lnTo>
                  <a:lnTo>
                    <a:pt x="273107" y="134730"/>
                  </a:lnTo>
                  <a:lnTo>
                    <a:pt x="271290"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3"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8" y="161546"/>
                  </a:lnTo>
                  <a:lnTo>
                    <a:pt x="223952" y="267637"/>
                  </a:lnTo>
                  <a:lnTo>
                    <a:pt x="213019" y="267637"/>
                  </a:lnTo>
                  <a:lnTo>
                    <a:pt x="188139" y="154847"/>
                  </a:lnTo>
                  <a:lnTo>
                    <a:pt x="192988" y="153017"/>
                  </a:lnTo>
                  <a:lnTo>
                    <a:pt x="197855" y="152409"/>
                  </a:lnTo>
                  <a:lnTo>
                    <a:pt x="202710" y="151193"/>
                  </a:lnTo>
                  <a:lnTo>
                    <a:pt x="207559" y="149971"/>
                  </a:lnTo>
                  <a:lnTo>
                    <a:pt x="211808" y="148744"/>
                  </a:lnTo>
                  <a:lnTo>
                    <a:pt x="216052" y="147522"/>
                  </a:lnTo>
                  <a:lnTo>
                    <a:pt x="220313" y="146914"/>
                  </a:lnTo>
                  <a:lnTo>
                    <a:pt x="224557" y="145698"/>
                  </a:lnTo>
                  <a:lnTo>
                    <a:pt x="228195" y="144476"/>
                  </a:lnTo>
                  <a:lnTo>
                    <a:pt x="231834" y="143260"/>
                  </a:lnTo>
                  <a:lnTo>
                    <a:pt x="234867" y="142038"/>
                  </a:lnTo>
                  <a:lnTo>
                    <a:pt x="239116" y="140822"/>
                  </a:lnTo>
                  <a:lnTo>
                    <a:pt x="242149" y="139606"/>
                  </a:lnTo>
                  <a:lnTo>
                    <a:pt x="245193" y="138385"/>
                  </a:lnTo>
                  <a:lnTo>
                    <a:pt x="248832" y="137168"/>
                  </a:lnTo>
                  <a:lnTo>
                    <a:pt x="251865" y="136560"/>
                  </a:lnTo>
                  <a:lnTo>
                    <a:pt x="254292" y="134730"/>
                  </a:lnTo>
                  <a:lnTo>
                    <a:pt x="256720" y="133514"/>
                  </a:lnTo>
                  <a:lnTo>
                    <a:pt x="259142" y="132292"/>
                  </a:lnTo>
                  <a:lnTo>
                    <a:pt x="262174" y="131065"/>
                  </a:lnTo>
                  <a:lnTo>
                    <a:pt x="263996"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1" y="106073"/>
                  </a:lnTo>
                  <a:lnTo>
                    <a:pt x="289482" y="103027"/>
                  </a:lnTo>
                  <a:lnTo>
                    <a:pt x="290105" y="99373"/>
                  </a:lnTo>
                  <a:lnTo>
                    <a:pt x="291316" y="95707"/>
                  </a:lnTo>
                  <a:lnTo>
                    <a:pt x="291927" y="92662"/>
                  </a:lnTo>
                  <a:lnTo>
                    <a:pt x="292532" y="89615"/>
                  </a:lnTo>
                  <a:lnTo>
                    <a:pt x="292532" y="87178"/>
                  </a:lnTo>
                  <a:lnTo>
                    <a:pt x="292532" y="85348"/>
                  </a:lnTo>
                  <a:lnTo>
                    <a:pt x="292532" y="83524"/>
                  </a:lnTo>
                  <a:lnTo>
                    <a:pt x="292532" y="81694"/>
                  </a:lnTo>
                  <a:lnTo>
                    <a:pt x="292532" y="79853"/>
                  </a:lnTo>
                  <a:lnTo>
                    <a:pt x="292532" y="77415"/>
                  </a:lnTo>
                  <a:lnTo>
                    <a:pt x="292532" y="75591"/>
                  </a:lnTo>
                  <a:lnTo>
                    <a:pt x="293138" y="73761"/>
                  </a:lnTo>
                  <a:lnTo>
                    <a:pt x="292532" y="71937"/>
                  </a:lnTo>
                  <a:lnTo>
                    <a:pt x="292532" y="69499"/>
                  </a:lnTo>
                  <a:lnTo>
                    <a:pt x="292532" y="67670"/>
                  </a:lnTo>
                  <a:lnTo>
                    <a:pt x="292532" y="65232"/>
                  </a:lnTo>
                  <a:lnTo>
                    <a:pt x="292532" y="63390"/>
                  </a:lnTo>
                  <a:lnTo>
                    <a:pt x="292532" y="61566"/>
                  </a:lnTo>
                  <a:lnTo>
                    <a:pt x="292532" y="59128"/>
                  </a:lnTo>
                  <a:lnTo>
                    <a:pt x="292532" y="57304"/>
                  </a:lnTo>
                  <a:lnTo>
                    <a:pt x="291927" y="54866"/>
                  </a:lnTo>
                  <a:lnTo>
                    <a:pt x="291927" y="52428"/>
                  </a:lnTo>
                  <a:lnTo>
                    <a:pt x="291316" y="50598"/>
                  </a:lnTo>
                  <a:lnTo>
                    <a:pt x="290710" y="48167"/>
                  </a:lnTo>
                  <a:lnTo>
                    <a:pt x="290105" y="46325"/>
                  </a:lnTo>
                  <a:lnTo>
                    <a:pt x="289482" y="43887"/>
                  </a:lnTo>
                  <a:lnTo>
                    <a:pt x="288271" y="42057"/>
                  </a:lnTo>
                  <a:lnTo>
                    <a:pt x="287666" y="40234"/>
                  </a:lnTo>
                  <a:lnTo>
                    <a:pt x="286455" y="38403"/>
                  </a:lnTo>
                  <a:lnTo>
                    <a:pt x="285239" y="35966"/>
                  </a:lnTo>
                  <a:lnTo>
                    <a:pt x="284028" y="34142"/>
                  </a:lnTo>
                  <a:lnTo>
                    <a:pt x="282811" y="32920"/>
                  </a:lnTo>
                  <a:lnTo>
                    <a:pt x="279173" y="29863"/>
                  </a:lnTo>
                  <a:lnTo>
                    <a:pt x="276745"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1" y="9746"/>
                  </a:lnTo>
                  <a:lnTo>
                    <a:pt x="212414" y="10354"/>
                  </a:lnTo>
                  <a:lnTo>
                    <a:pt x="209986" y="10354"/>
                  </a:lnTo>
                  <a:lnTo>
                    <a:pt x="207559" y="11576"/>
                  </a:lnTo>
                  <a:lnTo>
                    <a:pt x="205131" y="12183"/>
                  </a:lnTo>
                  <a:lnTo>
                    <a:pt x="203315" y="12791"/>
                  </a:lnTo>
                  <a:lnTo>
                    <a:pt x="200282" y="13400"/>
                  </a:lnTo>
                  <a:lnTo>
                    <a:pt x="197855" y="14633"/>
                  </a:lnTo>
                  <a:lnTo>
                    <a:pt x="196038" y="15241"/>
                  </a:lnTo>
                  <a:lnTo>
                    <a:pt x="193594" y="16463"/>
                  </a:lnTo>
                  <a:lnTo>
                    <a:pt x="191777" y="17679"/>
                  </a:lnTo>
                  <a:lnTo>
                    <a:pt x="189350" y="18901"/>
                  </a:lnTo>
                  <a:lnTo>
                    <a:pt x="187528" y="20117"/>
                  </a:lnTo>
                  <a:lnTo>
                    <a:pt x="185711" y="21941"/>
                  </a:lnTo>
                  <a:lnTo>
                    <a:pt x="183284" y="23163"/>
                  </a:lnTo>
                  <a:lnTo>
                    <a:pt x="181468" y="24987"/>
                  </a:lnTo>
                  <a:lnTo>
                    <a:pt x="179646" y="26816"/>
                  </a:lnTo>
                  <a:lnTo>
                    <a:pt x="177824" y="28647"/>
                  </a:lnTo>
                  <a:lnTo>
                    <a:pt x="176007" y="30470"/>
                  </a:lnTo>
                  <a:lnTo>
                    <a:pt x="174791" y="32920"/>
                  </a:lnTo>
                  <a:lnTo>
                    <a:pt x="173580" y="35358"/>
                  </a:lnTo>
                  <a:lnTo>
                    <a:pt x="172369" y="37796"/>
                  </a:lnTo>
                  <a:lnTo>
                    <a:pt x="170535" y="39012"/>
                  </a:lnTo>
                  <a:lnTo>
                    <a:pt x="169319" y="41449"/>
                  </a:lnTo>
                  <a:lnTo>
                    <a:pt x="167502"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5" y="63390"/>
                  </a:lnTo>
                  <a:lnTo>
                    <a:pt x="122591" y="62174"/>
                  </a:lnTo>
                  <a:lnTo>
                    <a:pt x="120164" y="61566"/>
                  </a:lnTo>
                  <a:lnTo>
                    <a:pt x="117736" y="60958"/>
                  </a:lnTo>
                  <a:lnTo>
                    <a:pt x="115914" y="60344"/>
                  </a:lnTo>
                  <a:lnTo>
                    <a:pt x="113492" y="59128"/>
                  </a:lnTo>
                  <a:lnTo>
                    <a:pt x="111670" y="58520"/>
                  </a:lnTo>
                  <a:lnTo>
                    <a:pt x="109854" y="57304"/>
                  </a:lnTo>
                  <a:lnTo>
                    <a:pt x="108637" y="56690"/>
                  </a:lnTo>
                  <a:lnTo>
                    <a:pt x="104999" y="54866"/>
                  </a:lnTo>
                  <a:lnTo>
                    <a:pt x="103788" y="53645"/>
                  </a:lnTo>
                  <a:lnTo>
                    <a:pt x="101966" y="52428"/>
                  </a:lnTo>
                  <a:lnTo>
                    <a:pt x="97705" y="49383"/>
                  </a:lnTo>
                  <a:lnTo>
                    <a:pt x="94672" y="46933"/>
                  </a:lnTo>
                  <a:lnTo>
                    <a:pt x="92250" y="45712"/>
                  </a:lnTo>
                  <a:lnTo>
                    <a:pt x="90428" y="45103"/>
                  </a:lnTo>
                  <a:lnTo>
                    <a:pt x="88606" y="43887"/>
                  </a:lnTo>
                  <a:lnTo>
                    <a:pt x="86790" y="43279"/>
                  </a:lnTo>
                  <a:lnTo>
                    <a:pt x="84362" y="42057"/>
                  </a:lnTo>
                  <a:lnTo>
                    <a:pt x="82540" y="40841"/>
                  </a:lnTo>
                  <a:lnTo>
                    <a:pt x="80724" y="40234"/>
                  </a:lnTo>
                  <a:lnTo>
                    <a:pt x="78297" y="40234"/>
                  </a:lnTo>
                  <a:lnTo>
                    <a:pt x="76480" y="39012"/>
                  </a:lnTo>
                  <a:lnTo>
                    <a:pt x="74036" y="39012"/>
                  </a:lnTo>
                  <a:lnTo>
                    <a:pt x="72219" y="39012"/>
                  </a:lnTo>
                  <a:lnTo>
                    <a:pt x="70397" y="39012"/>
                  </a:lnTo>
                  <a:lnTo>
                    <a:pt x="67970" y="38403"/>
                  </a:lnTo>
                  <a:lnTo>
                    <a:pt x="65548" y="38403"/>
                  </a:lnTo>
                  <a:lnTo>
                    <a:pt x="63120" y="38403"/>
                  </a:lnTo>
                  <a:lnTo>
                    <a:pt x="61298" y="39012"/>
                  </a:lnTo>
                  <a:lnTo>
                    <a:pt x="58877" y="39012"/>
                  </a:lnTo>
                  <a:lnTo>
                    <a:pt x="57055" y="39012"/>
                  </a:lnTo>
                  <a:lnTo>
                    <a:pt x="55233" y="39625"/>
                  </a:lnTo>
                  <a:lnTo>
                    <a:pt x="52811" y="40234"/>
                  </a:lnTo>
                  <a:lnTo>
                    <a:pt x="50977" y="40841"/>
                  </a:lnTo>
                  <a:lnTo>
                    <a:pt x="49155" y="41449"/>
                  </a:lnTo>
                  <a:lnTo>
                    <a:pt x="46728" y="42057"/>
                  </a:lnTo>
                  <a:lnTo>
                    <a:pt x="44911" y="43279"/>
                  </a:lnTo>
                  <a:lnTo>
                    <a:pt x="42484" y="43887"/>
                  </a:lnTo>
                  <a:lnTo>
                    <a:pt x="40662" y="45103"/>
                  </a:lnTo>
                  <a:lnTo>
                    <a:pt x="38845" y="46325"/>
                  </a:lnTo>
                  <a:lnTo>
                    <a:pt x="37024" y="47541"/>
                  </a:lnTo>
                  <a:lnTo>
                    <a:pt x="35207" y="48774"/>
                  </a:lnTo>
                  <a:lnTo>
                    <a:pt x="32780" y="49383"/>
                  </a:lnTo>
                  <a:lnTo>
                    <a:pt x="31563" y="51212"/>
                  </a:lnTo>
                  <a:lnTo>
                    <a:pt x="29747" y="52428"/>
                  </a:lnTo>
                  <a:lnTo>
                    <a:pt x="27913" y="54258"/>
                  </a:lnTo>
                  <a:lnTo>
                    <a:pt x="26697" y="56083"/>
                  </a:lnTo>
                  <a:lnTo>
                    <a:pt x="24880" y="57912"/>
                  </a:lnTo>
                  <a:lnTo>
                    <a:pt x="23664" y="59736"/>
                  </a:lnTo>
                  <a:lnTo>
                    <a:pt x="21847" y="61566"/>
                  </a:lnTo>
                  <a:lnTo>
                    <a:pt x="20636" y="64004"/>
                  </a:lnTo>
                  <a:lnTo>
                    <a:pt x="19420" y="65845"/>
                  </a:lnTo>
                  <a:lnTo>
                    <a:pt x="18814" y="68277"/>
                  </a:lnTo>
                  <a:lnTo>
                    <a:pt x="16992" y="70107"/>
                  </a:lnTo>
                  <a:lnTo>
                    <a:pt x="16387" y="72545"/>
                  </a:lnTo>
                  <a:lnTo>
                    <a:pt x="15781"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1" y="136560"/>
                  </a:lnTo>
                  <a:lnTo>
                    <a:pt x="16992" y="140214"/>
                  </a:lnTo>
                  <a:lnTo>
                    <a:pt x="18209" y="143868"/>
                  </a:lnTo>
                  <a:lnTo>
                    <a:pt x="20025" y="147522"/>
                  </a:lnTo>
                  <a:lnTo>
                    <a:pt x="21242" y="149971"/>
                  </a:lnTo>
                  <a:lnTo>
                    <a:pt x="22453" y="153017"/>
                  </a:lnTo>
                  <a:lnTo>
                    <a:pt x="24880" y="156063"/>
                  </a:lnTo>
                  <a:lnTo>
                    <a:pt x="26697" y="159109"/>
                  </a:lnTo>
                  <a:lnTo>
                    <a:pt x="28519" y="161546"/>
                  </a:lnTo>
                  <a:lnTo>
                    <a:pt x="30958" y="163984"/>
                  </a:lnTo>
                  <a:lnTo>
                    <a:pt x="32780" y="165826"/>
                  </a:lnTo>
                  <a:lnTo>
                    <a:pt x="35207" y="167650"/>
                  </a:lnTo>
                  <a:lnTo>
                    <a:pt x="37024" y="169480"/>
                  </a:lnTo>
                  <a:lnTo>
                    <a:pt x="40056" y="171309"/>
                  </a:lnTo>
                  <a:lnTo>
                    <a:pt x="42484" y="172526"/>
                  </a:lnTo>
                  <a:lnTo>
                    <a:pt x="44911"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7" y="181055"/>
                  </a:lnTo>
                  <a:lnTo>
                    <a:pt x="78902" y="181055"/>
                  </a:lnTo>
                  <a:lnTo>
                    <a:pt x="81329"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6" y="177395"/>
                  </a:lnTo>
                  <a:lnTo>
                    <a:pt x="110459" y="176180"/>
                  </a:lnTo>
                  <a:lnTo>
                    <a:pt x="113492" y="176180"/>
                  </a:lnTo>
                  <a:lnTo>
                    <a:pt x="115914" y="174964"/>
                  </a:lnTo>
                  <a:lnTo>
                    <a:pt x="118341" y="174349"/>
                  </a:lnTo>
                  <a:lnTo>
                    <a:pt x="120769" y="173742"/>
                  </a:lnTo>
                  <a:lnTo>
                    <a:pt x="123196" y="173134"/>
                  </a:lnTo>
                  <a:lnTo>
                    <a:pt x="125635" y="172526"/>
                  </a:lnTo>
                  <a:lnTo>
                    <a:pt x="128063" y="171917"/>
                  </a:lnTo>
                  <a:lnTo>
                    <a:pt x="130485" y="170696"/>
                  </a:lnTo>
                  <a:lnTo>
                    <a:pt x="132912" y="170088"/>
                  </a:lnTo>
                  <a:lnTo>
                    <a:pt x="134734" y="169480"/>
                  </a:lnTo>
                  <a:lnTo>
                    <a:pt x="136550"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5"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29"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5" y="181663"/>
                  </a:lnTo>
                  <a:lnTo>
                    <a:pt x="35207" y="179833"/>
                  </a:lnTo>
                  <a:lnTo>
                    <a:pt x="32780" y="178009"/>
                  </a:lnTo>
                  <a:lnTo>
                    <a:pt x="29747" y="175571"/>
                  </a:lnTo>
                  <a:lnTo>
                    <a:pt x="27913" y="174349"/>
                  </a:lnTo>
                  <a:lnTo>
                    <a:pt x="25486" y="171917"/>
                  </a:lnTo>
                  <a:lnTo>
                    <a:pt x="23058" y="169480"/>
                  </a:lnTo>
                  <a:lnTo>
                    <a:pt x="21242" y="167650"/>
                  </a:lnTo>
                  <a:lnTo>
                    <a:pt x="19420" y="165200"/>
                  </a:lnTo>
                  <a:lnTo>
                    <a:pt x="16992"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6"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1" y="54866"/>
                  </a:lnTo>
                  <a:lnTo>
                    <a:pt x="17604" y="53036"/>
                  </a:lnTo>
                  <a:lnTo>
                    <a:pt x="18814" y="51212"/>
                  </a:lnTo>
                  <a:lnTo>
                    <a:pt x="20636" y="48774"/>
                  </a:lnTo>
                  <a:lnTo>
                    <a:pt x="21847"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7" y="29254"/>
                  </a:lnTo>
                  <a:lnTo>
                    <a:pt x="78902" y="29863"/>
                  </a:lnTo>
                  <a:lnTo>
                    <a:pt x="82540" y="31096"/>
                  </a:lnTo>
                  <a:lnTo>
                    <a:pt x="86184" y="32312"/>
                  </a:lnTo>
                  <a:lnTo>
                    <a:pt x="89217" y="33534"/>
                  </a:lnTo>
                  <a:lnTo>
                    <a:pt x="92250" y="34749"/>
                  </a:lnTo>
                  <a:lnTo>
                    <a:pt x="95277" y="35966"/>
                  </a:lnTo>
                  <a:lnTo>
                    <a:pt x="98922" y="37796"/>
                  </a:lnTo>
                  <a:lnTo>
                    <a:pt x="101966" y="39625"/>
                  </a:lnTo>
                  <a:lnTo>
                    <a:pt x="104999" y="41449"/>
                  </a:lnTo>
                  <a:lnTo>
                    <a:pt x="107426" y="43887"/>
                  </a:lnTo>
                  <a:lnTo>
                    <a:pt x="110459" y="45712"/>
                  </a:lnTo>
                  <a:lnTo>
                    <a:pt x="112881" y="47541"/>
                  </a:lnTo>
                  <a:lnTo>
                    <a:pt x="115309" y="49383"/>
                  </a:lnTo>
                  <a:lnTo>
                    <a:pt x="117736" y="50598"/>
                  </a:lnTo>
                  <a:lnTo>
                    <a:pt x="120164" y="51820"/>
                  </a:lnTo>
                  <a:lnTo>
                    <a:pt x="122591" y="51820"/>
                  </a:lnTo>
                  <a:lnTo>
                    <a:pt x="125030" y="52428"/>
                  </a:lnTo>
                  <a:lnTo>
                    <a:pt x="127457" y="53036"/>
                  </a:lnTo>
                  <a:lnTo>
                    <a:pt x="129879" y="53645"/>
                  </a:lnTo>
                  <a:lnTo>
                    <a:pt x="131701" y="53036"/>
                  </a:lnTo>
                  <a:lnTo>
                    <a:pt x="133518" y="52428"/>
                  </a:lnTo>
                  <a:lnTo>
                    <a:pt x="135945" y="52428"/>
                  </a:lnTo>
                  <a:lnTo>
                    <a:pt x="137767" y="51820"/>
                  </a:lnTo>
                  <a:lnTo>
                    <a:pt x="139583" y="51212"/>
                  </a:lnTo>
                  <a:lnTo>
                    <a:pt x="141405"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6"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89" y="10354"/>
                  </a:lnTo>
                  <a:lnTo>
                    <a:pt x="185711" y="9746"/>
                  </a:lnTo>
                  <a:lnTo>
                    <a:pt x="187528" y="8530"/>
                  </a:lnTo>
                  <a:lnTo>
                    <a:pt x="189350" y="7308"/>
                  </a:lnTo>
                  <a:lnTo>
                    <a:pt x="191777" y="6700"/>
                  </a:lnTo>
                  <a:lnTo>
                    <a:pt x="193594" y="6092"/>
                  </a:lnTo>
                  <a:lnTo>
                    <a:pt x="195427" y="4876"/>
                  </a:lnTo>
                  <a:lnTo>
                    <a:pt x="197249" y="4876"/>
                  </a:lnTo>
                  <a:lnTo>
                    <a:pt x="199677" y="4262"/>
                  </a:lnTo>
                  <a:lnTo>
                    <a:pt x="201493" y="3654"/>
                  </a:lnTo>
                  <a:lnTo>
                    <a:pt x="203315" y="3046"/>
                  </a:lnTo>
                  <a:lnTo>
                    <a:pt x="205131"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hape 4256"/>
            <p:cNvSpPr>
              <a:spLocks/>
            </p:cNvSpPr>
            <p:nvPr/>
          </p:nvSpPr>
          <p:spPr bwMode="auto">
            <a:xfrm>
              <a:off x="3938"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9"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3" y="10371"/>
                  </a:lnTo>
                  <a:lnTo>
                    <a:pt x="98310"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2" y="16463"/>
                  </a:lnTo>
                  <a:lnTo>
                    <a:pt x="42467" y="16463"/>
                  </a:lnTo>
                  <a:lnTo>
                    <a:pt x="40045" y="17070"/>
                  </a:lnTo>
                  <a:lnTo>
                    <a:pt x="37012" y="17678"/>
                  </a:lnTo>
                  <a:lnTo>
                    <a:pt x="34585" y="18900"/>
                  </a:lnTo>
                  <a:lnTo>
                    <a:pt x="32157" y="19508"/>
                  </a:lnTo>
                  <a:lnTo>
                    <a:pt x="29730"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8"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2" y="1222"/>
                  </a:lnTo>
                  <a:lnTo>
                    <a:pt x="64925" y="1222"/>
                  </a:lnTo>
                  <a:lnTo>
                    <a:pt x="67970" y="614"/>
                  </a:lnTo>
                  <a:lnTo>
                    <a:pt x="71003" y="614"/>
                  </a:lnTo>
                  <a:lnTo>
                    <a:pt x="74036" y="614"/>
                  </a:lnTo>
                  <a:lnTo>
                    <a:pt x="770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Shape 4257"/>
            <p:cNvSpPr>
              <a:spLocks/>
            </p:cNvSpPr>
            <p:nvPr/>
          </p:nvSpPr>
          <p:spPr bwMode="auto">
            <a:xfrm>
              <a:off x="4739"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0" y="10968"/>
                  </a:lnTo>
                  <a:lnTo>
                    <a:pt x="114709" y="12183"/>
                  </a:lnTo>
                  <a:lnTo>
                    <a:pt x="118952" y="14013"/>
                  </a:lnTo>
                  <a:lnTo>
                    <a:pt x="122591" y="15229"/>
                  </a:lnTo>
                  <a:lnTo>
                    <a:pt x="126841" y="17071"/>
                  </a:lnTo>
                  <a:lnTo>
                    <a:pt x="130490" y="18287"/>
                  </a:lnTo>
                  <a:lnTo>
                    <a:pt x="133523" y="20117"/>
                  </a:lnTo>
                  <a:lnTo>
                    <a:pt x="136556" y="21947"/>
                  </a:lnTo>
                  <a:lnTo>
                    <a:pt x="140195" y="23771"/>
                  </a:lnTo>
                  <a:lnTo>
                    <a:pt x="143228" y="25600"/>
                  </a:lnTo>
                  <a:lnTo>
                    <a:pt x="146260" y="27425"/>
                  </a:lnTo>
                  <a:lnTo>
                    <a:pt x="149293" y="29254"/>
                  </a:lnTo>
                  <a:lnTo>
                    <a:pt x="152326" y="31085"/>
                  </a:lnTo>
                  <a:lnTo>
                    <a:pt x="154765" y="32908"/>
                  </a:lnTo>
                  <a:lnTo>
                    <a:pt x="157193" y="34749"/>
                  </a:lnTo>
                  <a:lnTo>
                    <a:pt x="159620" y="36579"/>
                  </a:lnTo>
                  <a:lnTo>
                    <a:pt x="162048" y="38403"/>
                  </a:lnTo>
                  <a:lnTo>
                    <a:pt x="163864" y="40234"/>
                  </a:lnTo>
                  <a:lnTo>
                    <a:pt x="166291" y="42671"/>
                  </a:lnTo>
                  <a:lnTo>
                    <a:pt x="168114" y="43888"/>
                  </a:lnTo>
                  <a:lnTo>
                    <a:pt x="170535" y="46325"/>
                  </a:lnTo>
                  <a:lnTo>
                    <a:pt x="174173" y="49371"/>
                  </a:lnTo>
                  <a:lnTo>
                    <a:pt x="177207" y="53037"/>
                  </a:lnTo>
                  <a:lnTo>
                    <a:pt x="180257" y="56083"/>
                  </a:lnTo>
                  <a:lnTo>
                    <a:pt x="182684" y="59736"/>
                  </a:lnTo>
                  <a:lnTo>
                    <a:pt x="184500"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599" y="60350"/>
                  </a:lnTo>
                  <a:lnTo>
                    <a:pt x="193599" y="58520"/>
                  </a:lnTo>
                  <a:lnTo>
                    <a:pt x="194810" y="56690"/>
                  </a:lnTo>
                  <a:lnTo>
                    <a:pt x="196632" y="53037"/>
                  </a:lnTo>
                  <a:lnTo>
                    <a:pt x="199060" y="49371"/>
                  </a:lnTo>
                  <a:lnTo>
                    <a:pt x="202104" y="45717"/>
                  </a:lnTo>
                  <a:lnTo>
                    <a:pt x="205137" y="43279"/>
                  </a:lnTo>
                  <a:lnTo>
                    <a:pt x="206348" y="41450"/>
                  </a:lnTo>
                  <a:lnTo>
                    <a:pt x="208775" y="40234"/>
                  </a:lnTo>
                  <a:lnTo>
                    <a:pt x="210598" y="38403"/>
                  </a:lnTo>
                  <a:lnTo>
                    <a:pt x="213025" y="37796"/>
                  </a:lnTo>
                  <a:lnTo>
                    <a:pt x="214841"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1" y="33534"/>
                  </a:lnTo>
                  <a:lnTo>
                    <a:pt x="271884" y="35358"/>
                  </a:lnTo>
                  <a:lnTo>
                    <a:pt x="274935" y="37187"/>
                  </a:lnTo>
                  <a:lnTo>
                    <a:pt x="276751" y="39012"/>
                  </a:lnTo>
                  <a:lnTo>
                    <a:pt x="278573" y="40841"/>
                  </a:lnTo>
                  <a:lnTo>
                    <a:pt x="280389" y="43279"/>
                  </a:lnTo>
                  <a:lnTo>
                    <a:pt x="282817" y="45717"/>
                  </a:lnTo>
                  <a:lnTo>
                    <a:pt x="284028" y="48149"/>
                  </a:lnTo>
                  <a:lnTo>
                    <a:pt x="285850" y="50605"/>
                  </a:lnTo>
                  <a:lnTo>
                    <a:pt x="287060" y="53037"/>
                  </a:lnTo>
                  <a:lnTo>
                    <a:pt x="288277" y="56083"/>
                  </a:lnTo>
                  <a:lnTo>
                    <a:pt x="288882"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0"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69"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8" y="76807"/>
                  </a:lnTo>
                  <a:lnTo>
                    <a:pt x="299815" y="74369"/>
                  </a:lnTo>
                  <a:lnTo>
                    <a:pt x="301026" y="71329"/>
                  </a:lnTo>
                  <a:lnTo>
                    <a:pt x="301631" y="68892"/>
                  </a:lnTo>
                  <a:lnTo>
                    <a:pt x="303453" y="66442"/>
                  </a:lnTo>
                  <a:lnTo>
                    <a:pt x="305275" y="64004"/>
                  </a:lnTo>
                  <a:lnTo>
                    <a:pt x="307092" y="61566"/>
                  </a:lnTo>
                  <a:lnTo>
                    <a:pt x="308914" y="59128"/>
                  </a:lnTo>
                  <a:lnTo>
                    <a:pt x="311335" y="56690"/>
                  </a:lnTo>
                  <a:lnTo>
                    <a:pt x="313763" y="54866"/>
                  </a:lnTo>
                  <a:lnTo>
                    <a:pt x="315585" y="52428"/>
                  </a:lnTo>
                  <a:lnTo>
                    <a:pt x="318012" y="50605"/>
                  </a:lnTo>
                  <a:lnTo>
                    <a:pt x="321662" y="48763"/>
                  </a:lnTo>
                  <a:lnTo>
                    <a:pt x="324695" y="46933"/>
                  </a:lnTo>
                  <a:lnTo>
                    <a:pt x="327123" y="45103"/>
                  </a:lnTo>
                  <a:lnTo>
                    <a:pt x="330156" y="43279"/>
                  </a:lnTo>
                  <a:lnTo>
                    <a:pt x="333189" y="42057"/>
                  </a:lnTo>
                  <a:lnTo>
                    <a:pt x="336221"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29"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0"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0"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1"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899"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1" y="217021"/>
                  </a:lnTo>
                  <a:lnTo>
                    <a:pt x="393276" y="215805"/>
                  </a:lnTo>
                  <a:lnTo>
                    <a:pt x="390837" y="212759"/>
                  </a:lnTo>
                  <a:lnTo>
                    <a:pt x="389626" y="209713"/>
                  </a:lnTo>
                  <a:lnTo>
                    <a:pt x="387804" y="206667"/>
                  </a:lnTo>
                  <a:lnTo>
                    <a:pt x="386593" y="204229"/>
                  </a:lnTo>
                  <a:lnTo>
                    <a:pt x="384771" y="201792"/>
                  </a:lnTo>
                  <a:lnTo>
                    <a:pt x="383560"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0"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0"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3"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8"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0" y="65828"/>
                  </a:lnTo>
                  <a:lnTo>
                    <a:pt x="314368" y="68892"/>
                  </a:lnTo>
                  <a:lnTo>
                    <a:pt x="311947"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8" y="123752"/>
                  </a:lnTo>
                  <a:lnTo>
                    <a:pt x="309519" y="126797"/>
                  </a:lnTo>
                  <a:lnTo>
                    <a:pt x="310124" y="128627"/>
                  </a:lnTo>
                  <a:lnTo>
                    <a:pt x="310730" y="131065"/>
                  </a:lnTo>
                  <a:lnTo>
                    <a:pt x="311335" y="132889"/>
                  </a:lnTo>
                  <a:lnTo>
                    <a:pt x="311947" y="134730"/>
                  </a:lnTo>
                  <a:lnTo>
                    <a:pt x="312552" y="137168"/>
                  </a:lnTo>
                  <a:lnTo>
                    <a:pt x="313763" y="138384"/>
                  </a:lnTo>
                  <a:lnTo>
                    <a:pt x="231840" y="137168"/>
                  </a:lnTo>
                  <a:lnTo>
                    <a:pt x="231840" y="130451"/>
                  </a:lnTo>
                  <a:lnTo>
                    <a:pt x="233661"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1"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1"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1"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6"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Shape 4258"/>
            <p:cNvSpPr>
              <a:spLocks/>
            </p:cNvSpPr>
            <p:nvPr/>
          </p:nvSpPr>
          <p:spPr bwMode="auto">
            <a:xfrm>
              <a:off x="7282"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9"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2" y="21941"/>
                  </a:lnTo>
                  <a:lnTo>
                    <a:pt x="103771" y="22555"/>
                  </a:lnTo>
                  <a:lnTo>
                    <a:pt x="107409" y="24379"/>
                  </a:lnTo>
                  <a:lnTo>
                    <a:pt x="109231"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0"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2" y="20725"/>
                  </a:lnTo>
                  <a:lnTo>
                    <a:pt x="29124" y="20117"/>
                  </a:lnTo>
                  <a:lnTo>
                    <a:pt x="26091" y="19509"/>
                  </a:lnTo>
                  <a:lnTo>
                    <a:pt x="23058" y="18287"/>
                  </a:lnTo>
                  <a:lnTo>
                    <a:pt x="19420" y="17679"/>
                  </a:lnTo>
                  <a:lnTo>
                    <a:pt x="16376" y="16446"/>
                  </a:lnTo>
                  <a:lnTo>
                    <a:pt x="13343" y="15229"/>
                  </a:lnTo>
                  <a:lnTo>
                    <a:pt x="10310"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Shape 4259"/>
            <p:cNvSpPr>
              <a:spLocks/>
            </p:cNvSpPr>
            <p:nvPr/>
          </p:nvSpPr>
          <p:spPr bwMode="auto">
            <a:xfrm>
              <a:off x="3240"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4" y="34141"/>
                  </a:lnTo>
                  <a:lnTo>
                    <a:pt x="17592" y="35358"/>
                  </a:lnTo>
                  <a:lnTo>
                    <a:pt x="19426" y="35971"/>
                  </a:lnTo>
                  <a:lnTo>
                    <a:pt x="23064" y="36580"/>
                  </a:lnTo>
                  <a:lnTo>
                    <a:pt x="25491"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0" y="10360"/>
                  </a:lnTo>
                  <a:lnTo>
                    <a:pt x="24880" y="7314"/>
                  </a:lnTo>
                  <a:lnTo>
                    <a:pt x="24880" y="4876"/>
                  </a:lnTo>
                  <a:lnTo>
                    <a:pt x="24880" y="1830"/>
                  </a:lnTo>
                  <a:lnTo>
                    <a:pt x="25491" y="0"/>
                  </a:lnTo>
                  <a:lnTo>
                    <a:pt x="26702" y="0"/>
                  </a:lnTo>
                  <a:lnTo>
                    <a:pt x="29130" y="0"/>
                  </a:lnTo>
                  <a:lnTo>
                    <a:pt x="30946" y="608"/>
                  </a:lnTo>
                  <a:lnTo>
                    <a:pt x="33374" y="1830"/>
                  </a:lnTo>
                  <a:lnTo>
                    <a:pt x="34590" y="3046"/>
                  </a:lnTo>
                  <a:lnTo>
                    <a:pt x="36407" y="3654"/>
                  </a:lnTo>
                  <a:lnTo>
                    <a:pt x="38228" y="5484"/>
                  </a:lnTo>
                  <a:lnTo>
                    <a:pt x="40045" y="7314"/>
                  </a:lnTo>
                  <a:lnTo>
                    <a:pt x="42472" y="10360"/>
                  </a:lnTo>
                  <a:lnTo>
                    <a:pt x="44306" y="14621"/>
                  </a:lnTo>
                  <a:lnTo>
                    <a:pt x="44911" y="16463"/>
                  </a:lnTo>
                  <a:lnTo>
                    <a:pt x="45517" y="18287"/>
                  </a:lnTo>
                  <a:lnTo>
                    <a:pt x="46128" y="20725"/>
                  </a:lnTo>
                  <a:lnTo>
                    <a:pt x="46128" y="23163"/>
                  </a:lnTo>
                  <a:lnTo>
                    <a:pt x="46128" y="25600"/>
                  </a:lnTo>
                  <a:lnTo>
                    <a:pt x="45517" y="28038"/>
                  </a:lnTo>
                  <a:lnTo>
                    <a:pt x="44911"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0"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7" y="34141"/>
                  </a:lnTo>
                  <a:lnTo>
                    <a:pt x="1216" y="32300"/>
                  </a:lnTo>
                  <a:lnTo>
                    <a:pt x="605" y="29863"/>
                  </a:lnTo>
                  <a:lnTo>
                    <a:pt x="0" y="28038"/>
                  </a:lnTo>
                  <a:lnTo>
                    <a:pt x="0" y="25600"/>
                  </a:lnTo>
                  <a:lnTo>
                    <a:pt x="0" y="23163"/>
                  </a:lnTo>
                  <a:lnTo>
                    <a:pt x="0" y="20725"/>
                  </a:lnTo>
                  <a:lnTo>
                    <a:pt x="0" y="18287"/>
                  </a:lnTo>
                  <a:lnTo>
                    <a:pt x="0" y="16463"/>
                  </a:lnTo>
                  <a:lnTo>
                    <a:pt x="1216" y="14621"/>
                  </a:lnTo>
                  <a:lnTo>
                    <a:pt x="1822" y="12791"/>
                  </a:lnTo>
                  <a:lnTo>
                    <a:pt x="3033" y="10968"/>
                  </a:lnTo>
                  <a:lnTo>
                    <a:pt x="3638" y="9138"/>
                  </a:lnTo>
                  <a:lnTo>
                    <a:pt x="5460" y="7922"/>
                  </a:lnTo>
                  <a:lnTo>
                    <a:pt x="7888" y="4876"/>
                  </a:lnTo>
                  <a:lnTo>
                    <a:pt x="11526" y="2438"/>
                  </a:lnTo>
                  <a:lnTo>
                    <a:pt x="13343" y="1830"/>
                  </a:lnTo>
                  <a:lnTo>
                    <a:pt x="15164"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Shape 4260"/>
            <p:cNvSpPr>
              <a:spLocks/>
            </p:cNvSpPr>
            <p:nvPr/>
          </p:nvSpPr>
          <p:spPr bwMode="auto">
            <a:xfrm>
              <a:off x="4582" y="548"/>
              <a:ext cx="461" cy="464"/>
            </a:xfrm>
            <a:custGeom>
              <a:avLst/>
              <a:gdLst>
                <a:gd name="T0" fmla="*/ 194 w 46122"/>
                <a:gd name="T1" fmla="*/ 0 h 46337"/>
                <a:gd name="T2" fmla="*/ 194 w 46122"/>
                <a:gd name="T3" fmla="*/ 49 h 46337"/>
                <a:gd name="T4" fmla="*/ 200 w 46122"/>
                <a:gd name="T5" fmla="*/ 104 h 46337"/>
                <a:gd name="T6" fmla="*/ 158 w 46122"/>
                <a:gd name="T7" fmla="*/ 122 h 46337"/>
                <a:gd name="T8" fmla="*/ 121 w 46122"/>
                <a:gd name="T9" fmla="*/ 147 h 46337"/>
                <a:gd name="T10" fmla="*/ 97 w 46122"/>
                <a:gd name="T11" fmla="*/ 189 h 46337"/>
                <a:gd name="T12" fmla="*/ 91 w 46122"/>
                <a:gd name="T13" fmla="*/ 238 h 46337"/>
                <a:gd name="T14" fmla="*/ 97 w 46122"/>
                <a:gd name="T15" fmla="*/ 287 h 46337"/>
                <a:gd name="T16" fmla="*/ 133 w 46122"/>
                <a:gd name="T17" fmla="*/ 324 h 46337"/>
                <a:gd name="T18" fmla="*/ 170 w 46122"/>
                <a:gd name="T19" fmla="*/ 348 h 46337"/>
                <a:gd name="T20" fmla="*/ 231 w 46122"/>
                <a:gd name="T21" fmla="*/ 360 h 46337"/>
                <a:gd name="T22" fmla="*/ 279 w 46122"/>
                <a:gd name="T23" fmla="*/ 348 h 46337"/>
                <a:gd name="T24" fmla="*/ 322 w 46122"/>
                <a:gd name="T25" fmla="*/ 324 h 46337"/>
                <a:gd name="T26" fmla="*/ 352 w 46122"/>
                <a:gd name="T27" fmla="*/ 287 h 46337"/>
                <a:gd name="T28" fmla="*/ 364 w 46122"/>
                <a:gd name="T29" fmla="*/ 238 h 46337"/>
                <a:gd name="T30" fmla="*/ 352 w 46122"/>
                <a:gd name="T31" fmla="*/ 183 h 46337"/>
                <a:gd name="T32" fmla="*/ 328 w 46122"/>
                <a:gd name="T33" fmla="*/ 147 h 46337"/>
                <a:gd name="T34" fmla="*/ 291 w 46122"/>
                <a:gd name="T35" fmla="*/ 116 h 46337"/>
                <a:gd name="T36" fmla="*/ 249 w 46122"/>
                <a:gd name="T37" fmla="*/ 104 h 46337"/>
                <a:gd name="T38" fmla="*/ 249 w 46122"/>
                <a:gd name="T39" fmla="*/ 49 h 46337"/>
                <a:gd name="T40" fmla="*/ 249 w 46122"/>
                <a:gd name="T41" fmla="*/ 0 h 46337"/>
                <a:gd name="T42" fmla="*/ 291 w 46122"/>
                <a:gd name="T43" fmla="*/ 6 h 46337"/>
                <a:gd name="T44" fmla="*/ 334 w 46122"/>
                <a:gd name="T45" fmla="*/ 18 h 46337"/>
                <a:gd name="T46" fmla="*/ 400 w 46122"/>
                <a:gd name="T47" fmla="*/ 73 h 46337"/>
                <a:gd name="T48" fmla="*/ 449 w 46122"/>
                <a:gd name="T49" fmla="*/ 140 h 46337"/>
                <a:gd name="T50" fmla="*/ 455 w 46122"/>
                <a:gd name="T51" fmla="*/ 177 h 46337"/>
                <a:gd name="T52" fmla="*/ 461 w 46122"/>
                <a:gd name="T53" fmla="*/ 226 h 46337"/>
                <a:gd name="T54" fmla="*/ 455 w 46122"/>
                <a:gd name="T55" fmla="*/ 275 h 46337"/>
                <a:gd name="T56" fmla="*/ 443 w 46122"/>
                <a:gd name="T57" fmla="*/ 317 h 46337"/>
                <a:gd name="T58" fmla="*/ 419 w 46122"/>
                <a:gd name="T59" fmla="*/ 354 h 46337"/>
                <a:gd name="T60" fmla="*/ 394 w 46122"/>
                <a:gd name="T61" fmla="*/ 397 h 46337"/>
                <a:gd name="T62" fmla="*/ 352 w 46122"/>
                <a:gd name="T63" fmla="*/ 421 h 46337"/>
                <a:gd name="T64" fmla="*/ 316 w 46122"/>
                <a:gd name="T65" fmla="*/ 446 h 46337"/>
                <a:gd name="T66" fmla="*/ 273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09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1"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2" y="11587"/>
                  </a:lnTo>
                  <a:lnTo>
                    <a:pt x="27319" y="10980"/>
                  </a:lnTo>
                  <a:lnTo>
                    <a:pt x="24880" y="10371"/>
                  </a:lnTo>
                  <a:lnTo>
                    <a:pt x="24880" y="7325"/>
                  </a:lnTo>
                  <a:lnTo>
                    <a:pt x="24880" y="4887"/>
                  </a:lnTo>
                  <a:lnTo>
                    <a:pt x="24880" y="1842"/>
                  </a:lnTo>
                  <a:lnTo>
                    <a:pt x="24880" y="0"/>
                  </a:lnTo>
                  <a:lnTo>
                    <a:pt x="27319" y="0"/>
                  </a:lnTo>
                  <a:lnTo>
                    <a:pt x="29142" y="626"/>
                  </a:lnTo>
                  <a:lnTo>
                    <a:pt x="31569" y="1233"/>
                  </a:lnTo>
                  <a:lnTo>
                    <a:pt x="33385" y="1842"/>
                  </a:lnTo>
                  <a:lnTo>
                    <a:pt x="37024" y="4280"/>
                  </a:lnTo>
                  <a:lnTo>
                    <a:pt x="40057"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2"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9"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Shape 4261"/>
            <p:cNvSpPr>
              <a:spLocks/>
            </p:cNvSpPr>
            <p:nvPr/>
          </p:nvSpPr>
          <p:spPr bwMode="auto">
            <a:xfrm>
              <a:off x="4727"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Shape 4262"/>
            <p:cNvSpPr>
              <a:spLocks/>
            </p:cNvSpPr>
            <p:nvPr/>
          </p:nvSpPr>
          <p:spPr bwMode="auto">
            <a:xfrm>
              <a:off x="3501" y="5419"/>
              <a:ext cx="134" cy="464"/>
            </a:xfrm>
            <a:custGeom>
              <a:avLst/>
              <a:gdLst>
                <a:gd name="T0" fmla="*/ 6 w 13343"/>
                <a:gd name="T1" fmla="*/ 0 h 46337"/>
                <a:gd name="T2" fmla="*/ 134 w 13343"/>
                <a:gd name="T3" fmla="*/ 37 h 46337"/>
                <a:gd name="T4" fmla="*/ 104 w 13343"/>
                <a:gd name="T5" fmla="*/ 464 h 46337"/>
                <a:gd name="T6" fmla="*/ 0 w 13343"/>
                <a:gd name="T7" fmla="*/ 464 h 46337"/>
                <a:gd name="T8" fmla="*/ 6 w 13343"/>
                <a:gd name="T9" fmla="*/ 0 h 46337"/>
                <a:gd name="T10" fmla="*/ 0 60000 65536"/>
                <a:gd name="T11" fmla="*/ 0 60000 65536"/>
                <a:gd name="T12" fmla="*/ 0 60000 65536"/>
                <a:gd name="T13" fmla="*/ 0 60000 65536"/>
                <a:gd name="T14" fmla="*/ 0 60000 65536"/>
                <a:gd name="T15" fmla="*/ 0 w 13343"/>
                <a:gd name="T16" fmla="*/ 0 h 46337"/>
                <a:gd name="T17" fmla="*/ 13343 w 13343"/>
                <a:gd name="T18" fmla="*/ 46337 h 46337"/>
              </a:gdLst>
              <a:ahLst/>
              <a:cxnLst>
                <a:cxn ang="T10">
                  <a:pos x="T0" y="T1"/>
                </a:cxn>
                <a:cxn ang="T11">
                  <a:pos x="T2" y="T3"/>
                </a:cxn>
                <a:cxn ang="T12">
                  <a:pos x="T4" y="T5"/>
                </a:cxn>
                <a:cxn ang="T13">
                  <a:pos x="T6" y="T7"/>
                </a:cxn>
                <a:cxn ang="T14">
                  <a:pos x="T8" y="T9"/>
                </a:cxn>
              </a:cxnLst>
              <a:rect l="T15" t="T16" r="T17" b="T18"/>
              <a:pathLst>
                <a:path w="13343" h="46337">
                  <a:moveTo>
                    <a:pt x="605" y="0"/>
                  </a:moveTo>
                  <a:lnTo>
                    <a:pt x="13343"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Shape 4263"/>
            <p:cNvSpPr>
              <a:spLocks/>
            </p:cNvSpPr>
            <p:nvPr/>
          </p:nvSpPr>
          <p:spPr bwMode="auto">
            <a:xfrm>
              <a:off x="3453"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Shape 4264"/>
            <p:cNvSpPr>
              <a:spLocks/>
            </p:cNvSpPr>
            <p:nvPr/>
          </p:nvSpPr>
          <p:spPr bwMode="auto">
            <a:xfrm>
              <a:off x="2670"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8" y="14633"/>
                  </a:lnTo>
                  <a:lnTo>
                    <a:pt x="156582" y="14633"/>
                  </a:lnTo>
                  <a:lnTo>
                    <a:pt x="155371" y="14633"/>
                  </a:lnTo>
                  <a:lnTo>
                    <a:pt x="152943" y="15849"/>
                  </a:lnTo>
                  <a:lnTo>
                    <a:pt x="149911" y="17065"/>
                  </a:lnTo>
                  <a:lnTo>
                    <a:pt x="147489" y="17679"/>
                  </a:lnTo>
                  <a:lnTo>
                    <a:pt x="145649" y="18287"/>
                  </a:lnTo>
                  <a:lnTo>
                    <a:pt x="143228" y="19503"/>
                  </a:lnTo>
                  <a:lnTo>
                    <a:pt x="140800" y="20725"/>
                  </a:lnTo>
                  <a:lnTo>
                    <a:pt x="137767"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3"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5" y="211548"/>
                  </a:lnTo>
                  <a:lnTo>
                    <a:pt x="13965" y="220686"/>
                  </a:lnTo>
                  <a:lnTo>
                    <a:pt x="13354" y="229227"/>
                  </a:lnTo>
                  <a:lnTo>
                    <a:pt x="13965" y="238365"/>
                  </a:lnTo>
                  <a:lnTo>
                    <a:pt x="13965" y="248122"/>
                  </a:lnTo>
                  <a:lnTo>
                    <a:pt x="15176" y="257868"/>
                  </a:lnTo>
                  <a:lnTo>
                    <a:pt x="15782" y="267631"/>
                  </a:lnTo>
                  <a:lnTo>
                    <a:pt x="16998" y="277985"/>
                  </a:lnTo>
                  <a:lnTo>
                    <a:pt x="18209" y="288356"/>
                  </a:lnTo>
                  <a:lnTo>
                    <a:pt x="20637" y="299334"/>
                  </a:lnTo>
                  <a:lnTo>
                    <a:pt x="21848" y="299334"/>
                  </a:lnTo>
                  <a:lnTo>
                    <a:pt x="23669" y="299334"/>
                  </a:lnTo>
                  <a:lnTo>
                    <a:pt x="26702" y="299943"/>
                  </a:lnTo>
                  <a:lnTo>
                    <a:pt x="30352" y="299943"/>
                  </a:lnTo>
                  <a:lnTo>
                    <a:pt x="34602" y="300550"/>
                  </a:lnTo>
                  <a:lnTo>
                    <a:pt x="39451" y="301772"/>
                  </a:lnTo>
                  <a:lnTo>
                    <a:pt x="44912" y="302380"/>
                  </a:lnTo>
                  <a:lnTo>
                    <a:pt x="50977" y="302988"/>
                  </a:lnTo>
                  <a:lnTo>
                    <a:pt x="58271" y="304204"/>
                  </a:lnTo>
                  <a:lnTo>
                    <a:pt x="65548" y="305426"/>
                  </a:lnTo>
                  <a:lnTo>
                    <a:pt x="74041" y="306642"/>
                  </a:lnTo>
                  <a:lnTo>
                    <a:pt x="82546" y="307250"/>
                  </a:lnTo>
                  <a:lnTo>
                    <a:pt x="91645" y="309080"/>
                  </a:lnTo>
                  <a:lnTo>
                    <a:pt x="101361"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6"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20"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3"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3"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4" y="320667"/>
                  </a:lnTo>
                  <a:lnTo>
                    <a:pt x="536504" y="323105"/>
                  </a:lnTo>
                  <a:lnTo>
                    <a:pt x="524355" y="325543"/>
                  </a:lnTo>
                  <a:lnTo>
                    <a:pt x="511012"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3"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7" y="307864"/>
                  </a:lnTo>
                  <a:lnTo>
                    <a:pt x="5472" y="306642"/>
                  </a:lnTo>
                  <a:lnTo>
                    <a:pt x="5472" y="304818"/>
                  </a:lnTo>
                  <a:lnTo>
                    <a:pt x="4866" y="302380"/>
                  </a:lnTo>
                  <a:lnTo>
                    <a:pt x="4866" y="300550"/>
                  </a:lnTo>
                  <a:lnTo>
                    <a:pt x="4244" y="297505"/>
                  </a:lnTo>
                  <a:lnTo>
                    <a:pt x="3638" y="295055"/>
                  </a:lnTo>
                  <a:lnTo>
                    <a:pt x="3033" y="292009"/>
                  </a:lnTo>
                  <a:lnTo>
                    <a:pt x="3033" y="288963"/>
                  </a:lnTo>
                  <a:lnTo>
                    <a:pt x="2427" y="284701"/>
                  </a:lnTo>
                  <a:lnTo>
                    <a:pt x="2427" y="281656"/>
                  </a:lnTo>
                  <a:lnTo>
                    <a:pt x="1816" y="277376"/>
                  </a:lnTo>
                  <a:lnTo>
                    <a:pt x="1816"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6" y="210315"/>
                  </a:lnTo>
                  <a:lnTo>
                    <a:pt x="2427" y="204223"/>
                  </a:lnTo>
                  <a:lnTo>
                    <a:pt x="3033" y="198132"/>
                  </a:lnTo>
                  <a:lnTo>
                    <a:pt x="3638" y="191420"/>
                  </a:lnTo>
                  <a:lnTo>
                    <a:pt x="5472" y="185937"/>
                  </a:lnTo>
                  <a:lnTo>
                    <a:pt x="6077"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3"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1" y="46945"/>
                  </a:lnTo>
                  <a:lnTo>
                    <a:pt x="83757" y="41450"/>
                  </a:lnTo>
                  <a:lnTo>
                    <a:pt x="91034" y="36574"/>
                  </a:lnTo>
                  <a:lnTo>
                    <a:pt x="97100" y="31090"/>
                  </a:lnTo>
                  <a:lnTo>
                    <a:pt x="104394" y="26220"/>
                  </a:lnTo>
                  <a:lnTo>
                    <a:pt x="111670" y="21333"/>
                  </a:lnTo>
                  <a:lnTo>
                    <a:pt x="120164" y="16458"/>
                  </a:lnTo>
                  <a:lnTo>
                    <a:pt x="128063" y="12195"/>
                  </a:lnTo>
                  <a:lnTo>
                    <a:pt x="137162" y="7916"/>
                  </a:lnTo>
                  <a:lnTo>
                    <a:pt x="145649"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Shape 4265"/>
            <p:cNvSpPr>
              <a:spLocks/>
            </p:cNvSpPr>
            <p:nvPr/>
          </p:nvSpPr>
          <p:spPr bwMode="auto">
            <a:xfrm>
              <a:off x="3204"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9" y="39017"/>
                  </a:lnTo>
                  <a:lnTo>
                    <a:pt x="5461" y="37795"/>
                  </a:lnTo>
                  <a:lnTo>
                    <a:pt x="7277" y="36579"/>
                  </a:lnTo>
                  <a:lnTo>
                    <a:pt x="9704" y="35363"/>
                  </a:lnTo>
                  <a:lnTo>
                    <a:pt x="11526" y="33533"/>
                  </a:lnTo>
                  <a:lnTo>
                    <a:pt x="13948" y="31703"/>
                  </a:lnTo>
                  <a:lnTo>
                    <a:pt x="16376" y="29879"/>
                  </a:lnTo>
                  <a:lnTo>
                    <a:pt x="18803" y="28038"/>
                  </a:lnTo>
                  <a:lnTo>
                    <a:pt x="21230" y="26208"/>
                  </a:lnTo>
                  <a:lnTo>
                    <a:pt x="24275" y="24384"/>
                  </a:lnTo>
                  <a:lnTo>
                    <a:pt x="26703" y="22554"/>
                  </a:lnTo>
                  <a:lnTo>
                    <a:pt x="29735" y="20724"/>
                  </a:lnTo>
                  <a:lnTo>
                    <a:pt x="32163" y="18292"/>
                  </a:lnTo>
                  <a:lnTo>
                    <a:pt x="34585" y="16463"/>
                  </a:lnTo>
                  <a:lnTo>
                    <a:pt x="37012" y="14638"/>
                  </a:lnTo>
                  <a:lnTo>
                    <a:pt x="40045" y="12809"/>
                  </a:lnTo>
                  <a:lnTo>
                    <a:pt x="42473" y="10967"/>
                  </a:lnTo>
                  <a:lnTo>
                    <a:pt x="44900" y="9137"/>
                  </a:lnTo>
                  <a:lnTo>
                    <a:pt x="46734" y="7314"/>
                  </a:lnTo>
                  <a:lnTo>
                    <a:pt x="49155"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Shape 4266"/>
            <p:cNvSpPr>
              <a:spLocks/>
            </p:cNvSpPr>
            <p:nvPr/>
          </p:nvSpPr>
          <p:spPr bwMode="auto">
            <a:xfrm>
              <a:off x="3083" y="5572"/>
              <a:ext cx="861" cy="688"/>
            </a:xfrm>
            <a:custGeom>
              <a:avLst/>
              <a:gdLst>
                <a:gd name="T0" fmla="*/ 479 w 86185"/>
                <a:gd name="T1" fmla="*/ 0 h 68885"/>
                <a:gd name="T2" fmla="*/ 540 w 86185"/>
                <a:gd name="T3" fmla="*/ 0 h 68885"/>
                <a:gd name="T4" fmla="*/ 600 w 86185"/>
                <a:gd name="T5" fmla="*/ 12 h 68885"/>
                <a:gd name="T6" fmla="*/ 703 w 86185"/>
                <a:gd name="T7" fmla="*/ 43 h 68885"/>
                <a:gd name="T8" fmla="*/ 788 w 86185"/>
                <a:gd name="T9" fmla="*/ 91 h 68885"/>
                <a:gd name="T10" fmla="*/ 837 w 86185"/>
                <a:gd name="T11" fmla="*/ 170 h 68885"/>
                <a:gd name="T12" fmla="*/ 861 w 86185"/>
                <a:gd name="T13" fmla="*/ 238 h 68885"/>
                <a:gd name="T14" fmla="*/ 861 w 86185"/>
                <a:gd name="T15" fmla="*/ 304 h 68885"/>
                <a:gd name="T16" fmla="*/ 849 w 86185"/>
                <a:gd name="T17" fmla="*/ 365 h 68885"/>
                <a:gd name="T18" fmla="*/ 831 w 86185"/>
                <a:gd name="T19" fmla="*/ 420 h 68885"/>
                <a:gd name="T20" fmla="*/ 782 w 86185"/>
                <a:gd name="T21" fmla="*/ 511 h 68885"/>
                <a:gd name="T22" fmla="*/ 703 w 86185"/>
                <a:gd name="T23" fmla="*/ 591 h 68885"/>
                <a:gd name="T24" fmla="*/ 600 w 86185"/>
                <a:gd name="T25" fmla="*/ 652 h 68885"/>
                <a:gd name="T26" fmla="*/ 540 w 86185"/>
                <a:gd name="T27" fmla="*/ 670 h 68885"/>
                <a:gd name="T28" fmla="*/ 479 w 86185"/>
                <a:gd name="T29" fmla="*/ 682 h 68885"/>
                <a:gd name="T30" fmla="*/ 412 w 86185"/>
                <a:gd name="T31" fmla="*/ 682 h 68885"/>
                <a:gd name="T32" fmla="*/ 346 w 86185"/>
                <a:gd name="T33" fmla="*/ 676 h 68885"/>
                <a:gd name="T34" fmla="*/ 285 w 86185"/>
                <a:gd name="T35" fmla="*/ 664 h 68885"/>
                <a:gd name="T36" fmla="*/ 230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4 w 86185"/>
                <a:gd name="T59" fmla="*/ 30 h 68885"/>
                <a:gd name="T60" fmla="*/ 400 w 86185"/>
                <a:gd name="T61" fmla="*/ 67 h 68885"/>
                <a:gd name="T62" fmla="*/ 376 w 86185"/>
                <a:gd name="T63" fmla="*/ 97 h 68885"/>
                <a:gd name="T64" fmla="*/ 297 w 86185"/>
                <a:gd name="T65" fmla="*/ 122 h 68885"/>
                <a:gd name="T66" fmla="*/ 224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3 w 86185"/>
                <a:gd name="T81" fmla="*/ 566 h 68885"/>
                <a:gd name="T82" fmla="*/ 424 w 86185"/>
                <a:gd name="T83" fmla="*/ 585 h 68885"/>
                <a:gd name="T84" fmla="*/ 503 w 86185"/>
                <a:gd name="T85" fmla="*/ 572 h 68885"/>
                <a:gd name="T86" fmla="*/ 588 w 86185"/>
                <a:gd name="T87" fmla="*/ 542 h 68885"/>
                <a:gd name="T88" fmla="*/ 667 w 86185"/>
                <a:gd name="T89" fmla="*/ 493 h 68885"/>
                <a:gd name="T90" fmla="*/ 721 w 86185"/>
                <a:gd name="T91" fmla="*/ 420 h 68885"/>
                <a:gd name="T92" fmla="*/ 758 w 86185"/>
                <a:gd name="T93" fmla="*/ 341 h 68885"/>
                <a:gd name="T94" fmla="*/ 764 w 86185"/>
                <a:gd name="T95" fmla="*/ 262 h 68885"/>
                <a:gd name="T96" fmla="*/ 734 w 86185"/>
                <a:gd name="T97" fmla="*/ 201 h 68885"/>
                <a:gd name="T98" fmla="*/ 679 w 86185"/>
                <a:gd name="T99" fmla="*/ 152 h 68885"/>
                <a:gd name="T100" fmla="*/ 606 w 86185"/>
                <a:gd name="T101" fmla="*/ 122 h 68885"/>
                <a:gd name="T102" fmla="*/ 521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8"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1" y="47553"/>
                  </a:lnTo>
                  <a:lnTo>
                    <a:pt x="78285" y="51206"/>
                  </a:lnTo>
                  <a:lnTo>
                    <a:pt x="75858" y="53645"/>
                  </a:lnTo>
                  <a:lnTo>
                    <a:pt x="73430" y="56703"/>
                  </a:lnTo>
                  <a:lnTo>
                    <a:pt x="70397" y="59139"/>
                  </a:lnTo>
                  <a:lnTo>
                    <a:pt x="67364" y="61576"/>
                  </a:lnTo>
                  <a:lnTo>
                    <a:pt x="63726" y="63403"/>
                  </a:lnTo>
                  <a:lnTo>
                    <a:pt x="60088"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3" y="67667"/>
                  </a:lnTo>
                  <a:lnTo>
                    <a:pt x="34602" y="67667"/>
                  </a:lnTo>
                  <a:lnTo>
                    <a:pt x="32768"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8" y="48768"/>
                  </a:lnTo>
                  <a:lnTo>
                    <a:pt x="2422" y="45723"/>
                  </a:lnTo>
                  <a:lnTo>
                    <a:pt x="1211" y="42069"/>
                  </a:lnTo>
                  <a:lnTo>
                    <a:pt x="0" y="39023"/>
                  </a:lnTo>
                  <a:lnTo>
                    <a:pt x="0" y="35966"/>
                  </a:lnTo>
                  <a:lnTo>
                    <a:pt x="0" y="34136"/>
                  </a:lnTo>
                  <a:lnTo>
                    <a:pt x="605" y="32312"/>
                  </a:lnTo>
                  <a:lnTo>
                    <a:pt x="1211" y="30482"/>
                  </a:lnTo>
                  <a:lnTo>
                    <a:pt x="1816"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69" y="3046"/>
                  </a:lnTo>
                  <a:lnTo>
                    <a:pt x="27308" y="1824"/>
                  </a:lnTo>
                  <a:lnTo>
                    <a:pt x="30946" y="1216"/>
                  </a:lnTo>
                  <a:lnTo>
                    <a:pt x="33374" y="608"/>
                  </a:lnTo>
                  <a:lnTo>
                    <a:pt x="35207" y="608"/>
                  </a:lnTo>
                  <a:lnTo>
                    <a:pt x="37023"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2" y="29874"/>
                  </a:lnTo>
                  <a:lnTo>
                    <a:pt x="10932" y="32312"/>
                  </a:lnTo>
                  <a:lnTo>
                    <a:pt x="10932" y="35358"/>
                  </a:lnTo>
                  <a:lnTo>
                    <a:pt x="10932"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8" y="57312"/>
                  </a:lnTo>
                  <a:lnTo>
                    <a:pt x="39451" y="57922"/>
                  </a:lnTo>
                  <a:lnTo>
                    <a:pt x="42484" y="58531"/>
                  </a:lnTo>
                  <a:lnTo>
                    <a:pt x="45517" y="58531"/>
                  </a:lnTo>
                  <a:lnTo>
                    <a:pt x="47944" y="58531"/>
                  </a:lnTo>
                  <a:lnTo>
                    <a:pt x="50372" y="57312"/>
                  </a:lnTo>
                  <a:lnTo>
                    <a:pt x="53399" y="56703"/>
                  </a:lnTo>
                  <a:lnTo>
                    <a:pt x="56432" y="56094"/>
                  </a:lnTo>
                  <a:lnTo>
                    <a:pt x="58877" y="54264"/>
                  </a:lnTo>
                  <a:lnTo>
                    <a:pt x="61909" y="53036"/>
                  </a:lnTo>
                  <a:lnTo>
                    <a:pt x="64331" y="51206"/>
                  </a:lnTo>
                  <a:lnTo>
                    <a:pt x="66759" y="49376"/>
                  </a:lnTo>
                  <a:lnTo>
                    <a:pt x="68581" y="46945"/>
                  </a:lnTo>
                  <a:lnTo>
                    <a:pt x="70397" y="44507"/>
                  </a:lnTo>
                  <a:lnTo>
                    <a:pt x="72219" y="42069"/>
                  </a:lnTo>
                  <a:lnTo>
                    <a:pt x="74035" y="39631"/>
                  </a:lnTo>
                  <a:lnTo>
                    <a:pt x="75252" y="37199"/>
                  </a:lnTo>
                  <a:lnTo>
                    <a:pt x="75858" y="34136"/>
                  </a:lnTo>
                  <a:lnTo>
                    <a:pt x="76463" y="31698"/>
                  </a:lnTo>
                  <a:lnTo>
                    <a:pt x="77068" y="29266"/>
                  </a:lnTo>
                  <a:lnTo>
                    <a:pt x="76463" y="26220"/>
                  </a:lnTo>
                  <a:lnTo>
                    <a:pt x="75858" y="23782"/>
                  </a:lnTo>
                  <a:lnTo>
                    <a:pt x="74647" y="21344"/>
                  </a:lnTo>
                  <a:lnTo>
                    <a:pt x="73430" y="20128"/>
                  </a:lnTo>
                  <a:lnTo>
                    <a:pt x="72219" y="17679"/>
                  </a:lnTo>
                  <a:lnTo>
                    <a:pt x="70397" y="16457"/>
                  </a:lnTo>
                  <a:lnTo>
                    <a:pt x="67975" y="15241"/>
                  </a:lnTo>
                  <a:lnTo>
                    <a:pt x="66153" y="14019"/>
                  </a:lnTo>
                  <a:lnTo>
                    <a:pt x="63120" y="12803"/>
                  </a:lnTo>
                  <a:lnTo>
                    <a:pt x="60693" y="12195"/>
                  </a:lnTo>
                  <a:lnTo>
                    <a:pt x="57649" y="10973"/>
                  </a:lnTo>
                  <a:lnTo>
                    <a:pt x="55221" y="10973"/>
                  </a:lnTo>
                  <a:lnTo>
                    <a:pt x="52188" y="10366"/>
                  </a:lnTo>
                  <a:lnTo>
                    <a:pt x="49155"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6" name="Shape 4267"/>
            <p:cNvSpPr>
              <a:spLocks/>
            </p:cNvSpPr>
            <p:nvPr/>
          </p:nvSpPr>
          <p:spPr bwMode="auto">
            <a:xfrm>
              <a:off x="7440"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4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4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8" y="0"/>
                  </a:moveTo>
                  <a:lnTo>
                    <a:pt x="15176" y="0"/>
                  </a:lnTo>
                  <a:lnTo>
                    <a:pt x="17603" y="0"/>
                  </a:lnTo>
                  <a:lnTo>
                    <a:pt x="20637" y="1216"/>
                  </a:lnTo>
                  <a:lnTo>
                    <a:pt x="23058" y="2438"/>
                  </a:lnTo>
                  <a:lnTo>
                    <a:pt x="25485" y="4262"/>
                  </a:lnTo>
                  <a:lnTo>
                    <a:pt x="26714" y="6103"/>
                  </a:lnTo>
                  <a:lnTo>
                    <a:pt x="27925" y="9149"/>
                  </a:lnTo>
                  <a:lnTo>
                    <a:pt x="28530" y="11587"/>
                  </a:lnTo>
                  <a:lnTo>
                    <a:pt x="29141" y="14633"/>
                  </a:lnTo>
                  <a:lnTo>
                    <a:pt x="28530" y="17679"/>
                  </a:lnTo>
                  <a:lnTo>
                    <a:pt x="27925" y="20117"/>
                  </a:lnTo>
                  <a:lnTo>
                    <a:pt x="26714" y="22566"/>
                  </a:lnTo>
                  <a:lnTo>
                    <a:pt x="25485" y="25004"/>
                  </a:lnTo>
                  <a:lnTo>
                    <a:pt x="23058" y="26828"/>
                  </a:lnTo>
                  <a:lnTo>
                    <a:pt x="20637" y="28049"/>
                  </a:lnTo>
                  <a:lnTo>
                    <a:pt x="17603" y="28658"/>
                  </a:lnTo>
                  <a:lnTo>
                    <a:pt x="15176" y="29874"/>
                  </a:lnTo>
                  <a:lnTo>
                    <a:pt x="11538" y="28658"/>
                  </a:lnTo>
                  <a:lnTo>
                    <a:pt x="9110" y="28049"/>
                  </a:lnTo>
                  <a:lnTo>
                    <a:pt x="7288" y="26828"/>
                  </a:lnTo>
                  <a:lnTo>
                    <a:pt x="4866" y="25612"/>
                  </a:lnTo>
                  <a:lnTo>
                    <a:pt x="3044" y="23782"/>
                  </a:lnTo>
                  <a:lnTo>
                    <a:pt x="1211" y="21958"/>
                  </a:lnTo>
                  <a:lnTo>
                    <a:pt x="605" y="19509"/>
                  </a:lnTo>
                  <a:lnTo>
                    <a:pt x="0" y="17071"/>
                  </a:lnTo>
                  <a:lnTo>
                    <a:pt x="2439" y="17071"/>
                  </a:lnTo>
                  <a:lnTo>
                    <a:pt x="4866" y="17071"/>
                  </a:lnTo>
                  <a:lnTo>
                    <a:pt x="7288" y="17071"/>
                  </a:lnTo>
                  <a:lnTo>
                    <a:pt x="9716" y="17071"/>
                  </a:lnTo>
                  <a:lnTo>
                    <a:pt x="10321" y="18287"/>
                  </a:lnTo>
                  <a:lnTo>
                    <a:pt x="11538"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8" y="10979"/>
                  </a:lnTo>
                  <a:lnTo>
                    <a:pt x="10321" y="12195"/>
                  </a:lnTo>
                  <a:lnTo>
                    <a:pt x="10321" y="14025"/>
                  </a:lnTo>
                  <a:lnTo>
                    <a:pt x="7288" y="14025"/>
                  </a:lnTo>
                  <a:lnTo>
                    <a:pt x="4866" y="14025"/>
                  </a:lnTo>
                  <a:lnTo>
                    <a:pt x="2439" y="14025"/>
                  </a:lnTo>
                  <a:lnTo>
                    <a:pt x="0" y="14025"/>
                  </a:lnTo>
                  <a:lnTo>
                    <a:pt x="605" y="10371"/>
                  </a:lnTo>
                  <a:lnTo>
                    <a:pt x="1211" y="7933"/>
                  </a:lnTo>
                  <a:lnTo>
                    <a:pt x="2439" y="5495"/>
                  </a:lnTo>
                  <a:lnTo>
                    <a:pt x="4866" y="4262"/>
                  </a:lnTo>
                  <a:lnTo>
                    <a:pt x="6683" y="1830"/>
                  </a:lnTo>
                  <a:lnTo>
                    <a:pt x="9110" y="1216"/>
                  </a:lnTo>
                  <a:lnTo>
                    <a:pt x="1153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7" name="Shape 4268"/>
            <p:cNvSpPr>
              <a:spLocks/>
            </p:cNvSpPr>
            <p:nvPr/>
          </p:nvSpPr>
          <p:spPr bwMode="auto">
            <a:xfrm>
              <a:off x="9315"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09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69" y="0"/>
                  </a:moveTo>
                  <a:lnTo>
                    <a:pt x="27308" y="1222"/>
                  </a:lnTo>
                  <a:lnTo>
                    <a:pt x="29147" y="1222"/>
                  </a:lnTo>
                  <a:lnTo>
                    <a:pt x="32174" y="2438"/>
                  </a:lnTo>
                  <a:lnTo>
                    <a:pt x="33996" y="3046"/>
                  </a:lnTo>
                  <a:lnTo>
                    <a:pt x="35819" y="3654"/>
                  </a:lnTo>
                  <a:lnTo>
                    <a:pt x="36424" y="4268"/>
                  </a:lnTo>
                  <a:lnTo>
                    <a:pt x="37029" y="4268"/>
                  </a:lnTo>
                  <a:lnTo>
                    <a:pt x="38851" y="6700"/>
                  </a:lnTo>
                  <a:lnTo>
                    <a:pt x="40667"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7" y="38403"/>
                  </a:lnTo>
                  <a:lnTo>
                    <a:pt x="38851" y="41467"/>
                  </a:lnTo>
                  <a:lnTo>
                    <a:pt x="36424" y="43290"/>
                  </a:lnTo>
                  <a:lnTo>
                    <a:pt x="34602" y="45728"/>
                  </a:lnTo>
                  <a:lnTo>
                    <a:pt x="31569" y="48775"/>
                  </a:lnTo>
                  <a:lnTo>
                    <a:pt x="30358" y="49383"/>
                  </a:lnTo>
                  <a:lnTo>
                    <a:pt x="19426" y="41467"/>
                  </a:lnTo>
                  <a:lnTo>
                    <a:pt x="21248" y="39625"/>
                  </a:lnTo>
                  <a:lnTo>
                    <a:pt x="23669" y="38403"/>
                  </a:lnTo>
                  <a:lnTo>
                    <a:pt x="25492" y="36579"/>
                  </a:lnTo>
                  <a:lnTo>
                    <a:pt x="27308" y="35357"/>
                  </a:lnTo>
                  <a:lnTo>
                    <a:pt x="29753" y="32312"/>
                  </a:lnTo>
                  <a:lnTo>
                    <a:pt x="31569" y="29880"/>
                  </a:lnTo>
                  <a:lnTo>
                    <a:pt x="32785" y="27442"/>
                  </a:lnTo>
                  <a:lnTo>
                    <a:pt x="33391" y="25004"/>
                  </a:lnTo>
                  <a:lnTo>
                    <a:pt x="33391" y="22554"/>
                  </a:lnTo>
                  <a:lnTo>
                    <a:pt x="33391" y="20725"/>
                  </a:lnTo>
                  <a:lnTo>
                    <a:pt x="32785" y="18900"/>
                  </a:lnTo>
                  <a:lnTo>
                    <a:pt x="31569" y="17071"/>
                  </a:lnTo>
                  <a:lnTo>
                    <a:pt x="30963"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1" y="20117"/>
                  </a:lnTo>
                  <a:lnTo>
                    <a:pt x="1822" y="17678"/>
                  </a:lnTo>
                  <a:lnTo>
                    <a:pt x="2428" y="14633"/>
                  </a:lnTo>
                  <a:lnTo>
                    <a:pt x="3644" y="12201"/>
                  </a:lnTo>
                  <a:lnTo>
                    <a:pt x="4867" y="9763"/>
                  </a:lnTo>
                  <a:lnTo>
                    <a:pt x="5478" y="7933"/>
                  </a:lnTo>
                  <a:lnTo>
                    <a:pt x="7294" y="6700"/>
                  </a:lnTo>
                  <a:lnTo>
                    <a:pt x="8511" y="5483"/>
                  </a:lnTo>
                  <a:lnTo>
                    <a:pt x="10932" y="3046"/>
                  </a:lnTo>
                  <a:lnTo>
                    <a:pt x="14571" y="1830"/>
                  </a:lnTo>
                  <a:lnTo>
                    <a:pt x="17604" y="608"/>
                  </a:lnTo>
                  <a:lnTo>
                    <a:pt x="21248" y="608"/>
                  </a:lnTo>
                  <a:lnTo>
                    <a:pt x="2366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29" name="Rectangle 4269"/>
            <p:cNvSpPr>
              <a:spLocks noChangeArrowheads="1"/>
            </p:cNvSpPr>
            <p:nvPr/>
          </p:nvSpPr>
          <p:spPr bwMode="auto">
            <a:xfrm>
              <a:off x="10267" y="5571"/>
              <a:ext cx="3650"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rebuchet MS" pitchFamily="34" charset="0"/>
                  <a:cs typeface="Trebuchet MS"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58" name="Shape 4283"/>
            <p:cNvSpPr>
              <a:spLocks/>
            </p:cNvSpPr>
            <p:nvPr/>
          </p:nvSpPr>
          <p:spPr bwMode="auto">
            <a:xfrm>
              <a:off x="16429" y="896"/>
              <a:ext cx="158" cy="103"/>
            </a:xfrm>
            <a:custGeom>
              <a:avLst/>
              <a:gdLst>
                <a:gd name="T0" fmla="*/ 49 w 15782"/>
                <a:gd name="T1" fmla="*/ 0 h 10360"/>
                <a:gd name="T2" fmla="*/ 109 w 15782"/>
                <a:gd name="T3" fmla="*/ 0 h 10360"/>
                <a:gd name="T4" fmla="*/ 158 w 15782"/>
                <a:gd name="T5" fmla="*/ 73 h 10360"/>
                <a:gd name="T6" fmla="*/ 103 w 15782"/>
                <a:gd name="T7" fmla="*/ 103 h 10360"/>
                <a:gd name="T8" fmla="*/ 55 w 15782"/>
                <a:gd name="T9" fmla="*/ 103 h 10360"/>
                <a:gd name="T10" fmla="*/ 0 w 15782"/>
                <a:gd name="T11" fmla="*/ 61 h 10360"/>
                <a:gd name="T12" fmla="*/ 49 w 15782"/>
                <a:gd name="T13" fmla="*/ 0 h 10360"/>
                <a:gd name="T14" fmla="*/ 0 60000 65536"/>
                <a:gd name="T15" fmla="*/ 0 60000 65536"/>
                <a:gd name="T16" fmla="*/ 0 60000 65536"/>
                <a:gd name="T17" fmla="*/ 0 60000 65536"/>
                <a:gd name="T18" fmla="*/ 0 60000 65536"/>
                <a:gd name="T19" fmla="*/ 0 60000 65536"/>
                <a:gd name="T20" fmla="*/ 0 60000 65536"/>
                <a:gd name="T21" fmla="*/ 0 w 15782"/>
                <a:gd name="T22" fmla="*/ 0 h 10360"/>
                <a:gd name="T23" fmla="*/ 15782 w 15782"/>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2" h="10360">
                  <a:moveTo>
                    <a:pt x="4866" y="0"/>
                  </a:moveTo>
                  <a:lnTo>
                    <a:pt x="10933" y="0"/>
                  </a:lnTo>
                  <a:lnTo>
                    <a:pt x="15782" y="7314"/>
                  </a:lnTo>
                  <a:lnTo>
                    <a:pt x="10321" y="10360"/>
                  </a:lnTo>
                  <a:lnTo>
                    <a:pt x="5472" y="10360"/>
                  </a:lnTo>
                  <a:lnTo>
                    <a:pt x="0" y="6092"/>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59" name="Shape 4285"/>
            <p:cNvSpPr>
              <a:spLocks/>
            </p:cNvSpPr>
            <p:nvPr/>
          </p:nvSpPr>
          <p:spPr bwMode="auto">
            <a:xfrm>
              <a:off x="15786" y="0"/>
              <a:ext cx="3058" cy="2773"/>
            </a:xfrm>
            <a:custGeom>
              <a:avLst/>
              <a:gdLst>
                <a:gd name="T0" fmla="*/ 2463 w 305881"/>
                <a:gd name="T1" fmla="*/ 12 h 277394"/>
                <a:gd name="T2" fmla="*/ 2676 w 305881"/>
                <a:gd name="T3" fmla="*/ 79 h 277394"/>
                <a:gd name="T4" fmla="*/ 2876 w 305881"/>
                <a:gd name="T5" fmla="*/ 220 h 277394"/>
                <a:gd name="T6" fmla="*/ 2991 w 305881"/>
                <a:gd name="T7" fmla="*/ 396 h 277394"/>
                <a:gd name="T8" fmla="*/ 3046 w 305881"/>
                <a:gd name="T9" fmla="*/ 585 h 277394"/>
                <a:gd name="T10" fmla="*/ 3046 w 305881"/>
                <a:gd name="T11" fmla="*/ 817 h 277394"/>
                <a:gd name="T12" fmla="*/ 3009 w 305881"/>
                <a:gd name="T13" fmla="*/ 1018 h 277394"/>
                <a:gd name="T14" fmla="*/ 2900 w 305881"/>
                <a:gd name="T15" fmla="*/ 1219 h 277394"/>
                <a:gd name="T16" fmla="*/ 2694 w 305881"/>
                <a:gd name="T17" fmla="*/ 1377 h 277394"/>
                <a:gd name="T18" fmla="*/ 2494 w 305881"/>
                <a:gd name="T19" fmla="*/ 1475 h 277394"/>
                <a:gd name="T20" fmla="*/ 2293 w 305881"/>
                <a:gd name="T21" fmla="*/ 1542 h 277394"/>
                <a:gd name="T22" fmla="*/ 2057 w 305881"/>
                <a:gd name="T23" fmla="*/ 1603 h 277394"/>
                <a:gd name="T24" fmla="*/ 2081 w 305881"/>
                <a:gd name="T25" fmla="*/ 1499 h 277394"/>
                <a:gd name="T26" fmla="*/ 2427 w 305881"/>
                <a:gd name="T27" fmla="*/ 1390 h 277394"/>
                <a:gd name="T28" fmla="*/ 2670 w 305881"/>
                <a:gd name="T29" fmla="*/ 1280 h 277394"/>
                <a:gd name="T30" fmla="*/ 2882 w 305881"/>
                <a:gd name="T31" fmla="*/ 1054 h 277394"/>
                <a:gd name="T32" fmla="*/ 2924 w 305881"/>
                <a:gd name="T33" fmla="*/ 817 h 277394"/>
                <a:gd name="T34" fmla="*/ 2918 w 305881"/>
                <a:gd name="T35" fmla="*/ 634 h 277394"/>
                <a:gd name="T36" fmla="*/ 2888 w 305881"/>
                <a:gd name="T37" fmla="*/ 439 h 277394"/>
                <a:gd name="T38" fmla="*/ 2748 w 305881"/>
                <a:gd name="T39" fmla="*/ 250 h 277394"/>
                <a:gd name="T40" fmla="*/ 2560 w 305881"/>
                <a:gd name="T41" fmla="*/ 146 h 277394"/>
                <a:gd name="T42" fmla="*/ 2348 w 305881"/>
                <a:gd name="T43" fmla="*/ 98 h 277394"/>
                <a:gd name="T44" fmla="*/ 2124 w 305881"/>
                <a:gd name="T45" fmla="*/ 104 h 277394"/>
                <a:gd name="T46" fmla="*/ 1917 w 305881"/>
                <a:gd name="T47" fmla="*/ 177 h 277394"/>
                <a:gd name="T48" fmla="*/ 1747 w 305881"/>
                <a:gd name="T49" fmla="*/ 329 h 277394"/>
                <a:gd name="T50" fmla="*/ 1571 w 305881"/>
                <a:gd name="T51" fmla="*/ 542 h 277394"/>
                <a:gd name="T52" fmla="*/ 1310 w 305881"/>
                <a:gd name="T53" fmla="*/ 634 h 277394"/>
                <a:gd name="T54" fmla="*/ 1098 w 305881"/>
                <a:gd name="T55" fmla="*/ 579 h 277394"/>
                <a:gd name="T56" fmla="*/ 910 w 305881"/>
                <a:gd name="T57" fmla="*/ 451 h 277394"/>
                <a:gd name="T58" fmla="*/ 728 w 305881"/>
                <a:gd name="T59" fmla="*/ 390 h 277394"/>
                <a:gd name="T60" fmla="*/ 534 w 305881"/>
                <a:gd name="T61" fmla="*/ 402 h 277394"/>
                <a:gd name="T62" fmla="*/ 352 w 305881"/>
                <a:gd name="T63" fmla="*/ 481 h 277394"/>
                <a:gd name="T64" fmla="*/ 188 w 305881"/>
                <a:gd name="T65" fmla="*/ 676 h 277394"/>
                <a:gd name="T66" fmla="*/ 121 w 305881"/>
                <a:gd name="T67" fmla="*/ 920 h 277394"/>
                <a:gd name="T68" fmla="*/ 140 w 305881"/>
                <a:gd name="T69" fmla="*/ 1237 h 277394"/>
                <a:gd name="T70" fmla="*/ 255 w 305881"/>
                <a:gd name="T71" fmla="*/ 1560 h 277394"/>
                <a:gd name="T72" fmla="*/ 455 w 305881"/>
                <a:gd name="T73" fmla="*/ 1743 h 277394"/>
                <a:gd name="T74" fmla="*/ 704 w 305881"/>
                <a:gd name="T75" fmla="*/ 1804 h 277394"/>
                <a:gd name="T76" fmla="*/ 971 w 305881"/>
                <a:gd name="T77" fmla="*/ 1798 h 277394"/>
                <a:gd name="T78" fmla="*/ 1207 w 305881"/>
                <a:gd name="T79" fmla="*/ 1737 h 277394"/>
                <a:gd name="T80" fmla="*/ 1408 w 305881"/>
                <a:gd name="T81" fmla="*/ 1670 h 277394"/>
                <a:gd name="T82" fmla="*/ 1414 w 305881"/>
                <a:gd name="T83" fmla="*/ 1798 h 277394"/>
                <a:gd name="T84" fmla="*/ 947 w 305881"/>
                <a:gd name="T85" fmla="*/ 1914 h 277394"/>
                <a:gd name="T86" fmla="*/ 582 w 305881"/>
                <a:gd name="T87" fmla="*/ 1889 h 277394"/>
                <a:gd name="T88" fmla="*/ 303 w 305881"/>
                <a:gd name="T89" fmla="*/ 1755 h 277394"/>
                <a:gd name="T90" fmla="*/ 121 w 305881"/>
                <a:gd name="T91" fmla="*/ 1542 h 277394"/>
                <a:gd name="T92" fmla="*/ 18 w 305881"/>
                <a:gd name="T93" fmla="*/ 1280 h 277394"/>
                <a:gd name="T94" fmla="*/ 0 w 305881"/>
                <a:gd name="T95" fmla="*/ 1000 h 277394"/>
                <a:gd name="T96" fmla="*/ 61 w 305881"/>
                <a:gd name="T97" fmla="*/ 738 h 277394"/>
                <a:gd name="T98" fmla="*/ 176 w 305881"/>
                <a:gd name="T99" fmla="*/ 530 h 277394"/>
                <a:gd name="T100" fmla="*/ 400 w 305881"/>
                <a:gd name="T101" fmla="*/ 329 h 277394"/>
                <a:gd name="T102" fmla="*/ 722 w 305881"/>
                <a:gd name="T103" fmla="*/ 286 h 277394"/>
                <a:gd name="T104" fmla="*/ 1019 w 305881"/>
                <a:gd name="T105" fmla="*/ 390 h 277394"/>
                <a:gd name="T106" fmla="*/ 1244 w 305881"/>
                <a:gd name="T107" fmla="*/ 524 h 277394"/>
                <a:gd name="T108" fmla="*/ 1432 w 305881"/>
                <a:gd name="T109" fmla="*/ 494 h 277394"/>
                <a:gd name="T110" fmla="*/ 1608 w 305881"/>
                <a:gd name="T111" fmla="*/ 353 h 277394"/>
                <a:gd name="T112" fmla="*/ 1747 w 305881"/>
                <a:gd name="T113" fmla="*/ 165 h 277394"/>
                <a:gd name="T114" fmla="*/ 1978 w 305881"/>
                <a:gd name="T115" fmla="*/ 49 h 277394"/>
                <a:gd name="T116" fmla="*/ 2154 w 305881"/>
                <a:gd name="T117" fmla="*/ 12 h 2773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881"/>
                <a:gd name="T178" fmla="*/ 0 h 277394"/>
                <a:gd name="T179" fmla="*/ 305881 w 305881"/>
                <a:gd name="T180" fmla="*/ 277394 h 2773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881" h="277394">
                  <a:moveTo>
                    <a:pt x="220907" y="0"/>
                  </a:moveTo>
                  <a:lnTo>
                    <a:pt x="224551" y="0"/>
                  </a:lnTo>
                  <a:lnTo>
                    <a:pt x="228190" y="0"/>
                  </a:lnTo>
                  <a:lnTo>
                    <a:pt x="231828" y="0"/>
                  </a:lnTo>
                  <a:lnTo>
                    <a:pt x="234873" y="0"/>
                  </a:lnTo>
                  <a:lnTo>
                    <a:pt x="238511" y="614"/>
                  </a:lnTo>
                  <a:lnTo>
                    <a:pt x="240938" y="1222"/>
                  </a:lnTo>
                  <a:lnTo>
                    <a:pt x="243971" y="1222"/>
                  </a:lnTo>
                  <a:lnTo>
                    <a:pt x="246399" y="1222"/>
                  </a:lnTo>
                  <a:lnTo>
                    <a:pt x="248215" y="1830"/>
                  </a:lnTo>
                  <a:lnTo>
                    <a:pt x="250037" y="1830"/>
                  </a:lnTo>
                  <a:lnTo>
                    <a:pt x="252465" y="2438"/>
                  </a:lnTo>
                  <a:lnTo>
                    <a:pt x="254281" y="3046"/>
                  </a:lnTo>
                  <a:lnTo>
                    <a:pt x="255498" y="3660"/>
                  </a:lnTo>
                  <a:lnTo>
                    <a:pt x="258542" y="4268"/>
                  </a:lnTo>
                  <a:lnTo>
                    <a:pt x="261575" y="5502"/>
                  </a:lnTo>
                  <a:lnTo>
                    <a:pt x="264608" y="6717"/>
                  </a:lnTo>
                  <a:lnTo>
                    <a:pt x="267641" y="7933"/>
                  </a:lnTo>
                  <a:lnTo>
                    <a:pt x="270068" y="9155"/>
                  </a:lnTo>
                  <a:lnTo>
                    <a:pt x="272496" y="10371"/>
                  </a:lnTo>
                  <a:lnTo>
                    <a:pt x="274917" y="12201"/>
                  </a:lnTo>
                  <a:lnTo>
                    <a:pt x="277950" y="14025"/>
                  </a:lnTo>
                  <a:lnTo>
                    <a:pt x="279772" y="15247"/>
                  </a:lnTo>
                  <a:lnTo>
                    <a:pt x="281589" y="17071"/>
                  </a:lnTo>
                  <a:lnTo>
                    <a:pt x="284033" y="18293"/>
                  </a:lnTo>
                  <a:lnTo>
                    <a:pt x="285850" y="20117"/>
                  </a:lnTo>
                  <a:lnTo>
                    <a:pt x="287672" y="21958"/>
                  </a:lnTo>
                  <a:lnTo>
                    <a:pt x="289488" y="23788"/>
                  </a:lnTo>
                  <a:lnTo>
                    <a:pt x="291310" y="25612"/>
                  </a:lnTo>
                  <a:lnTo>
                    <a:pt x="293132" y="28050"/>
                  </a:lnTo>
                  <a:lnTo>
                    <a:pt x="293738" y="29880"/>
                  </a:lnTo>
                  <a:lnTo>
                    <a:pt x="295554" y="31703"/>
                  </a:lnTo>
                  <a:lnTo>
                    <a:pt x="296165" y="33534"/>
                  </a:lnTo>
                  <a:lnTo>
                    <a:pt x="297981" y="35358"/>
                  </a:lnTo>
                  <a:lnTo>
                    <a:pt x="298587" y="37795"/>
                  </a:lnTo>
                  <a:lnTo>
                    <a:pt x="299192" y="39637"/>
                  </a:lnTo>
                  <a:lnTo>
                    <a:pt x="300409" y="41467"/>
                  </a:lnTo>
                  <a:lnTo>
                    <a:pt x="301620" y="43905"/>
                  </a:lnTo>
                  <a:lnTo>
                    <a:pt x="301620" y="45729"/>
                  </a:lnTo>
                  <a:lnTo>
                    <a:pt x="302225" y="48166"/>
                  </a:lnTo>
                  <a:lnTo>
                    <a:pt x="303442" y="49990"/>
                  </a:lnTo>
                  <a:lnTo>
                    <a:pt x="304047" y="52428"/>
                  </a:lnTo>
                  <a:lnTo>
                    <a:pt x="304047" y="54258"/>
                  </a:lnTo>
                  <a:lnTo>
                    <a:pt x="304653" y="56099"/>
                  </a:lnTo>
                  <a:lnTo>
                    <a:pt x="304653" y="58537"/>
                  </a:lnTo>
                  <a:lnTo>
                    <a:pt x="305881" y="60361"/>
                  </a:lnTo>
                  <a:lnTo>
                    <a:pt x="305881" y="64015"/>
                  </a:lnTo>
                  <a:lnTo>
                    <a:pt x="305881" y="67669"/>
                  </a:lnTo>
                  <a:lnTo>
                    <a:pt x="305881" y="69499"/>
                  </a:lnTo>
                  <a:lnTo>
                    <a:pt x="305881" y="71329"/>
                  </a:lnTo>
                  <a:lnTo>
                    <a:pt x="305881" y="73170"/>
                  </a:lnTo>
                  <a:lnTo>
                    <a:pt x="305881" y="74995"/>
                  </a:lnTo>
                  <a:lnTo>
                    <a:pt x="305258" y="78649"/>
                  </a:lnTo>
                  <a:lnTo>
                    <a:pt x="304653" y="81694"/>
                  </a:lnTo>
                  <a:lnTo>
                    <a:pt x="304653" y="84740"/>
                  </a:lnTo>
                  <a:lnTo>
                    <a:pt x="304653" y="87786"/>
                  </a:lnTo>
                  <a:lnTo>
                    <a:pt x="304047" y="90236"/>
                  </a:lnTo>
                  <a:lnTo>
                    <a:pt x="303442" y="92673"/>
                  </a:lnTo>
                  <a:lnTo>
                    <a:pt x="302836" y="94503"/>
                  </a:lnTo>
                  <a:lnTo>
                    <a:pt x="302225" y="96941"/>
                  </a:lnTo>
                  <a:lnTo>
                    <a:pt x="301620" y="99373"/>
                  </a:lnTo>
                  <a:lnTo>
                    <a:pt x="301620" y="99987"/>
                  </a:lnTo>
                  <a:lnTo>
                    <a:pt x="301014" y="101810"/>
                  </a:lnTo>
                  <a:lnTo>
                    <a:pt x="300409" y="104248"/>
                  </a:lnTo>
                  <a:lnTo>
                    <a:pt x="299804" y="105465"/>
                  </a:lnTo>
                  <a:lnTo>
                    <a:pt x="299192" y="107914"/>
                  </a:lnTo>
                  <a:lnTo>
                    <a:pt x="298587" y="109744"/>
                  </a:lnTo>
                  <a:lnTo>
                    <a:pt x="297376" y="111574"/>
                  </a:lnTo>
                  <a:lnTo>
                    <a:pt x="296165" y="113398"/>
                  </a:lnTo>
                  <a:lnTo>
                    <a:pt x="295554" y="115227"/>
                  </a:lnTo>
                  <a:lnTo>
                    <a:pt x="293132" y="118274"/>
                  </a:lnTo>
                  <a:lnTo>
                    <a:pt x="290099" y="121927"/>
                  </a:lnTo>
                  <a:lnTo>
                    <a:pt x="286455" y="124985"/>
                  </a:lnTo>
                  <a:lnTo>
                    <a:pt x="283422" y="128639"/>
                  </a:lnTo>
                  <a:lnTo>
                    <a:pt x="281589" y="129252"/>
                  </a:lnTo>
                  <a:lnTo>
                    <a:pt x="279772" y="131077"/>
                  </a:lnTo>
                  <a:lnTo>
                    <a:pt x="277345" y="132299"/>
                  </a:lnTo>
                  <a:lnTo>
                    <a:pt x="275529" y="133515"/>
                  </a:lnTo>
                  <a:lnTo>
                    <a:pt x="273707" y="134731"/>
                  </a:lnTo>
                  <a:lnTo>
                    <a:pt x="271279" y="135953"/>
                  </a:lnTo>
                  <a:lnTo>
                    <a:pt x="269463" y="137776"/>
                  </a:lnTo>
                  <a:lnTo>
                    <a:pt x="267641" y="138998"/>
                  </a:lnTo>
                  <a:lnTo>
                    <a:pt x="265213" y="139617"/>
                  </a:lnTo>
                  <a:lnTo>
                    <a:pt x="262792" y="140839"/>
                  </a:lnTo>
                  <a:lnTo>
                    <a:pt x="260364" y="142055"/>
                  </a:lnTo>
                  <a:lnTo>
                    <a:pt x="258542" y="143277"/>
                  </a:lnTo>
                  <a:lnTo>
                    <a:pt x="256103" y="144493"/>
                  </a:lnTo>
                  <a:lnTo>
                    <a:pt x="253676" y="145710"/>
                  </a:lnTo>
                  <a:lnTo>
                    <a:pt x="251859" y="146317"/>
                  </a:lnTo>
                  <a:lnTo>
                    <a:pt x="249432" y="147539"/>
                  </a:lnTo>
                  <a:lnTo>
                    <a:pt x="247004" y="148148"/>
                  </a:lnTo>
                  <a:lnTo>
                    <a:pt x="244577" y="148755"/>
                  </a:lnTo>
                  <a:lnTo>
                    <a:pt x="242155" y="149363"/>
                  </a:lnTo>
                  <a:lnTo>
                    <a:pt x="240333" y="150585"/>
                  </a:lnTo>
                  <a:lnTo>
                    <a:pt x="237905" y="151193"/>
                  </a:lnTo>
                  <a:lnTo>
                    <a:pt x="236089" y="151801"/>
                  </a:lnTo>
                  <a:lnTo>
                    <a:pt x="233644" y="152409"/>
                  </a:lnTo>
                  <a:lnTo>
                    <a:pt x="231828" y="153631"/>
                  </a:lnTo>
                  <a:lnTo>
                    <a:pt x="229401" y="154239"/>
                  </a:lnTo>
                  <a:lnTo>
                    <a:pt x="227579" y="154847"/>
                  </a:lnTo>
                  <a:lnTo>
                    <a:pt x="225762" y="154847"/>
                  </a:lnTo>
                  <a:lnTo>
                    <a:pt x="223335" y="156069"/>
                  </a:lnTo>
                  <a:lnTo>
                    <a:pt x="219696" y="156689"/>
                  </a:lnTo>
                  <a:lnTo>
                    <a:pt x="216664" y="157911"/>
                  </a:lnTo>
                  <a:lnTo>
                    <a:pt x="213025" y="158518"/>
                  </a:lnTo>
                  <a:lnTo>
                    <a:pt x="210586" y="159126"/>
                  </a:lnTo>
                  <a:lnTo>
                    <a:pt x="208159" y="159734"/>
                  </a:lnTo>
                  <a:lnTo>
                    <a:pt x="205731" y="160342"/>
                  </a:lnTo>
                  <a:lnTo>
                    <a:pt x="202698" y="161564"/>
                  </a:lnTo>
                  <a:lnTo>
                    <a:pt x="202093" y="161564"/>
                  </a:lnTo>
                  <a:lnTo>
                    <a:pt x="223940" y="267029"/>
                  </a:lnTo>
                  <a:lnTo>
                    <a:pt x="213025" y="267029"/>
                  </a:lnTo>
                  <a:lnTo>
                    <a:pt x="188751" y="154847"/>
                  </a:lnTo>
                  <a:lnTo>
                    <a:pt x="193599" y="153631"/>
                  </a:lnTo>
                  <a:lnTo>
                    <a:pt x="198454" y="152409"/>
                  </a:lnTo>
                  <a:lnTo>
                    <a:pt x="203304" y="151193"/>
                  </a:lnTo>
                  <a:lnTo>
                    <a:pt x="208159" y="149977"/>
                  </a:lnTo>
                  <a:lnTo>
                    <a:pt x="211814" y="148755"/>
                  </a:lnTo>
                  <a:lnTo>
                    <a:pt x="216664" y="147539"/>
                  </a:lnTo>
                  <a:lnTo>
                    <a:pt x="220907" y="146317"/>
                  </a:lnTo>
                  <a:lnTo>
                    <a:pt x="225157" y="145710"/>
                  </a:lnTo>
                  <a:lnTo>
                    <a:pt x="228795" y="143885"/>
                  </a:lnTo>
                  <a:lnTo>
                    <a:pt x="232433" y="143277"/>
                  </a:lnTo>
                  <a:lnTo>
                    <a:pt x="236089" y="141448"/>
                  </a:lnTo>
                  <a:lnTo>
                    <a:pt x="239728" y="140839"/>
                  </a:lnTo>
                  <a:lnTo>
                    <a:pt x="242760" y="138998"/>
                  </a:lnTo>
                  <a:lnTo>
                    <a:pt x="246399" y="138390"/>
                  </a:lnTo>
                  <a:lnTo>
                    <a:pt x="249432" y="137168"/>
                  </a:lnTo>
                  <a:lnTo>
                    <a:pt x="252465" y="135953"/>
                  </a:lnTo>
                  <a:lnTo>
                    <a:pt x="254892" y="134731"/>
                  </a:lnTo>
                  <a:lnTo>
                    <a:pt x="257314" y="133515"/>
                  </a:lnTo>
                  <a:lnTo>
                    <a:pt x="259759" y="131684"/>
                  </a:lnTo>
                  <a:lnTo>
                    <a:pt x="262792" y="131077"/>
                  </a:lnTo>
                  <a:lnTo>
                    <a:pt x="264608" y="129252"/>
                  </a:lnTo>
                  <a:lnTo>
                    <a:pt x="267035" y="128031"/>
                  </a:lnTo>
                  <a:lnTo>
                    <a:pt x="268852" y="126814"/>
                  </a:lnTo>
                  <a:lnTo>
                    <a:pt x="270674" y="125599"/>
                  </a:lnTo>
                  <a:lnTo>
                    <a:pt x="274312" y="122553"/>
                  </a:lnTo>
                  <a:lnTo>
                    <a:pt x="277950" y="120097"/>
                  </a:lnTo>
                  <a:lnTo>
                    <a:pt x="280378" y="117052"/>
                  </a:lnTo>
                  <a:lnTo>
                    <a:pt x="283422" y="114619"/>
                  </a:lnTo>
                  <a:lnTo>
                    <a:pt x="285244" y="111574"/>
                  </a:lnTo>
                  <a:lnTo>
                    <a:pt x="286455" y="108528"/>
                  </a:lnTo>
                  <a:lnTo>
                    <a:pt x="288277" y="105465"/>
                  </a:lnTo>
                  <a:lnTo>
                    <a:pt x="289488" y="102419"/>
                  </a:lnTo>
                  <a:lnTo>
                    <a:pt x="290099" y="98765"/>
                  </a:lnTo>
                  <a:lnTo>
                    <a:pt x="291310" y="95719"/>
                  </a:lnTo>
                  <a:lnTo>
                    <a:pt x="291916" y="92065"/>
                  </a:lnTo>
                  <a:lnTo>
                    <a:pt x="292521" y="89019"/>
                  </a:lnTo>
                  <a:lnTo>
                    <a:pt x="292521" y="87178"/>
                  </a:lnTo>
                  <a:lnTo>
                    <a:pt x="292521" y="85348"/>
                  </a:lnTo>
                  <a:lnTo>
                    <a:pt x="292521" y="83524"/>
                  </a:lnTo>
                  <a:lnTo>
                    <a:pt x="292521" y="81694"/>
                  </a:lnTo>
                  <a:lnTo>
                    <a:pt x="292521" y="79262"/>
                  </a:lnTo>
                  <a:lnTo>
                    <a:pt x="292521" y="77432"/>
                  </a:lnTo>
                  <a:lnTo>
                    <a:pt x="292521" y="75602"/>
                  </a:lnTo>
                  <a:lnTo>
                    <a:pt x="292521" y="73778"/>
                  </a:lnTo>
                  <a:lnTo>
                    <a:pt x="291916" y="71937"/>
                  </a:lnTo>
                  <a:lnTo>
                    <a:pt x="291916" y="69499"/>
                  </a:lnTo>
                  <a:lnTo>
                    <a:pt x="291916" y="67669"/>
                  </a:lnTo>
                  <a:lnTo>
                    <a:pt x="291916" y="65846"/>
                  </a:lnTo>
                  <a:lnTo>
                    <a:pt x="291916" y="63408"/>
                  </a:lnTo>
                  <a:lnTo>
                    <a:pt x="291916" y="61583"/>
                  </a:lnTo>
                  <a:lnTo>
                    <a:pt x="291916" y="59146"/>
                  </a:lnTo>
                  <a:lnTo>
                    <a:pt x="291916" y="57315"/>
                  </a:lnTo>
                  <a:lnTo>
                    <a:pt x="291916" y="54866"/>
                  </a:lnTo>
                  <a:lnTo>
                    <a:pt x="291310" y="52428"/>
                  </a:lnTo>
                  <a:lnTo>
                    <a:pt x="290705" y="50604"/>
                  </a:lnTo>
                  <a:lnTo>
                    <a:pt x="290705" y="48166"/>
                  </a:lnTo>
                  <a:lnTo>
                    <a:pt x="289488" y="46337"/>
                  </a:lnTo>
                  <a:lnTo>
                    <a:pt x="288883" y="43905"/>
                  </a:lnTo>
                  <a:lnTo>
                    <a:pt x="288277" y="42075"/>
                  </a:lnTo>
                  <a:lnTo>
                    <a:pt x="287067" y="40245"/>
                  </a:lnTo>
                  <a:lnTo>
                    <a:pt x="285850" y="38421"/>
                  </a:lnTo>
                  <a:lnTo>
                    <a:pt x="285244" y="35972"/>
                  </a:lnTo>
                  <a:lnTo>
                    <a:pt x="283422" y="34750"/>
                  </a:lnTo>
                  <a:lnTo>
                    <a:pt x="282817" y="32926"/>
                  </a:lnTo>
                  <a:lnTo>
                    <a:pt x="279772" y="29880"/>
                  </a:lnTo>
                  <a:lnTo>
                    <a:pt x="276740" y="26834"/>
                  </a:lnTo>
                  <a:lnTo>
                    <a:pt x="274917" y="25004"/>
                  </a:lnTo>
                  <a:lnTo>
                    <a:pt x="273101" y="23788"/>
                  </a:lnTo>
                  <a:lnTo>
                    <a:pt x="270674" y="21958"/>
                  </a:lnTo>
                  <a:lnTo>
                    <a:pt x="268852" y="20725"/>
                  </a:lnTo>
                  <a:lnTo>
                    <a:pt x="267035" y="19509"/>
                  </a:lnTo>
                  <a:lnTo>
                    <a:pt x="265213" y="18901"/>
                  </a:lnTo>
                  <a:lnTo>
                    <a:pt x="262792" y="17679"/>
                  </a:lnTo>
                  <a:lnTo>
                    <a:pt x="260969" y="17071"/>
                  </a:lnTo>
                  <a:lnTo>
                    <a:pt x="258542" y="15855"/>
                  </a:lnTo>
                  <a:lnTo>
                    <a:pt x="256103" y="14633"/>
                  </a:lnTo>
                  <a:lnTo>
                    <a:pt x="253676" y="14025"/>
                  </a:lnTo>
                  <a:lnTo>
                    <a:pt x="251859" y="12809"/>
                  </a:lnTo>
                  <a:lnTo>
                    <a:pt x="249432" y="12201"/>
                  </a:lnTo>
                  <a:lnTo>
                    <a:pt x="247004" y="11587"/>
                  </a:lnTo>
                  <a:lnTo>
                    <a:pt x="244577" y="10980"/>
                  </a:lnTo>
                  <a:lnTo>
                    <a:pt x="242760" y="10980"/>
                  </a:lnTo>
                  <a:lnTo>
                    <a:pt x="239728" y="10371"/>
                  </a:lnTo>
                  <a:lnTo>
                    <a:pt x="237300" y="9763"/>
                  </a:lnTo>
                  <a:lnTo>
                    <a:pt x="234873" y="9763"/>
                  </a:lnTo>
                  <a:lnTo>
                    <a:pt x="232433" y="9763"/>
                  </a:lnTo>
                  <a:lnTo>
                    <a:pt x="229401" y="9155"/>
                  </a:lnTo>
                  <a:lnTo>
                    <a:pt x="226973" y="9155"/>
                  </a:lnTo>
                  <a:lnTo>
                    <a:pt x="224551" y="9155"/>
                  </a:lnTo>
                  <a:lnTo>
                    <a:pt x="222729" y="9155"/>
                  </a:lnTo>
                  <a:lnTo>
                    <a:pt x="219696" y="9155"/>
                  </a:lnTo>
                  <a:lnTo>
                    <a:pt x="217269" y="9155"/>
                  </a:lnTo>
                  <a:lnTo>
                    <a:pt x="214841" y="9763"/>
                  </a:lnTo>
                  <a:lnTo>
                    <a:pt x="212420" y="10371"/>
                  </a:lnTo>
                  <a:lnTo>
                    <a:pt x="209975" y="10371"/>
                  </a:lnTo>
                  <a:lnTo>
                    <a:pt x="207553" y="11587"/>
                  </a:lnTo>
                  <a:lnTo>
                    <a:pt x="205126" y="12201"/>
                  </a:lnTo>
                  <a:lnTo>
                    <a:pt x="203304" y="12809"/>
                  </a:lnTo>
                  <a:lnTo>
                    <a:pt x="200882" y="14025"/>
                  </a:lnTo>
                  <a:lnTo>
                    <a:pt x="198454" y="14633"/>
                  </a:lnTo>
                  <a:lnTo>
                    <a:pt x="196027" y="15247"/>
                  </a:lnTo>
                  <a:lnTo>
                    <a:pt x="193599" y="16463"/>
                  </a:lnTo>
                  <a:lnTo>
                    <a:pt x="191783" y="17679"/>
                  </a:lnTo>
                  <a:lnTo>
                    <a:pt x="189961" y="18901"/>
                  </a:lnTo>
                  <a:lnTo>
                    <a:pt x="187534" y="20117"/>
                  </a:lnTo>
                  <a:lnTo>
                    <a:pt x="185700" y="21958"/>
                  </a:lnTo>
                  <a:lnTo>
                    <a:pt x="183884" y="23180"/>
                  </a:lnTo>
                  <a:lnTo>
                    <a:pt x="181456" y="25004"/>
                  </a:lnTo>
                  <a:lnTo>
                    <a:pt x="179634" y="26834"/>
                  </a:lnTo>
                  <a:lnTo>
                    <a:pt x="178423" y="28658"/>
                  </a:lnTo>
                  <a:lnTo>
                    <a:pt x="176601" y="30488"/>
                  </a:lnTo>
                  <a:lnTo>
                    <a:pt x="174785" y="32926"/>
                  </a:lnTo>
                  <a:lnTo>
                    <a:pt x="173574" y="35358"/>
                  </a:lnTo>
                  <a:lnTo>
                    <a:pt x="172358" y="37795"/>
                  </a:lnTo>
                  <a:lnTo>
                    <a:pt x="171147" y="39029"/>
                  </a:lnTo>
                  <a:lnTo>
                    <a:pt x="169325" y="41467"/>
                  </a:lnTo>
                  <a:lnTo>
                    <a:pt x="167508" y="43291"/>
                  </a:lnTo>
                  <a:lnTo>
                    <a:pt x="166292" y="45729"/>
                  </a:lnTo>
                  <a:lnTo>
                    <a:pt x="163247" y="48775"/>
                  </a:lnTo>
                  <a:lnTo>
                    <a:pt x="160820" y="51820"/>
                  </a:lnTo>
                  <a:lnTo>
                    <a:pt x="157181" y="54258"/>
                  </a:lnTo>
                  <a:lnTo>
                    <a:pt x="154148" y="56708"/>
                  </a:lnTo>
                  <a:lnTo>
                    <a:pt x="151116" y="58537"/>
                  </a:lnTo>
                  <a:lnTo>
                    <a:pt x="148688" y="59753"/>
                  </a:lnTo>
                  <a:lnTo>
                    <a:pt x="145655" y="60970"/>
                  </a:lnTo>
                  <a:lnTo>
                    <a:pt x="142623" y="62191"/>
                  </a:lnTo>
                  <a:lnTo>
                    <a:pt x="138973" y="62191"/>
                  </a:lnTo>
                  <a:lnTo>
                    <a:pt x="136545" y="63408"/>
                  </a:lnTo>
                  <a:lnTo>
                    <a:pt x="133512" y="63408"/>
                  </a:lnTo>
                  <a:lnTo>
                    <a:pt x="131084" y="63408"/>
                  </a:lnTo>
                  <a:lnTo>
                    <a:pt x="128051" y="63408"/>
                  </a:lnTo>
                  <a:lnTo>
                    <a:pt x="125624" y="63408"/>
                  </a:lnTo>
                  <a:lnTo>
                    <a:pt x="123202" y="62191"/>
                  </a:lnTo>
                  <a:lnTo>
                    <a:pt x="120775" y="61583"/>
                  </a:lnTo>
                  <a:lnTo>
                    <a:pt x="118347" y="60970"/>
                  </a:lnTo>
                  <a:lnTo>
                    <a:pt x="116531" y="60361"/>
                  </a:lnTo>
                  <a:lnTo>
                    <a:pt x="114086" y="59146"/>
                  </a:lnTo>
                  <a:lnTo>
                    <a:pt x="111665" y="58537"/>
                  </a:lnTo>
                  <a:lnTo>
                    <a:pt x="109843" y="57924"/>
                  </a:lnTo>
                  <a:lnTo>
                    <a:pt x="108632" y="56708"/>
                  </a:lnTo>
                  <a:lnTo>
                    <a:pt x="105599" y="55492"/>
                  </a:lnTo>
                  <a:lnTo>
                    <a:pt x="103777" y="53650"/>
                  </a:lnTo>
                  <a:lnTo>
                    <a:pt x="102566" y="53037"/>
                  </a:lnTo>
                  <a:lnTo>
                    <a:pt x="101960" y="53037"/>
                  </a:lnTo>
                  <a:lnTo>
                    <a:pt x="98316" y="49990"/>
                  </a:lnTo>
                  <a:lnTo>
                    <a:pt x="94678" y="46950"/>
                  </a:lnTo>
                  <a:lnTo>
                    <a:pt x="92862" y="45729"/>
                  </a:lnTo>
                  <a:lnTo>
                    <a:pt x="91028" y="45121"/>
                  </a:lnTo>
                  <a:lnTo>
                    <a:pt x="88600" y="43905"/>
                  </a:lnTo>
                  <a:lnTo>
                    <a:pt x="86779" y="43291"/>
                  </a:lnTo>
                  <a:lnTo>
                    <a:pt x="84962" y="42075"/>
                  </a:lnTo>
                  <a:lnTo>
                    <a:pt x="83140" y="40859"/>
                  </a:lnTo>
                  <a:lnTo>
                    <a:pt x="80713" y="40245"/>
                  </a:lnTo>
                  <a:lnTo>
                    <a:pt x="78897" y="40245"/>
                  </a:lnTo>
                  <a:lnTo>
                    <a:pt x="76469" y="39029"/>
                  </a:lnTo>
                  <a:lnTo>
                    <a:pt x="74647" y="39029"/>
                  </a:lnTo>
                  <a:lnTo>
                    <a:pt x="72830" y="39029"/>
                  </a:lnTo>
                  <a:lnTo>
                    <a:pt x="70403" y="39029"/>
                  </a:lnTo>
                  <a:lnTo>
                    <a:pt x="67964" y="38421"/>
                  </a:lnTo>
                  <a:lnTo>
                    <a:pt x="66142" y="38421"/>
                  </a:lnTo>
                  <a:lnTo>
                    <a:pt x="63720" y="38421"/>
                  </a:lnTo>
                  <a:lnTo>
                    <a:pt x="61898" y="38421"/>
                  </a:lnTo>
                  <a:lnTo>
                    <a:pt x="59471" y="38421"/>
                  </a:lnTo>
                  <a:lnTo>
                    <a:pt x="57654" y="39029"/>
                  </a:lnTo>
                  <a:lnTo>
                    <a:pt x="55227" y="39029"/>
                  </a:lnTo>
                  <a:lnTo>
                    <a:pt x="53405" y="40245"/>
                  </a:lnTo>
                  <a:lnTo>
                    <a:pt x="50983" y="40245"/>
                  </a:lnTo>
                  <a:lnTo>
                    <a:pt x="49161" y="40859"/>
                  </a:lnTo>
                  <a:lnTo>
                    <a:pt x="47339" y="41467"/>
                  </a:lnTo>
                  <a:lnTo>
                    <a:pt x="44917" y="42683"/>
                  </a:lnTo>
                  <a:lnTo>
                    <a:pt x="43084" y="43291"/>
                  </a:lnTo>
                  <a:lnTo>
                    <a:pt x="41262" y="44512"/>
                  </a:lnTo>
                  <a:lnTo>
                    <a:pt x="39439" y="45729"/>
                  </a:lnTo>
                  <a:lnTo>
                    <a:pt x="37623" y="47559"/>
                  </a:lnTo>
                  <a:lnTo>
                    <a:pt x="35196" y="48166"/>
                  </a:lnTo>
                  <a:lnTo>
                    <a:pt x="33379" y="49382"/>
                  </a:lnTo>
                  <a:lnTo>
                    <a:pt x="31558" y="50604"/>
                  </a:lnTo>
                  <a:lnTo>
                    <a:pt x="30347" y="52428"/>
                  </a:lnTo>
                  <a:lnTo>
                    <a:pt x="26703" y="55492"/>
                  </a:lnTo>
                  <a:lnTo>
                    <a:pt x="24281" y="59146"/>
                  </a:lnTo>
                  <a:lnTo>
                    <a:pt x="22459" y="60970"/>
                  </a:lnTo>
                  <a:lnTo>
                    <a:pt x="21248" y="63408"/>
                  </a:lnTo>
                  <a:lnTo>
                    <a:pt x="20020" y="65237"/>
                  </a:lnTo>
                  <a:lnTo>
                    <a:pt x="18803" y="67669"/>
                  </a:lnTo>
                  <a:lnTo>
                    <a:pt x="17592" y="69499"/>
                  </a:lnTo>
                  <a:lnTo>
                    <a:pt x="16381" y="72557"/>
                  </a:lnTo>
                  <a:lnTo>
                    <a:pt x="15770" y="74995"/>
                  </a:lnTo>
                  <a:lnTo>
                    <a:pt x="15165" y="77432"/>
                  </a:lnTo>
                  <a:lnTo>
                    <a:pt x="13954" y="79870"/>
                  </a:lnTo>
                  <a:lnTo>
                    <a:pt x="13348" y="82916"/>
                  </a:lnTo>
                  <a:lnTo>
                    <a:pt x="12743" y="85962"/>
                  </a:lnTo>
                  <a:lnTo>
                    <a:pt x="12743" y="89019"/>
                  </a:lnTo>
                  <a:lnTo>
                    <a:pt x="12132" y="92065"/>
                  </a:lnTo>
                  <a:lnTo>
                    <a:pt x="11526" y="95111"/>
                  </a:lnTo>
                  <a:lnTo>
                    <a:pt x="11526" y="98157"/>
                  </a:lnTo>
                  <a:lnTo>
                    <a:pt x="11526" y="101810"/>
                  </a:lnTo>
                  <a:lnTo>
                    <a:pt x="11526" y="104856"/>
                  </a:lnTo>
                  <a:lnTo>
                    <a:pt x="11526" y="108528"/>
                  </a:lnTo>
                  <a:lnTo>
                    <a:pt x="12132" y="112182"/>
                  </a:lnTo>
                  <a:lnTo>
                    <a:pt x="12743" y="115836"/>
                  </a:lnTo>
                  <a:lnTo>
                    <a:pt x="13348" y="120097"/>
                  </a:lnTo>
                  <a:lnTo>
                    <a:pt x="13954" y="123768"/>
                  </a:lnTo>
                  <a:lnTo>
                    <a:pt x="14559" y="128031"/>
                  </a:lnTo>
                  <a:lnTo>
                    <a:pt x="15770" y="132299"/>
                  </a:lnTo>
                  <a:lnTo>
                    <a:pt x="16381" y="135953"/>
                  </a:lnTo>
                  <a:lnTo>
                    <a:pt x="17592" y="139617"/>
                  </a:lnTo>
                  <a:lnTo>
                    <a:pt x="18803" y="143277"/>
                  </a:lnTo>
                  <a:lnTo>
                    <a:pt x="20625" y="146931"/>
                  </a:lnTo>
                  <a:lnTo>
                    <a:pt x="21853" y="149977"/>
                  </a:lnTo>
                  <a:lnTo>
                    <a:pt x="23669" y="153023"/>
                  </a:lnTo>
                  <a:lnTo>
                    <a:pt x="25491" y="156069"/>
                  </a:lnTo>
                  <a:lnTo>
                    <a:pt x="27314" y="159126"/>
                  </a:lnTo>
                  <a:lnTo>
                    <a:pt x="29130" y="160956"/>
                  </a:lnTo>
                  <a:lnTo>
                    <a:pt x="31558" y="163388"/>
                  </a:lnTo>
                  <a:lnTo>
                    <a:pt x="33379" y="165218"/>
                  </a:lnTo>
                  <a:lnTo>
                    <a:pt x="35196" y="167656"/>
                  </a:lnTo>
                  <a:lnTo>
                    <a:pt x="37623" y="169480"/>
                  </a:lnTo>
                  <a:lnTo>
                    <a:pt x="40051" y="171309"/>
                  </a:lnTo>
                  <a:lnTo>
                    <a:pt x="42472" y="172526"/>
                  </a:lnTo>
                  <a:lnTo>
                    <a:pt x="45523" y="174367"/>
                  </a:lnTo>
                  <a:lnTo>
                    <a:pt x="47950" y="174975"/>
                  </a:lnTo>
                  <a:lnTo>
                    <a:pt x="50372" y="176197"/>
                  </a:lnTo>
                  <a:lnTo>
                    <a:pt x="52799" y="177413"/>
                  </a:lnTo>
                  <a:lnTo>
                    <a:pt x="55832" y="178021"/>
                  </a:lnTo>
                  <a:lnTo>
                    <a:pt x="58865" y="178634"/>
                  </a:lnTo>
                  <a:lnTo>
                    <a:pt x="61898" y="179243"/>
                  </a:lnTo>
                  <a:lnTo>
                    <a:pt x="64326" y="179851"/>
                  </a:lnTo>
                  <a:lnTo>
                    <a:pt x="67359" y="180459"/>
                  </a:lnTo>
                  <a:lnTo>
                    <a:pt x="70403" y="180459"/>
                  </a:lnTo>
                  <a:lnTo>
                    <a:pt x="73436" y="181067"/>
                  </a:lnTo>
                  <a:lnTo>
                    <a:pt x="76469" y="181067"/>
                  </a:lnTo>
                  <a:lnTo>
                    <a:pt x="79502" y="181067"/>
                  </a:lnTo>
                  <a:lnTo>
                    <a:pt x="82535" y="180459"/>
                  </a:lnTo>
                  <a:lnTo>
                    <a:pt x="85568" y="180459"/>
                  </a:lnTo>
                  <a:lnTo>
                    <a:pt x="88600" y="180459"/>
                  </a:lnTo>
                  <a:lnTo>
                    <a:pt x="91634" y="180459"/>
                  </a:lnTo>
                  <a:lnTo>
                    <a:pt x="94072" y="179851"/>
                  </a:lnTo>
                  <a:lnTo>
                    <a:pt x="97105" y="179851"/>
                  </a:lnTo>
                  <a:lnTo>
                    <a:pt x="99533" y="179243"/>
                  </a:lnTo>
                  <a:lnTo>
                    <a:pt x="102566" y="178634"/>
                  </a:lnTo>
                  <a:lnTo>
                    <a:pt x="104987" y="178021"/>
                  </a:lnTo>
                  <a:lnTo>
                    <a:pt x="108021" y="177413"/>
                  </a:lnTo>
                  <a:lnTo>
                    <a:pt x="110448" y="176805"/>
                  </a:lnTo>
                  <a:lnTo>
                    <a:pt x="114086" y="176197"/>
                  </a:lnTo>
                  <a:lnTo>
                    <a:pt x="116531" y="174975"/>
                  </a:lnTo>
                  <a:lnTo>
                    <a:pt x="118952" y="174367"/>
                  </a:lnTo>
                  <a:lnTo>
                    <a:pt x="120775" y="173759"/>
                  </a:lnTo>
                  <a:lnTo>
                    <a:pt x="123808" y="173151"/>
                  </a:lnTo>
                  <a:lnTo>
                    <a:pt x="126235" y="172526"/>
                  </a:lnTo>
                  <a:lnTo>
                    <a:pt x="128657" y="171918"/>
                  </a:lnTo>
                  <a:lnTo>
                    <a:pt x="130479" y="171309"/>
                  </a:lnTo>
                  <a:lnTo>
                    <a:pt x="132906" y="170088"/>
                  </a:lnTo>
                  <a:lnTo>
                    <a:pt x="134723" y="169480"/>
                  </a:lnTo>
                  <a:lnTo>
                    <a:pt x="137150" y="168871"/>
                  </a:lnTo>
                  <a:lnTo>
                    <a:pt x="138361" y="167656"/>
                  </a:lnTo>
                  <a:lnTo>
                    <a:pt x="140806" y="167042"/>
                  </a:lnTo>
                  <a:lnTo>
                    <a:pt x="143228" y="165826"/>
                  </a:lnTo>
                  <a:lnTo>
                    <a:pt x="146260" y="164610"/>
                  </a:lnTo>
                  <a:lnTo>
                    <a:pt x="148083" y="163996"/>
                  </a:lnTo>
                  <a:lnTo>
                    <a:pt x="149905" y="162780"/>
                  </a:lnTo>
                  <a:lnTo>
                    <a:pt x="151116" y="162780"/>
                  </a:lnTo>
                  <a:lnTo>
                    <a:pt x="151721" y="162780"/>
                  </a:lnTo>
                  <a:lnTo>
                    <a:pt x="169930" y="272506"/>
                  </a:lnTo>
                  <a:lnTo>
                    <a:pt x="160820" y="277394"/>
                  </a:lnTo>
                  <a:lnTo>
                    <a:pt x="141411" y="179851"/>
                  </a:lnTo>
                  <a:lnTo>
                    <a:pt x="135334" y="181675"/>
                  </a:lnTo>
                  <a:lnTo>
                    <a:pt x="129874" y="183505"/>
                  </a:lnTo>
                  <a:lnTo>
                    <a:pt x="124413" y="185334"/>
                  </a:lnTo>
                  <a:lnTo>
                    <a:pt x="119564" y="187158"/>
                  </a:lnTo>
                  <a:lnTo>
                    <a:pt x="114086" y="187767"/>
                  </a:lnTo>
                  <a:lnTo>
                    <a:pt x="109237" y="188988"/>
                  </a:lnTo>
                  <a:lnTo>
                    <a:pt x="104382" y="190222"/>
                  </a:lnTo>
                  <a:lnTo>
                    <a:pt x="99533" y="190830"/>
                  </a:lnTo>
                  <a:lnTo>
                    <a:pt x="94678" y="191438"/>
                  </a:lnTo>
                  <a:lnTo>
                    <a:pt x="89811" y="191438"/>
                  </a:lnTo>
                  <a:lnTo>
                    <a:pt x="85568" y="191438"/>
                  </a:lnTo>
                  <a:lnTo>
                    <a:pt x="81324" y="192046"/>
                  </a:lnTo>
                  <a:lnTo>
                    <a:pt x="77680" y="191438"/>
                  </a:lnTo>
                  <a:lnTo>
                    <a:pt x="73436" y="191438"/>
                  </a:lnTo>
                  <a:lnTo>
                    <a:pt x="69192" y="191438"/>
                  </a:lnTo>
                  <a:lnTo>
                    <a:pt x="65537" y="190830"/>
                  </a:lnTo>
                  <a:lnTo>
                    <a:pt x="61898" y="190222"/>
                  </a:lnTo>
                  <a:lnTo>
                    <a:pt x="58260" y="188988"/>
                  </a:lnTo>
                  <a:lnTo>
                    <a:pt x="54622" y="187767"/>
                  </a:lnTo>
                  <a:lnTo>
                    <a:pt x="50983" y="187158"/>
                  </a:lnTo>
                  <a:lnTo>
                    <a:pt x="47950" y="185334"/>
                  </a:lnTo>
                  <a:lnTo>
                    <a:pt x="44917" y="184112"/>
                  </a:lnTo>
                  <a:lnTo>
                    <a:pt x="41867" y="182897"/>
                  </a:lnTo>
                  <a:lnTo>
                    <a:pt x="38834" y="181675"/>
                  </a:lnTo>
                  <a:lnTo>
                    <a:pt x="35801" y="179243"/>
                  </a:lnTo>
                  <a:lnTo>
                    <a:pt x="32768" y="177413"/>
                  </a:lnTo>
                  <a:lnTo>
                    <a:pt x="30347" y="175589"/>
                  </a:lnTo>
                  <a:lnTo>
                    <a:pt x="28524" y="173759"/>
                  </a:lnTo>
                  <a:lnTo>
                    <a:pt x="26097" y="171309"/>
                  </a:lnTo>
                  <a:lnTo>
                    <a:pt x="23669" y="169480"/>
                  </a:lnTo>
                  <a:lnTo>
                    <a:pt x="21248" y="167042"/>
                  </a:lnTo>
                  <a:lnTo>
                    <a:pt x="19414" y="165218"/>
                  </a:lnTo>
                  <a:lnTo>
                    <a:pt x="17592" y="162172"/>
                  </a:lnTo>
                  <a:lnTo>
                    <a:pt x="15770" y="159734"/>
                  </a:lnTo>
                  <a:lnTo>
                    <a:pt x="13954" y="156689"/>
                  </a:lnTo>
                  <a:lnTo>
                    <a:pt x="12132" y="154239"/>
                  </a:lnTo>
                  <a:lnTo>
                    <a:pt x="10315" y="151801"/>
                  </a:lnTo>
                  <a:lnTo>
                    <a:pt x="9099" y="148755"/>
                  </a:lnTo>
                  <a:lnTo>
                    <a:pt x="7888" y="146317"/>
                  </a:lnTo>
                  <a:lnTo>
                    <a:pt x="6677" y="143277"/>
                  </a:lnTo>
                  <a:lnTo>
                    <a:pt x="5461" y="140232"/>
                  </a:lnTo>
                  <a:lnTo>
                    <a:pt x="4855" y="137168"/>
                  </a:lnTo>
                  <a:lnTo>
                    <a:pt x="3644" y="134122"/>
                  </a:lnTo>
                  <a:lnTo>
                    <a:pt x="3033" y="131077"/>
                  </a:lnTo>
                  <a:lnTo>
                    <a:pt x="1822" y="128031"/>
                  </a:lnTo>
                  <a:lnTo>
                    <a:pt x="1217" y="124985"/>
                  </a:lnTo>
                  <a:lnTo>
                    <a:pt x="611" y="121927"/>
                  </a:lnTo>
                  <a:lnTo>
                    <a:pt x="611" y="119490"/>
                  </a:lnTo>
                  <a:lnTo>
                    <a:pt x="0" y="115836"/>
                  </a:lnTo>
                  <a:lnTo>
                    <a:pt x="0" y="112790"/>
                  </a:lnTo>
                  <a:lnTo>
                    <a:pt x="0" y="109744"/>
                  </a:lnTo>
                  <a:lnTo>
                    <a:pt x="0" y="106090"/>
                  </a:lnTo>
                  <a:lnTo>
                    <a:pt x="0" y="103032"/>
                  </a:lnTo>
                  <a:lnTo>
                    <a:pt x="0" y="99987"/>
                  </a:lnTo>
                  <a:lnTo>
                    <a:pt x="0" y="96941"/>
                  </a:lnTo>
                  <a:lnTo>
                    <a:pt x="611" y="94503"/>
                  </a:lnTo>
                  <a:lnTo>
                    <a:pt x="611" y="91457"/>
                  </a:lnTo>
                  <a:lnTo>
                    <a:pt x="1217" y="87786"/>
                  </a:lnTo>
                  <a:lnTo>
                    <a:pt x="2428" y="84740"/>
                  </a:lnTo>
                  <a:lnTo>
                    <a:pt x="3033" y="82308"/>
                  </a:lnTo>
                  <a:lnTo>
                    <a:pt x="3644" y="79262"/>
                  </a:lnTo>
                  <a:lnTo>
                    <a:pt x="4855" y="76824"/>
                  </a:lnTo>
                  <a:lnTo>
                    <a:pt x="6066" y="73778"/>
                  </a:lnTo>
                  <a:lnTo>
                    <a:pt x="7283" y="71329"/>
                  </a:lnTo>
                  <a:lnTo>
                    <a:pt x="8493" y="68283"/>
                  </a:lnTo>
                  <a:lnTo>
                    <a:pt x="9099" y="65846"/>
                  </a:lnTo>
                  <a:lnTo>
                    <a:pt x="10921" y="63408"/>
                  </a:lnTo>
                  <a:lnTo>
                    <a:pt x="12132" y="60970"/>
                  </a:lnTo>
                  <a:lnTo>
                    <a:pt x="13348" y="58537"/>
                  </a:lnTo>
                  <a:lnTo>
                    <a:pt x="14559" y="56708"/>
                  </a:lnTo>
                  <a:lnTo>
                    <a:pt x="15770" y="54258"/>
                  </a:lnTo>
                  <a:lnTo>
                    <a:pt x="17592" y="53037"/>
                  </a:lnTo>
                  <a:lnTo>
                    <a:pt x="18803" y="50604"/>
                  </a:lnTo>
                  <a:lnTo>
                    <a:pt x="20625" y="48775"/>
                  </a:lnTo>
                  <a:lnTo>
                    <a:pt x="21853" y="46950"/>
                  </a:lnTo>
                  <a:lnTo>
                    <a:pt x="23669" y="45729"/>
                  </a:lnTo>
                  <a:lnTo>
                    <a:pt x="26703" y="42683"/>
                  </a:lnTo>
                  <a:lnTo>
                    <a:pt x="29735" y="40245"/>
                  </a:lnTo>
                  <a:lnTo>
                    <a:pt x="32768" y="37188"/>
                  </a:lnTo>
                  <a:lnTo>
                    <a:pt x="36407" y="35358"/>
                  </a:lnTo>
                  <a:lnTo>
                    <a:pt x="40051" y="32926"/>
                  </a:lnTo>
                  <a:lnTo>
                    <a:pt x="43689" y="32312"/>
                  </a:lnTo>
                  <a:lnTo>
                    <a:pt x="47339" y="30488"/>
                  </a:lnTo>
                  <a:lnTo>
                    <a:pt x="50983" y="29880"/>
                  </a:lnTo>
                  <a:lnTo>
                    <a:pt x="54622" y="28658"/>
                  </a:lnTo>
                  <a:lnTo>
                    <a:pt x="58260" y="28658"/>
                  </a:lnTo>
                  <a:lnTo>
                    <a:pt x="61898" y="28050"/>
                  </a:lnTo>
                  <a:lnTo>
                    <a:pt x="64931" y="28050"/>
                  </a:lnTo>
                  <a:lnTo>
                    <a:pt x="68587" y="28050"/>
                  </a:lnTo>
                  <a:lnTo>
                    <a:pt x="72225" y="28658"/>
                  </a:lnTo>
                  <a:lnTo>
                    <a:pt x="75863" y="28658"/>
                  </a:lnTo>
                  <a:lnTo>
                    <a:pt x="78897" y="29880"/>
                  </a:lnTo>
                  <a:lnTo>
                    <a:pt x="82535" y="30488"/>
                  </a:lnTo>
                  <a:lnTo>
                    <a:pt x="86173" y="31703"/>
                  </a:lnTo>
                  <a:lnTo>
                    <a:pt x="89206" y="32926"/>
                  </a:lnTo>
                  <a:lnTo>
                    <a:pt x="92239" y="34141"/>
                  </a:lnTo>
                  <a:lnTo>
                    <a:pt x="95895" y="35358"/>
                  </a:lnTo>
                  <a:lnTo>
                    <a:pt x="98927" y="37188"/>
                  </a:lnTo>
                  <a:lnTo>
                    <a:pt x="101960" y="39029"/>
                  </a:lnTo>
                  <a:lnTo>
                    <a:pt x="104987" y="40859"/>
                  </a:lnTo>
                  <a:lnTo>
                    <a:pt x="107415" y="43291"/>
                  </a:lnTo>
                  <a:lnTo>
                    <a:pt x="110448" y="45121"/>
                  </a:lnTo>
                  <a:lnTo>
                    <a:pt x="112270" y="46950"/>
                  </a:lnTo>
                  <a:lnTo>
                    <a:pt x="115303" y="48775"/>
                  </a:lnTo>
                  <a:lnTo>
                    <a:pt x="117137" y="49990"/>
                  </a:lnTo>
                  <a:lnTo>
                    <a:pt x="120169" y="51212"/>
                  </a:lnTo>
                  <a:lnTo>
                    <a:pt x="121986" y="51212"/>
                  </a:lnTo>
                  <a:lnTo>
                    <a:pt x="124413" y="52428"/>
                  </a:lnTo>
                  <a:lnTo>
                    <a:pt x="126841" y="52428"/>
                  </a:lnTo>
                  <a:lnTo>
                    <a:pt x="129268" y="53037"/>
                  </a:lnTo>
                  <a:lnTo>
                    <a:pt x="131084" y="52428"/>
                  </a:lnTo>
                  <a:lnTo>
                    <a:pt x="133512" y="52428"/>
                  </a:lnTo>
                  <a:lnTo>
                    <a:pt x="135334" y="52428"/>
                  </a:lnTo>
                  <a:lnTo>
                    <a:pt x="137756" y="51820"/>
                  </a:lnTo>
                  <a:lnTo>
                    <a:pt x="139578" y="50604"/>
                  </a:lnTo>
                  <a:lnTo>
                    <a:pt x="141411" y="49990"/>
                  </a:lnTo>
                  <a:lnTo>
                    <a:pt x="143228" y="49382"/>
                  </a:lnTo>
                  <a:lnTo>
                    <a:pt x="145655" y="48775"/>
                  </a:lnTo>
                  <a:lnTo>
                    <a:pt x="148083" y="46337"/>
                  </a:lnTo>
                  <a:lnTo>
                    <a:pt x="151116" y="43905"/>
                  </a:lnTo>
                  <a:lnTo>
                    <a:pt x="154148" y="42075"/>
                  </a:lnTo>
                  <a:lnTo>
                    <a:pt x="156576" y="40245"/>
                  </a:lnTo>
                  <a:lnTo>
                    <a:pt x="157787" y="37795"/>
                  </a:lnTo>
                  <a:lnTo>
                    <a:pt x="158998" y="36580"/>
                  </a:lnTo>
                  <a:lnTo>
                    <a:pt x="159609" y="35358"/>
                  </a:lnTo>
                  <a:lnTo>
                    <a:pt x="160820" y="35358"/>
                  </a:lnTo>
                  <a:lnTo>
                    <a:pt x="161425" y="32926"/>
                  </a:lnTo>
                  <a:lnTo>
                    <a:pt x="162642" y="30488"/>
                  </a:lnTo>
                  <a:lnTo>
                    <a:pt x="163864" y="28658"/>
                  </a:lnTo>
                  <a:lnTo>
                    <a:pt x="165686" y="26834"/>
                  </a:lnTo>
                  <a:lnTo>
                    <a:pt x="166897" y="25004"/>
                  </a:lnTo>
                  <a:lnTo>
                    <a:pt x="168719" y="23180"/>
                  </a:lnTo>
                  <a:lnTo>
                    <a:pt x="169930" y="21339"/>
                  </a:lnTo>
                  <a:lnTo>
                    <a:pt x="171752" y="20117"/>
                  </a:lnTo>
                  <a:lnTo>
                    <a:pt x="174785" y="16463"/>
                  </a:lnTo>
                  <a:lnTo>
                    <a:pt x="179029" y="14025"/>
                  </a:lnTo>
                  <a:lnTo>
                    <a:pt x="180245" y="12809"/>
                  </a:lnTo>
                  <a:lnTo>
                    <a:pt x="182062" y="11587"/>
                  </a:lnTo>
                  <a:lnTo>
                    <a:pt x="184489" y="10371"/>
                  </a:lnTo>
                  <a:lnTo>
                    <a:pt x="186311" y="9763"/>
                  </a:lnTo>
                  <a:lnTo>
                    <a:pt x="189961" y="7325"/>
                  </a:lnTo>
                  <a:lnTo>
                    <a:pt x="193599" y="6109"/>
                  </a:lnTo>
                  <a:lnTo>
                    <a:pt x="195421" y="4887"/>
                  </a:lnTo>
                  <a:lnTo>
                    <a:pt x="197849" y="4887"/>
                  </a:lnTo>
                  <a:lnTo>
                    <a:pt x="199665" y="4268"/>
                  </a:lnTo>
                  <a:lnTo>
                    <a:pt x="202093" y="3660"/>
                  </a:lnTo>
                  <a:lnTo>
                    <a:pt x="203304" y="3046"/>
                  </a:lnTo>
                  <a:lnTo>
                    <a:pt x="205731" y="2438"/>
                  </a:lnTo>
                  <a:lnTo>
                    <a:pt x="207553" y="1830"/>
                  </a:lnTo>
                  <a:lnTo>
                    <a:pt x="209975" y="1830"/>
                  </a:lnTo>
                  <a:lnTo>
                    <a:pt x="211203" y="1222"/>
                  </a:lnTo>
                  <a:lnTo>
                    <a:pt x="213631" y="1222"/>
                  </a:lnTo>
                  <a:lnTo>
                    <a:pt x="215453" y="1222"/>
                  </a:lnTo>
                  <a:lnTo>
                    <a:pt x="217874" y="1222"/>
                  </a:lnTo>
                  <a:lnTo>
                    <a:pt x="220907"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1" name="Shape 4298"/>
            <p:cNvSpPr>
              <a:spLocks/>
            </p:cNvSpPr>
            <p:nvPr/>
          </p:nvSpPr>
          <p:spPr bwMode="auto">
            <a:xfrm>
              <a:off x="20483" y="4322"/>
              <a:ext cx="103" cy="97"/>
            </a:xfrm>
            <a:custGeom>
              <a:avLst/>
              <a:gdLst>
                <a:gd name="T0" fmla="*/ 49 w 10321"/>
                <a:gd name="T1" fmla="*/ 0 h 9746"/>
                <a:gd name="T2" fmla="*/ 103 w 10321"/>
                <a:gd name="T3" fmla="*/ 24 h 9746"/>
                <a:gd name="T4" fmla="*/ 97 w 10321"/>
                <a:gd name="T5" fmla="*/ 55 h 9746"/>
                <a:gd name="T6" fmla="*/ 61 w 10321"/>
                <a:gd name="T7" fmla="*/ 97 h 9746"/>
                <a:gd name="T8" fmla="*/ 0 w 10321"/>
                <a:gd name="T9" fmla="*/ 55 h 9746"/>
                <a:gd name="T10" fmla="*/ 0 w 10321"/>
                <a:gd name="T11" fmla="*/ 24 h 9746"/>
                <a:gd name="T12" fmla="*/ 49 w 10321"/>
                <a:gd name="T13" fmla="*/ 0 h 9746"/>
                <a:gd name="T14" fmla="*/ 0 60000 65536"/>
                <a:gd name="T15" fmla="*/ 0 60000 65536"/>
                <a:gd name="T16" fmla="*/ 0 60000 65536"/>
                <a:gd name="T17" fmla="*/ 0 60000 65536"/>
                <a:gd name="T18" fmla="*/ 0 60000 65536"/>
                <a:gd name="T19" fmla="*/ 0 60000 65536"/>
                <a:gd name="T20" fmla="*/ 0 60000 65536"/>
                <a:gd name="T21" fmla="*/ 0 w 10321"/>
                <a:gd name="T22" fmla="*/ 0 h 9746"/>
                <a:gd name="T23" fmla="*/ 10321 w 10321"/>
                <a:gd name="T24" fmla="*/ 9746 h 97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1" h="9746">
                  <a:moveTo>
                    <a:pt x="4866" y="0"/>
                  </a:moveTo>
                  <a:lnTo>
                    <a:pt x="10321" y="2438"/>
                  </a:lnTo>
                  <a:lnTo>
                    <a:pt x="9716" y="5484"/>
                  </a:lnTo>
                  <a:lnTo>
                    <a:pt x="6077" y="9746"/>
                  </a:lnTo>
                  <a:lnTo>
                    <a:pt x="0" y="5484"/>
                  </a:lnTo>
                  <a:lnTo>
                    <a:pt x="0" y="2438"/>
                  </a:lnTo>
                  <a:lnTo>
                    <a:pt x="486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2" name="Shape 4299"/>
            <p:cNvSpPr>
              <a:spLocks/>
            </p:cNvSpPr>
            <p:nvPr/>
          </p:nvSpPr>
          <p:spPr bwMode="auto">
            <a:xfrm>
              <a:off x="20896" y="4011"/>
              <a:ext cx="291" cy="293"/>
            </a:xfrm>
            <a:custGeom>
              <a:avLst/>
              <a:gdLst>
                <a:gd name="T0" fmla="*/ 115 w 29130"/>
                <a:gd name="T1" fmla="*/ 0 h 29272"/>
                <a:gd name="T2" fmla="*/ 146 w 29130"/>
                <a:gd name="T3" fmla="*/ 0 h 29272"/>
                <a:gd name="T4" fmla="*/ 170 w 29130"/>
                <a:gd name="T5" fmla="*/ 0 h 29272"/>
                <a:gd name="T6" fmla="*/ 200 w 29130"/>
                <a:gd name="T7" fmla="*/ 6 h 29272"/>
                <a:gd name="T8" fmla="*/ 224 w 29130"/>
                <a:gd name="T9" fmla="*/ 18 h 29272"/>
                <a:gd name="T10" fmla="*/ 249 w 29130"/>
                <a:gd name="T11" fmla="*/ 37 h 29272"/>
                <a:gd name="T12" fmla="*/ 267 w 29130"/>
                <a:gd name="T13" fmla="*/ 61 h 29272"/>
                <a:gd name="T14" fmla="*/ 279 w 29130"/>
                <a:gd name="T15" fmla="*/ 86 h 29272"/>
                <a:gd name="T16" fmla="*/ 285 w 29130"/>
                <a:gd name="T17" fmla="*/ 116 h 29272"/>
                <a:gd name="T18" fmla="*/ 291 w 29130"/>
                <a:gd name="T19" fmla="*/ 146 h 29272"/>
                <a:gd name="T20" fmla="*/ 285 w 29130"/>
                <a:gd name="T21" fmla="*/ 171 h 29272"/>
                <a:gd name="T22" fmla="*/ 279 w 29130"/>
                <a:gd name="T23" fmla="*/ 201 h 29272"/>
                <a:gd name="T24" fmla="*/ 267 w 29130"/>
                <a:gd name="T25" fmla="*/ 226 h 29272"/>
                <a:gd name="T26" fmla="*/ 249 w 29130"/>
                <a:gd name="T27" fmla="*/ 250 h 29272"/>
                <a:gd name="T28" fmla="*/ 224 w 29130"/>
                <a:gd name="T29" fmla="*/ 263 h 29272"/>
                <a:gd name="T30" fmla="*/ 200 w 29130"/>
                <a:gd name="T31" fmla="*/ 275 h 29272"/>
                <a:gd name="T32" fmla="*/ 170 w 29130"/>
                <a:gd name="T33" fmla="*/ 287 h 29272"/>
                <a:gd name="T34" fmla="*/ 146 w 29130"/>
                <a:gd name="T35" fmla="*/ 293 h 29272"/>
                <a:gd name="T36" fmla="*/ 115 w 29130"/>
                <a:gd name="T37" fmla="*/ 287 h 29272"/>
                <a:gd name="T38" fmla="*/ 91 w 29130"/>
                <a:gd name="T39" fmla="*/ 281 h 29272"/>
                <a:gd name="T40" fmla="*/ 67 w 29130"/>
                <a:gd name="T41" fmla="*/ 269 h 29272"/>
                <a:gd name="T42" fmla="*/ 48 w 29130"/>
                <a:gd name="T43" fmla="*/ 250 h 29272"/>
                <a:gd name="T44" fmla="*/ 30 w 29130"/>
                <a:gd name="T45" fmla="*/ 232 h 29272"/>
                <a:gd name="T46" fmla="*/ 12 w 29130"/>
                <a:gd name="T47" fmla="*/ 214 h 29272"/>
                <a:gd name="T48" fmla="*/ 6 w 29130"/>
                <a:gd name="T49" fmla="*/ 189 h 29272"/>
                <a:gd name="T50" fmla="*/ 0 w 29130"/>
                <a:gd name="T51" fmla="*/ 165 h 29272"/>
                <a:gd name="T52" fmla="*/ 24 w 29130"/>
                <a:gd name="T53" fmla="*/ 165 h 29272"/>
                <a:gd name="T54" fmla="*/ 48 w 29130"/>
                <a:gd name="T55" fmla="*/ 165 h 29272"/>
                <a:gd name="T56" fmla="*/ 79 w 29130"/>
                <a:gd name="T57" fmla="*/ 165 h 29272"/>
                <a:gd name="T58" fmla="*/ 103 w 29130"/>
                <a:gd name="T59" fmla="*/ 165 h 29272"/>
                <a:gd name="T60" fmla="*/ 115 w 29130"/>
                <a:gd name="T61" fmla="*/ 189 h 29272"/>
                <a:gd name="T62" fmla="*/ 146 w 29130"/>
                <a:gd name="T63" fmla="*/ 207 h 29272"/>
                <a:gd name="T64" fmla="*/ 164 w 29130"/>
                <a:gd name="T65" fmla="*/ 195 h 29272"/>
                <a:gd name="T66" fmla="*/ 182 w 29130"/>
                <a:gd name="T67" fmla="*/ 189 h 29272"/>
                <a:gd name="T68" fmla="*/ 188 w 29130"/>
                <a:gd name="T69" fmla="*/ 165 h 29272"/>
                <a:gd name="T70" fmla="*/ 194 w 29130"/>
                <a:gd name="T71" fmla="*/ 146 h 29272"/>
                <a:gd name="T72" fmla="*/ 188 w 29130"/>
                <a:gd name="T73" fmla="*/ 128 h 29272"/>
                <a:gd name="T74" fmla="*/ 182 w 29130"/>
                <a:gd name="T75" fmla="*/ 116 h 29272"/>
                <a:gd name="T76" fmla="*/ 164 w 29130"/>
                <a:gd name="T77" fmla="*/ 104 h 29272"/>
                <a:gd name="T78" fmla="*/ 146 w 29130"/>
                <a:gd name="T79" fmla="*/ 104 h 29272"/>
                <a:gd name="T80" fmla="*/ 115 w 29130"/>
                <a:gd name="T81" fmla="*/ 110 h 29272"/>
                <a:gd name="T82" fmla="*/ 103 w 29130"/>
                <a:gd name="T83" fmla="*/ 134 h 29272"/>
                <a:gd name="T84" fmla="*/ 73 w 29130"/>
                <a:gd name="T85" fmla="*/ 134 h 29272"/>
                <a:gd name="T86" fmla="*/ 48 w 29130"/>
                <a:gd name="T87" fmla="*/ 134 h 29272"/>
                <a:gd name="T88" fmla="*/ 24 w 29130"/>
                <a:gd name="T89" fmla="*/ 134 h 29272"/>
                <a:gd name="T90" fmla="*/ 0 w 29130"/>
                <a:gd name="T91" fmla="*/ 134 h 29272"/>
                <a:gd name="T92" fmla="*/ 0 w 29130"/>
                <a:gd name="T93" fmla="*/ 104 h 29272"/>
                <a:gd name="T94" fmla="*/ 12 w 29130"/>
                <a:gd name="T95" fmla="*/ 79 h 29272"/>
                <a:gd name="T96" fmla="*/ 24 w 29130"/>
                <a:gd name="T97" fmla="*/ 55 h 29272"/>
                <a:gd name="T98" fmla="*/ 42 w 29130"/>
                <a:gd name="T99" fmla="*/ 37 h 29272"/>
                <a:gd name="T100" fmla="*/ 61 w 29130"/>
                <a:gd name="T101" fmla="*/ 12 h 29272"/>
                <a:gd name="T102" fmla="*/ 91 w 29130"/>
                <a:gd name="T103" fmla="*/ 6 h 29272"/>
                <a:gd name="T104" fmla="*/ 115 w 29130"/>
                <a:gd name="T105" fmla="*/ 0 h 292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30"/>
                <a:gd name="T160" fmla="*/ 0 h 29272"/>
                <a:gd name="T161" fmla="*/ 29130 w 29130"/>
                <a:gd name="T162" fmla="*/ 29272 h 292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30" h="29272">
                  <a:moveTo>
                    <a:pt x="11543" y="0"/>
                  </a:moveTo>
                  <a:lnTo>
                    <a:pt x="14576" y="0"/>
                  </a:lnTo>
                  <a:lnTo>
                    <a:pt x="16998" y="0"/>
                  </a:lnTo>
                  <a:lnTo>
                    <a:pt x="20031" y="614"/>
                  </a:lnTo>
                  <a:lnTo>
                    <a:pt x="22458" y="1831"/>
                  </a:lnTo>
                  <a:lnTo>
                    <a:pt x="24886" y="3660"/>
                  </a:lnTo>
                  <a:lnTo>
                    <a:pt x="26702" y="6092"/>
                  </a:lnTo>
                  <a:lnTo>
                    <a:pt x="27919" y="8548"/>
                  </a:lnTo>
                  <a:lnTo>
                    <a:pt x="28524" y="11587"/>
                  </a:lnTo>
                  <a:lnTo>
                    <a:pt x="29130" y="14633"/>
                  </a:lnTo>
                  <a:lnTo>
                    <a:pt x="28524" y="17071"/>
                  </a:lnTo>
                  <a:lnTo>
                    <a:pt x="27919" y="20117"/>
                  </a:lnTo>
                  <a:lnTo>
                    <a:pt x="26702" y="22554"/>
                  </a:lnTo>
                  <a:lnTo>
                    <a:pt x="24886" y="25004"/>
                  </a:lnTo>
                  <a:lnTo>
                    <a:pt x="22458" y="26226"/>
                  </a:lnTo>
                  <a:lnTo>
                    <a:pt x="20031" y="27442"/>
                  </a:lnTo>
                  <a:lnTo>
                    <a:pt x="16998" y="28658"/>
                  </a:lnTo>
                  <a:lnTo>
                    <a:pt x="14576" y="29272"/>
                  </a:lnTo>
                  <a:lnTo>
                    <a:pt x="11543" y="28658"/>
                  </a:lnTo>
                  <a:lnTo>
                    <a:pt x="9116" y="28050"/>
                  </a:lnTo>
                  <a:lnTo>
                    <a:pt x="6677" y="26834"/>
                  </a:lnTo>
                  <a:lnTo>
                    <a:pt x="4855" y="25004"/>
                  </a:lnTo>
                  <a:lnTo>
                    <a:pt x="3033" y="23163"/>
                  </a:lnTo>
                  <a:lnTo>
                    <a:pt x="1217" y="21339"/>
                  </a:lnTo>
                  <a:lnTo>
                    <a:pt x="611" y="18901"/>
                  </a:lnTo>
                  <a:lnTo>
                    <a:pt x="0" y="16463"/>
                  </a:lnTo>
                  <a:lnTo>
                    <a:pt x="2427" y="16463"/>
                  </a:lnTo>
                  <a:lnTo>
                    <a:pt x="4855" y="16463"/>
                  </a:lnTo>
                  <a:lnTo>
                    <a:pt x="7888" y="16463"/>
                  </a:lnTo>
                  <a:lnTo>
                    <a:pt x="10327" y="16463"/>
                  </a:lnTo>
                  <a:lnTo>
                    <a:pt x="11543" y="18901"/>
                  </a:lnTo>
                  <a:lnTo>
                    <a:pt x="14576" y="20725"/>
                  </a:lnTo>
                  <a:lnTo>
                    <a:pt x="16393" y="19509"/>
                  </a:lnTo>
                  <a:lnTo>
                    <a:pt x="18215" y="18901"/>
                  </a:lnTo>
                  <a:lnTo>
                    <a:pt x="18820" y="16463"/>
                  </a:lnTo>
                  <a:lnTo>
                    <a:pt x="19426" y="14633"/>
                  </a:lnTo>
                  <a:lnTo>
                    <a:pt x="18820" y="12809"/>
                  </a:lnTo>
                  <a:lnTo>
                    <a:pt x="18215" y="11587"/>
                  </a:lnTo>
                  <a:lnTo>
                    <a:pt x="16393" y="10371"/>
                  </a:lnTo>
                  <a:lnTo>
                    <a:pt x="14576" y="10371"/>
                  </a:lnTo>
                  <a:lnTo>
                    <a:pt x="11543" y="10980"/>
                  </a:lnTo>
                  <a:lnTo>
                    <a:pt x="10327" y="13417"/>
                  </a:lnTo>
                  <a:lnTo>
                    <a:pt x="7282" y="13417"/>
                  </a:lnTo>
                  <a:lnTo>
                    <a:pt x="4855" y="13417"/>
                  </a:lnTo>
                  <a:lnTo>
                    <a:pt x="2427" y="13417"/>
                  </a:lnTo>
                  <a:lnTo>
                    <a:pt x="0" y="13417"/>
                  </a:lnTo>
                  <a:lnTo>
                    <a:pt x="0" y="10371"/>
                  </a:lnTo>
                  <a:lnTo>
                    <a:pt x="1217" y="7933"/>
                  </a:lnTo>
                  <a:lnTo>
                    <a:pt x="2427" y="5484"/>
                  </a:lnTo>
                  <a:lnTo>
                    <a:pt x="4249" y="3660"/>
                  </a:lnTo>
                  <a:lnTo>
                    <a:pt x="6066" y="1222"/>
                  </a:lnTo>
                  <a:lnTo>
                    <a:pt x="9116" y="614"/>
                  </a:lnTo>
                  <a:lnTo>
                    <a:pt x="115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3" name="Shape 4300"/>
            <p:cNvSpPr>
              <a:spLocks/>
            </p:cNvSpPr>
            <p:nvPr/>
          </p:nvSpPr>
          <p:spPr bwMode="auto">
            <a:xfrm>
              <a:off x="20896" y="4115"/>
              <a:ext cx="103" cy="85"/>
            </a:xfrm>
            <a:custGeom>
              <a:avLst/>
              <a:gdLst>
                <a:gd name="T0" fmla="*/ 48 w 10327"/>
                <a:gd name="T1" fmla="*/ 0 h 8530"/>
                <a:gd name="T2" fmla="*/ 103 w 10327"/>
                <a:gd name="T3" fmla="*/ 30 h 8530"/>
                <a:gd name="T4" fmla="*/ 97 w 10327"/>
                <a:gd name="T5" fmla="*/ 30 h 8530"/>
                <a:gd name="T6" fmla="*/ 91 w 10327"/>
                <a:gd name="T7" fmla="*/ 36 h 8530"/>
                <a:gd name="T8" fmla="*/ 91 w 10327"/>
                <a:gd name="T9" fmla="*/ 42 h 8530"/>
                <a:gd name="T10" fmla="*/ 103 w 10327"/>
                <a:gd name="T11" fmla="*/ 61 h 8530"/>
                <a:gd name="T12" fmla="*/ 36 w 10327"/>
                <a:gd name="T13" fmla="*/ 85 h 8530"/>
                <a:gd name="T14" fmla="*/ 0 w 10327"/>
                <a:gd name="T15" fmla="*/ 61 h 8530"/>
                <a:gd name="T16" fmla="*/ 0 w 10327"/>
                <a:gd name="T17" fmla="*/ 30 h 8530"/>
                <a:gd name="T18" fmla="*/ 48 w 10327"/>
                <a:gd name="T19" fmla="*/ 0 h 8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27"/>
                <a:gd name="T31" fmla="*/ 0 h 8530"/>
                <a:gd name="T32" fmla="*/ 10327 w 10327"/>
                <a:gd name="T33" fmla="*/ 8530 h 8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27" h="8530">
                  <a:moveTo>
                    <a:pt x="4855" y="0"/>
                  </a:moveTo>
                  <a:lnTo>
                    <a:pt x="10327" y="3046"/>
                  </a:lnTo>
                  <a:lnTo>
                    <a:pt x="9722" y="3046"/>
                  </a:lnTo>
                  <a:lnTo>
                    <a:pt x="9116" y="3654"/>
                  </a:lnTo>
                  <a:lnTo>
                    <a:pt x="9116" y="4262"/>
                  </a:lnTo>
                  <a:lnTo>
                    <a:pt x="10327" y="6092"/>
                  </a:lnTo>
                  <a:lnTo>
                    <a:pt x="3644" y="8530"/>
                  </a:lnTo>
                  <a:lnTo>
                    <a:pt x="0" y="6092"/>
                  </a:lnTo>
                  <a:lnTo>
                    <a:pt x="0" y="3046"/>
                  </a:lnTo>
                  <a:lnTo>
                    <a:pt x="485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4" name="Shape 4301"/>
            <p:cNvSpPr>
              <a:spLocks/>
            </p:cNvSpPr>
            <p:nvPr/>
          </p:nvSpPr>
          <p:spPr bwMode="auto">
            <a:xfrm>
              <a:off x="19421" y="5608"/>
              <a:ext cx="133" cy="573"/>
            </a:xfrm>
            <a:custGeom>
              <a:avLst/>
              <a:gdLst>
                <a:gd name="T0" fmla="*/ 0 w 13343"/>
                <a:gd name="T1" fmla="*/ 0 h 57301"/>
                <a:gd name="T2" fmla="*/ 115 w 13343"/>
                <a:gd name="T3" fmla="*/ 24 h 57301"/>
                <a:gd name="T4" fmla="*/ 133 w 13343"/>
                <a:gd name="T5" fmla="*/ 543 h 57301"/>
                <a:gd name="T6" fmla="*/ 0 w 13343"/>
                <a:gd name="T7" fmla="*/ 573 h 57301"/>
                <a:gd name="T8" fmla="*/ 0 w 13343"/>
                <a:gd name="T9" fmla="*/ 0 h 57301"/>
                <a:gd name="T10" fmla="*/ 0 60000 65536"/>
                <a:gd name="T11" fmla="*/ 0 60000 65536"/>
                <a:gd name="T12" fmla="*/ 0 60000 65536"/>
                <a:gd name="T13" fmla="*/ 0 60000 65536"/>
                <a:gd name="T14" fmla="*/ 0 60000 65536"/>
                <a:gd name="T15" fmla="*/ 0 w 13343"/>
                <a:gd name="T16" fmla="*/ 0 h 57301"/>
                <a:gd name="T17" fmla="*/ 13343 w 13343"/>
                <a:gd name="T18" fmla="*/ 57301 h 57301"/>
              </a:gdLst>
              <a:ahLst/>
              <a:cxnLst>
                <a:cxn ang="T10">
                  <a:pos x="T0" y="T1"/>
                </a:cxn>
                <a:cxn ang="T11">
                  <a:pos x="T2" y="T3"/>
                </a:cxn>
                <a:cxn ang="T12">
                  <a:pos x="T4" y="T5"/>
                </a:cxn>
                <a:cxn ang="T13">
                  <a:pos x="T6" y="T7"/>
                </a:cxn>
                <a:cxn ang="T14">
                  <a:pos x="T8" y="T9"/>
                </a:cxn>
              </a:cxnLst>
              <a:rect l="T15" t="T16" r="T17" b="T18"/>
              <a:pathLst>
                <a:path w="13343" h="57301">
                  <a:moveTo>
                    <a:pt x="0" y="0"/>
                  </a:moveTo>
                  <a:lnTo>
                    <a:pt x="11526" y="2438"/>
                  </a:lnTo>
                  <a:lnTo>
                    <a:pt x="13343" y="54256"/>
                  </a:lnTo>
                  <a:lnTo>
                    <a:pt x="0" y="57301"/>
                  </a:lnTo>
                  <a:lnTo>
                    <a:pt x="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5" name="Shape 4302"/>
            <p:cNvSpPr>
              <a:spLocks/>
            </p:cNvSpPr>
            <p:nvPr/>
          </p:nvSpPr>
          <p:spPr bwMode="auto">
            <a:xfrm>
              <a:off x="19105" y="5822"/>
              <a:ext cx="880" cy="756"/>
            </a:xfrm>
            <a:custGeom>
              <a:avLst/>
              <a:gdLst>
                <a:gd name="T0" fmla="*/ 364 w 87989"/>
                <a:gd name="T1" fmla="*/ 0 h 75590"/>
                <a:gd name="T2" fmla="*/ 394 w 87989"/>
                <a:gd name="T3" fmla="*/ 49 h 75590"/>
                <a:gd name="T4" fmla="*/ 370 w 87989"/>
                <a:gd name="T5" fmla="*/ 104 h 75590"/>
                <a:gd name="T6" fmla="*/ 291 w 87989"/>
                <a:gd name="T7" fmla="*/ 128 h 75590"/>
                <a:gd name="T8" fmla="*/ 219 w 87989"/>
                <a:gd name="T9" fmla="*/ 171 h 75590"/>
                <a:gd name="T10" fmla="*/ 158 w 87989"/>
                <a:gd name="T11" fmla="*/ 232 h 75590"/>
                <a:gd name="T12" fmla="*/ 115 w 87989"/>
                <a:gd name="T13" fmla="*/ 293 h 75590"/>
                <a:gd name="T14" fmla="*/ 109 w 87989"/>
                <a:gd name="T15" fmla="*/ 378 h 75590"/>
                <a:gd name="T16" fmla="*/ 121 w 87989"/>
                <a:gd name="T17" fmla="*/ 457 h 75590"/>
                <a:gd name="T18" fmla="*/ 164 w 87989"/>
                <a:gd name="T19" fmla="*/ 530 h 75590"/>
                <a:gd name="T20" fmla="*/ 231 w 87989"/>
                <a:gd name="T21" fmla="*/ 591 h 75590"/>
                <a:gd name="T22" fmla="*/ 316 w 87989"/>
                <a:gd name="T23" fmla="*/ 634 h 75590"/>
                <a:gd name="T24" fmla="*/ 394 w 87989"/>
                <a:gd name="T25" fmla="*/ 659 h 75590"/>
                <a:gd name="T26" fmla="*/ 480 w 87989"/>
                <a:gd name="T27" fmla="*/ 652 h 75590"/>
                <a:gd name="T28" fmla="*/ 571 w 87989"/>
                <a:gd name="T29" fmla="*/ 604 h 75590"/>
                <a:gd name="T30" fmla="*/ 655 w 87989"/>
                <a:gd name="T31" fmla="*/ 543 h 75590"/>
                <a:gd name="T32" fmla="*/ 722 w 87989"/>
                <a:gd name="T33" fmla="*/ 451 h 75590"/>
                <a:gd name="T34" fmla="*/ 765 w 87989"/>
                <a:gd name="T35" fmla="*/ 366 h 75590"/>
                <a:gd name="T36" fmla="*/ 771 w 87989"/>
                <a:gd name="T37" fmla="*/ 274 h 75590"/>
                <a:gd name="T38" fmla="*/ 740 w 87989"/>
                <a:gd name="T39" fmla="*/ 213 h 75590"/>
                <a:gd name="T40" fmla="*/ 686 w 87989"/>
                <a:gd name="T41" fmla="*/ 165 h 75590"/>
                <a:gd name="T42" fmla="*/ 613 w 87989"/>
                <a:gd name="T43" fmla="*/ 128 h 75590"/>
                <a:gd name="T44" fmla="*/ 528 w 87989"/>
                <a:gd name="T45" fmla="*/ 104 h 75590"/>
                <a:gd name="T46" fmla="*/ 437 w 87989"/>
                <a:gd name="T47" fmla="*/ 104 h 75590"/>
                <a:gd name="T48" fmla="*/ 431 w 87989"/>
                <a:gd name="T49" fmla="*/ 55 h 75590"/>
                <a:gd name="T50" fmla="*/ 431 w 87989"/>
                <a:gd name="T51" fmla="*/ 0 h 75590"/>
                <a:gd name="T52" fmla="*/ 492 w 87989"/>
                <a:gd name="T53" fmla="*/ 0 h 75590"/>
                <a:gd name="T54" fmla="*/ 552 w 87989"/>
                <a:gd name="T55" fmla="*/ 6 h 75590"/>
                <a:gd name="T56" fmla="*/ 613 w 87989"/>
                <a:gd name="T57" fmla="*/ 18 h 75590"/>
                <a:gd name="T58" fmla="*/ 674 w 87989"/>
                <a:gd name="T59" fmla="*/ 37 h 75590"/>
                <a:gd name="T60" fmla="*/ 765 w 87989"/>
                <a:gd name="T61" fmla="*/ 85 h 75590"/>
                <a:gd name="T62" fmla="*/ 838 w 87989"/>
                <a:gd name="T63" fmla="*/ 159 h 75590"/>
                <a:gd name="T64" fmla="*/ 874 w 87989"/>
                <a:gd name="T65" fmla="*/ 244 h 75590"/>
                <a:gd name="T66" fmla="*/ 880 w 87989"/>
                <a:gd name="T67" fmla="*/ 311 h 75590"/>
                <a:gd name="T68" fmla="*/ 874 w 87989"/>
                <a:gd name="T69" fmla="*/ 372 h 75590"/>
                <a:gd name="T70" fmla="*/ 856 w 87989"/>
                <a:gd name="T71" fmla="*/ 439 h 75590"/>
                <a:gd name="T72" fmla="*/ 819 w 87989"/>
                <a:gd name="T73" fmla="*/ 512 h 75590"/>
                <a:gd name="T74" fmla="*/ 747 w 87989"/>
                <a:gd name="T75" fmla="*/ 622 h 75590"/>
                <a:gd name="T76" fmla="*/ 655 w 87989"/>
                <a:gd name="T77" fmla="*/ 683 h 75590"/>
                <a:gd name="T78" fmla="*/ 601 w 87989"/>
                <a:gd name="T79" fmla="*/ 719 h 75590"/>
                <a:gd name="T80" fmla="*/ 540 w 87989"/>
                <a:gd name="T81" fmla="*/ 738 h 75590"/>
                <a:gd name="T82" fmla="*/ 473 w 87989"/>
                <a:gd name="T83" fmla="*/ 750 h 75590"/>
                <a:gd name="T84" fmla="*/ 407 w 87989"/>
                <a:gd name="T85" fmla="*/ 750 h 75590"/>
                <a:gd name="T86" fmla="*/ 340 w 87989"/>
                <a:gd name="T87" fmla="*/ 744 h 75590"/>
                <a:gd name="T88" fmla="*/ 279 w 87989"/>
                <a:gd name="T89" fmla="*/ 726 h 75590"/>
                <a:gd name="T90" fmla="*/ 219 w 87989"/>
                <a:gd name="T91" fmla="*/ 701 h 75590"/>
                <a:gd name="T92" fmla="*/ 152 w 87989"/>
                <a:gd name="T93" fmla="*/ 659 h 75590"/>
                <a:gd name="T94" fmla="*/ 73 w 87989"/>
                <a:gd name="T95" fmla="*/ 579 h 75590"/>
                <a:gd name="T96" fmla="*/ 24 w 87989"/>
                <a:gd name="T97" fmla="*/ 488 h 75590"/>
                <a:gd name="T98" fmla="*/ 6 w 87989"/>
                <a:gd name="T99" fmla="*/ 427 h 75590"/>
                <a:gd name="T100" fmla="*/ 0 w 87989"/>
                <a:gd name="T101" fmla="*/ 366 h 75590"/>
                <a:gd name="T102" fmla="*/ 6 w 87989"/>
                <a:gd name="T103" fmla="*/ 305 h 75590"/>
                <a:gd name="T104" fmla="*/ 30 w 87989"/>
                <a:gd name="T105" fmla="*/ 238 h 75590"/>
                <a:gd name="T106" fmla="*/ 79 w 87989"/>
                <a:gd name="T107" fmla="*/ 146 h 75590"/>
                <a:gd name="T108" fmla="*/ 139 w 87989"/>
                <a:gd name="T109" fmla="*/ 79 h 75590"/>
                <a:gd name="T110" fmla="*/ 231 w 87989"/>
                <a:gd name="T111" fmla="*/ 30 h 75590"/>
                <a:gd name="T112" fmla="*/ 285 w 87989"/>
                <a:gd name="T113" fmla="*/ 6 h 755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89"/>
                <a:gd name="T172" fmla="*/ 0 h 75590"/>
                <a:gd name="T173" fmla="*/ 87989 w 87989"/>
                <a:gd name="T174" fmla="*/ 75590 h 755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89" h="75590">
                  <a:moveTo>
                    <a:pt x="32157" y="0"/>
                  </a:moveTo>
                  <a:lnTo>
                    <a:pt x="33979" y="0"/>
                  </a:lnTo>
                  <a:lnTo>
                    <a:pt x="36407" y="0"/>
                  </a:lnTo>
                  <a:lnTo>
                    <a:pt x="38828" y="0"/>
                  </a:lnTo>
                  <a:lnTo>
                    <a:pt x="38828" y="2438"/>
                  </a:lnTo>
                  <a:lnTo>
                    <a:pt x="39439" y="4876"/>
                  </a:lnTo>
                  <a:lnTo>
                    <a:pt x="39439" y="6700"/>
                  </a:lnTo>
                  <a:lnTo>
                    <a:pt x="40045" y="10360"/>
                  </a:lnTo>
                  <a:lnTo>
                    <a:pt x="37012" y="10360"/>
                  </a:lnTo>
                  <a:lnTo>
                    <a:pt x="34584" y="10968"/>
                  </a:lnTo>
                  <a:lnTo>
                    <a:pt x="31552" y="11576"/>
                  </a:lnTo>
                  <a:lnTo>
                    <a:pt x="29124" y="12809"/>
                  </a:lnTo>
                  <a:lnTo>
                    <a:pt x="26702" y="14025"/>
                  </a:lnTo>
                  <a:lnTo>
                    <a:pt x="24275" y="15247"/>
                  </a:lnTo>
                  <a:lnTo>
                    <a:pt x="21848" y="17071"/>
                  </a:lnTo>
                  <a:lnTo>
                    <a:pt x="20014" y="18900"/>
                  </a:lnTo>
                  <a:lnTo>
                    <a:pt x="18192" y="20725"/>
                  </a:lnTo>
                  <a:lnTo>
                    <a:pt x="15770" y="23163"/>
                  </a:lnTo>
                  <a:lnTo>
                    <a:pt x="13948" y="24992"/>
                  </a:lnTo>
                  <a:lnTo>
                    <a:pt x="13343" y="27425"/>
                  </a:lnTo>
                  <a:lnTo>
                    <a:pt x="11520" y="29266"/>
                  </a:lnTo>
                  <a:lnTo>
                    <a:pt x="10915" y="32314"/>
                  </a:lnTo>
                  <a:lnTo>
                    <a:pt x="10915" y="34750"/>
                  </a:lnTo>
                  <a:lnTo>
                    <a:pt x="10915" y="37796"/>
                  </a:lnTo>
                  <a:lnTo>
                    <a:pt x="10915" y="40232"/>
                  </a:lnTo>
                  <a:lnTo>
                    <a:pt x="11520" y="42669"/>
                  </a:lnTo>
                  <a:lnTo>
                    <a:pt x="12132" y="45729"/>
                  </a:lnTo>
                  <a:lnTo>
                    <a:pt x="13343" y="48166"/>
                  </a:lnTo>
                  <a:lnTo>
                    <a:pt x="14553" y="50602"/>
                  </a:lnTo>
                  <a:lnTo>
                    <a:pt x="16375" y="53038"/>
                  </a:lnTo>
                  <a:lnTo>
                    <a:pt x="18803" y="54866"/>
                  </a:lnTo>
                  <a:lnTo>
                    <a:pt x="21225" y="57302"/>
                  </a:lnTo>
                  <a:lnTo>
                    <a:pt x="23058" y="59130"/>
                  </a:lnTo>
                  <a:lnTo>
                    <a:pt x="26091" y="60348"/>
                  </a:lnTo>
                  <a:lnTo>
                    <a:pt x="28519" y="62175"/>
                  </a:lnTo>
                  <a:lnTo>
                    <a:pt x="31552" y="63408"/>
                  </a:lnTo>
                  <a:lnTo>
                    <a:pt x="33979" y="64626"/>
                  </a:lnTo>
                  <a:lnTo>
                    <a:pt x="37012" y="65235"/>
                  </a:lnTo>
                  <a:lnTo>
                    <a:pt x="39439" y="65844"/>
                  </a:lnTo>
                  <a:lnTo>
                    <a:pt x="42472" y="65844"/>
                  </a:lnTo>
                  <a:lnTo>
                    <a:pt x="45517" y="65844"/>
                  </a:lnTo>
                  <a:lnTo>
                    <a:pt x="47945" y="65235"/>
                  </a:lnTo>
                  <a:lnTo>
                    <a:pt x="51583" y="63408"/>
                  </a:lnTo>
                  <a:lnTo>
                    <a:pt x="54616" y="62799"/>
                  </a:lnTo>
                  <a:lnTo>
                    <a:pt x="57043" y="60348"/>
                  </a:lnTo>
                  <a:lnTo>
                    <a:pt x="60076" y="58521"/>
                  </a:lnTo>
                  <a:lnTo>
                    <a:pt x="62498" y="56084"/>
                  </a:lnTo>
                  <a:lnTo>
                    <a:pt x="65531" y="54256"/>
                  </a:lnTo>
                  <a:lnTo>
                    <a:pt x="67958" y="50602"/>
                  </a:lnTo>
                  <a:lnTo>
                    <a:pt x="70397" y="48166"/>
                  </a:lnTo>
                  <a:lnTo>
                    <a:pt x="72219" y="45106"/>
                  </a:lnTo>
                  <a:lnTo>
                    <a:pt x="74036" y="42669"/>
                  </a:lnTo>
                  <a:lnTo>
                    <a:pt x="75252" y="39624"/>
                  </a:lnTo>
                  <a:lnTo>
                    <a:pt x="76463" y="36578"/>
                  </a:lnTo>
                  <a:lnTo>
                    <a:pt x="77069" y="33532"/>
                  </a:lnTo>
                  <a:lnTo>
                    <a:pt x="77069" y="31096"/>
                  </a:lnTo>
                  <a:lnTo>
                    <a:pt x="77069" y="27425"/>
                  </a:lnTo>
                  <a:lnTo>
                    <a:pt x="76463" y="25600"/>
                  </a:lnTo>
                  <a:lnTo>
                    <a:pt x="75252" y="23163"/>
                  </a:lnTo>
                  <a:lnTo>
                    <a:pt x="74036" y="21332"/>
                  </a:lnTo>
                  <a:lnTo>
                    <a:pt x="72825" y="19509"/>
                  </a:lnTo>
                  <a:lnTo>
                    <a:pt x="71008" y="17679"/>
                  </a:lnTo>
                  <a:lnTo>
                    <a:pt x="68564" y="16463"/>
                  </a:lnTo>
                  <a:lnTo>
                    <a:pt x="66747" y="15247"/>
                  </a:lnTo>
                  <a:lnTo>
                    <a:pt x="63714" y="14025"/>
                  </a:lnTo>
                  <a:lnTo>
                    <a:pt x="61287" y="12809"/>
                  </a:lnTo>
                  <a:lnTo>
                    <a:pt x="58859" y="11576"/>
                  </a:lnTo>
                  <a:lnTo>
                    <a:pt x="55827" y="10968"/>
                  </a:lnTo>
                  <a:lnTo>
                    <a:pt x="52794" y="10360"/>
                  </a:lnTo>
                  <a:lnTo>
                    <a:pt x="49761" y="10360"/>
                  </a:lnTo>
                  <a:lnTo>
                    <a:pt x="46728" y="10360"/>
                  </a:lnTo>
                  <a:lnTo>
                    <a:pt x="43683" y="10360"/>
                  </a:lnTo>
                  <a:lnTo>
                    <a:pt x="43078" y="7922"/>
                  </a:lnTo>
                  <a:lnTo>
                    <a:pt x="43078" y="6700"/>
                  </a:lnTo>
                  <a:lnTo>
                    <a:pt x="43078" y="5484"/>
                  </a:lnTo>
                  <a:lnTo>
                    <a:pt x="43078" y="4876"/>
                  </a:lnTo>
                  <a:lnTo>
                    <a:pt x="43078" y="2438"/>
                  </a:lnTo>
                  <a:lnTo>
                    <a:pt x="43078" y="0"/>
                  </a:lnTo>
                  <a:lnTo>
                    <a:pt x="44894" y="0"/>
                  </a:lnTo>
                  <a:lnTo>
                    <a:pt x="47339" y="0"/>
                  </a:lnTo>
                  <a:lnTo>
                    <a:pt x="49155" y="0"/>
                  </a:lnTo>
                  <a:lnTo>
                    <a:pt x="51583" y="608"/>
                  </a:lnTo>
                  <a:lnTo>
                    <a:pt x="53405" y="608"/>
                  </a:lnTo>
                  <a:lnTo>
                    <a:pt x="55221" y="608"/>
                  </a:lnTo>
                  <a:lnTo>
                    <a:pt x="57648" y="1222"/>
                  </a:lnTo>
                  <a:lnTo>
                    <a:pt x="59465" y="1830"/>
                  </a:lnTo>
                  <a:lnTo>
                    <a:pt x="61287" y="1830"/>
                  </a:lnTo>
                  <a:lnTo>
                    <a:pt x="63109" y="2438"/>
                  </a:lnTo>
                  <a:lnTo>
                    <a:pt x="64925" y="3046"/>
                  </a:lnTo>
                  <a:lnTo>
                    <a:pt x="67353" y="3654"/>
                  </a:lnTo>
                  <a:lnTo>
                    <a:pt x="70397" y="4876"/>
                  </a:lnTo>
                  <a:lnTo>
                    <a:pt x="74036" y="7314"/>
                  </a:lnTo>
                  <a:lnTo>
                    <a:pt x="76463" y="8530"/>
                  </a:lnTo>
                  <a:lnTo>
                    <a:pt x="79496" y="10968"/>
                  </a:lnTo>
                  <a:lnTo>
                    <a:pt x="81318" y="12809"/>
                  </a:lnTo>
                  <a:lnTo>
                    <a:pt x="83745" y="15855"/>
                  </a:lnTo>
                  <a:lnTo>
                    <a:pt x="85562" y="18900"/>
                  </a:lnTo>
                  <a:lnTo>
                    <a:pt x="86778" y="22554"/>
                  </a:lnTo>
                  <a:lnTo>
                    <a:pt x="87384" y="24378"/>
                  </a:lnTo>
                  <a:lnTo>
                    <a:pt x="87989" y="26208"/>
                  </a:lnTo>
                  <a:lnTo>
                    <a:pt x="87989" y="28647"/>
                  </a:lnTo>
                  <a:lnTo>
                    <a:pt x="87989" y="31096"/>
                  </a:lnTo>
                  <a:lnTo>
                    <a:pt x="87989" y="32924"/>
                  </a:lnTo>
                  <a:lnTo>
                    <a:pt x="87989" y="34750"/>
                  </a:lnTo>
                  <a:lnTo>
                    <a:pt x="87384" y="37187"/>
                  </a:lnTo>
                  <a:lnTo>
                    <a:pt x="86778" y="39624"/>
                  </a:lnTo>
                  <a:lnTo>
                    <a:pt x="86167" y="41451"/>
                  </a:lnTo>
                  <a:lnTo>
                    <a:pt x="85562" y="43887"/>
                  </a:lnTo>
                  <a:lnTo>
                    <a:pt x="84956" y="45729"/>
                  </a:lnTo>
                  <a:lnTo>
                    <a:pt x="84351" y="47556"/>
                  </a:lnTo>
                  <a:lnTo>
                    <a:pt x="81923" y="51211"/>
                  </a:lnTo>
                  <a:lnTo>
                    <a:pt x="79496" y="54866"/>
                  </a:lnTo>
                  <a:lnTo>
                    <a:pt x="77069" y="58521"/>
                  </a:lnTo>
                  <a:lnTo>
                    <a:pt x="74647" y="62175"/>
                  </a:lnTo>
                  <a:lnTo>
                    <a:pt x="71008" y="64626"/>
                  </a:lnTo>
                  <a:lnTo>
                    <a:pt x="67958" y="67063"/>
                  </a:lnTo>
                  <a:lnTo>
                    <a:pt x="65531" y="68281"/>
                  </a:lnTo>
                  <a:lnTo>
                    <a:pt x="63714" y="69499"/>
                  </a:lnTo>
                  <a:lnTo>
                    <a:pt x="61892" y="70109"/>
                  </a:lnTo>
                  <a:lnTo>
                    <a:pt x="60076" y="71936"/>
                  </a:lnTo>
                  <a:lnTo>
                    <a:pt x="58254" y="72544"/>
                  </a:lnTo>
                  <a:lnTo>
                    <a:pt x="55827" y="73154"/>
                  </a:lnTo>
                  <a:lnTo>
                    <a:pt x="54010" y="73763"/>
                  </a:lnTo>
                  <a:lnTo>
                    <a:pt x="52188" y="74372"/>
                  </a:lnTo>
                  <a:lnTo>
                    <a:pt x="49761" y="74981"/>
                  </a:lnTo>
                  <a:lnTo>
                    <a:pt x="47339" y="74981"/>
                  </a:lnTo>
                  <a:lnTo>
                    <a:pt x="44894" y="74981"/>
                  </a:lnTo>
                  <a:lnTo>
                    <a:pt x="43078" y="75590"/>
                  </a:lnTo>
                  <a:lnTo>
                    <a:pt x="40650" y="74981"/>
                  </a:lnTo>
                  <a:lnTo>
                    <a:pt x="38223" y="74981"/>
                  </a:lnTo>
                  <a:lnTo>
                    <a:pt x="36407" y="74981"/>
                  </a:lnTo>
                  <a:lnTo>
                    <a:pt x="33979" y="74372"/>
                  </a:lnTo>
                  <a:lnTo>
                    <a:pt x="32157" y="73763"/>
                  </a:lnTo>
                  <a:lnTo>
                    <a:pt x="29735" y="73154"/>
                  </a:lnTo>
                  <a:lnTo>
                    <a:pt x="27913" y="72544"/>
                  </a:lnTo>
                  <a:lnTo>
                    <a:pt x="26091" y="72544"/>
                  </a:lnTo>
                  <a:lnTo>
                    <a:pt x="24275" y="71326"/>
                  </a:lnTo>
                  <a:lnTo>
                    <a:pt x="21848" y="70109"/>
                  </a:lnTo>
                  <a:lnTo>
                    <a:pt x="20619" y="69499"/>
                  </a:lnTo>
                  <a:lnTo>
                    <a:pt x="18803" y="68281"/>
                  </a:lnTo>
                  <a:lnTo>
                    <a:pt x="15165" y="65844"/>
                  </a:lnTo>
                  <a:lnTo>
                    <a:pt x="12737" y="64017"/>
                  </a:lnTo>
                  <a:lnTo>
                    <a:pt x="9099" y="60957"/>
                  </a:lnTo>
                  <a:lnTo>
                    <a:pt x="7277" y="57911"/>
                  </a:lnTo>
                  <a:lnTo>
                    <a:pt x="4849" y="54256"/>
                  </a:lnTo>
                  <a:lnTo>
                    <a:pt x="3033" y="50602"/>
                  </a:lnTo>
                  <a:lnTo>
                    <a:pt x="2427" y="48774"/>
                  </a:lnTo>
                  <a:lnTo>
                    <a:pt x="1211" y="46947"/>
                  </a:lnTo>
                  <a:lnTo>
                    <a:pt x="606" y="44496"/>
                  </a:lnTo>
                  <a:lnTo>
                    <a:pt x="606" y="42669"/>
                  </a:lnTo>
                  <a:lnTo>
                    <a:pt x="0" y="40842"/>
                  </a:lnTo>
                  <a:lnTo>
                    <a:pt x="0" y="39014"/>
                  </a:lnTo>
                  <a:lnTo>
                    <a:pt x="0" y="36578"/>
                  </a:lnTo>
                  <a:lnTo>
                    <a:pt x="0" y="34750"/>
                  </a:lnTo>
                  <a:lnTo>
                    <a:pt x="0" y="32314"/>
                  </a:lnTo>
                  <a:lnTo>
                    <a:pt x="606" y="30487"/>
                  </a:lnTo>
                  <a:lnTo>
                    <a:pt x="1211" y="28647"/>
                  </a:lnTo>
                  <a:lnTo>
                    <a:pt x="1817" y="26816"/>
                  </a:lnTo>
                  <a:lnTo>
                    <a:pt x="3033" y="23770"/>
                  </a:lnTo>
                  <a:lnTo>
                    <a:pt x="4244" y="20725"/>
                  </a:lnTo>
                  <a:lnTo>
                    <a:pt x="5455" y="17071"/>
                  </a:lnTo>
                  <a:lnTo>
                    <a:pt x="7882" y="14633"/>
                  </a:lnTo>
                  <a:lnTo>
                    <a:pt x="9704" y="12201"/>
                  </a:lnTo>
                  <a:lnTo>
                    <a:pt x="12132" y="10360"/>
                  </a:lnTo>
                  <a:lnTo>
                    <a:pt x="13948" y="7922"/>
                  </a:lnTo>
                  <a:lnTo>
                    <a:pt x="16981" y="6092"/>
                  </a:lnTo>
                  <a:lnTo>
                    <a:pt x="19409" y="3654"/>
                  </a:lnTo>
                  <a:lnTo>
                    <a:pt x="23058" y="3046"/>
                  </a:lnTo>
                  <a:lnTo>
                    <a:pt x="24275" y="1830"/>
                  </a:lnTo>
                  <a:lnTo>
                    <a:pt x="26091" y="1222"/>
                  </a:lnTo>
                  <a:lnTo>
                    <a:pt x="28519" y="608"/>
                  </a:lnTo>
                  <a:lnTo>
                    <a:pt x="30341" y="608"/>
                  </a:lnTo>
                  <a:lnTo>
                    <a:pt x="3215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6" name="Shape 4303"/>
            <p:cNvSpPr>
              <a:spLocks/>
            </p:cNvSpPr>
            <p:nvPr/>
          </p:nvSpPr>
          <p:spPr bwMode="auto">
            <a:xfrm>
              <a:off x="19215" y="5931"/>
              <a:ext cx="631" cy="500"/>
            </a:xfrm>
            <a:custGeom>
              <a:avLst/>
              <a:gdLst>
                <a:gd name="T0" fmla="*/ 576 w 63121"/>
                <a:gd name="T1" fmla="*/ 0 h 49990"/>
                <a:gd name="T2" fmla="*/ 631 w 63121"/>
                <a:gd name="T3" fmla="*/ 85 h 49990"/>
                <a:gd name="T4" fmla="*/ 67 w 63121"/>
                <a:gd name="T5" fmla="*/ 500 h 49990"/>
                <a:gd name="T6" fmla="*/ 0 w 63121"/>
                <a:gd name="T7" fmla="*/ 421 h 49990"/>
                <a:gd name="T8" fmla="*/ 576 w 63121"/>
                <a:gd name="T9" fmla="*/ 0 h 49990"/>
                <a:gd name="T10" fmla="*/ 0 60000 65536"/>
                <a:gd name="T11" fmla="*/ 0 60000 65536"/>
                <a:gd name="T12" fmla="*/ 0 60000 65536"/>
                <a:gd name="T13" fmla="*/ 0 60000 65536"/>
                <a:gd name="T14" fmla="*/ 0 60000 65536"/>
                <a:gd name="T15" fmla="*/ 0 w 63121"/>
                <a:gd name="T16" fmla="*/ 0 h 49990"/>
                <a:gd name="T17" fmla="*/ 63121 w 63121"/>
                <a:gd name="T18" fmla="*/ 49990 h 49990"/>
              </a:gdLst>
              <a:ahLst/>
              <a:cxnLst>
                <a:cxn ang="T10">
                  <a:pos x="T0" y="T1"/>
                </a:cxn>
                <a:cxn ang="T11">
                  <a:pos x="T2" y="T3"/>
                </a:cxn>
                <a:cxn ang="T12">
                  <a:pos x="T4" y="T5"/>
                </a:cxn>
                <a:cxn ang="T13">
                  <a:pos x="T6" y="T7"/>
                </a:cxn>
                <a:cxn ang="T14">
                  <a:pos x="T8" y="T9"/>
                </a:cxn>
              </a:cxnLst>
              <a:rect l="T15" t="T16" r="T17" b="T18"/>
              <a:pathLst>
                <a:path w="63121" h="49990">
                  <a:moveTo>
                    <a:pt x="57649" y="0"/>
                  </a:moveTo>
                  <a:lnTo>
                    <a:pt x="63121" y="8541"/>
                  </a:lnTo>
                  <a:lnTo>
                    <a:pt x="6671" y="49990"/>
                  </a:lnTo>
                  <a:lnTo>
                    <a:pt x="0" y="42070"/>
                  </a:lnTo>
                  <a:lnTo>
                    <a:pt x="576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7" name="Shape 4304"/>
            <p:cNvSpPr>
              <a:spLocks/>
            </p:cNvSpPr>
            <p:nvPr/>
          </p:nvSpPr>
          <p:spPr bwMode="auto">
            <a:xfrm>
              <a:off x="19221" y="5986"/>
              <a:ext cx="594" cy="464"/>
            </a:xfrm>
            <a:custGeom>
              <a:avLst/>
              <a:gdLst>
                <a:gd name="T0" fmla="*/ 73 w 59488"/>
                <a:gd name="T1" fmla="*/ 0 h 46336"/>
                <a:gd name="T2" fmla="*/ 594 w 59488"/>
                <a:gd name="T3" fmla="*/ 397 h 46336"/>
                <a:gd name="T4" fmla="*/ 533 w 59488"/>
                <a:gd name="T5" fmla="*/ 464 h 46336"/>
                <a:gd name="T6" fmla="*/ 527 w 59488"/>
                <a:gd name="T7" fmla="*/ 458 h 46336"/>
                <a:gd name="T8" fmla="*/ 509 w 59488"/>
                <a:gd name="T9" fmla="*/ 446 h 46336"/>
                <a:gd name="T10" fmla="*/ 485 w 59488"/>
                <a:gd name="T11" fmla="*/ 427 h 46336"/>
                <a:gd name="T12" fmla="*/ 455 w 59488"/>
                <a:gd name="T13" fmla="*/ 403 h 46336"/>
                <a:gd name="T14" fmla="*/ 436 w 59488"/>
                <a:gd name="T15" fmla="*/ 385 h 46336"/>
                <a:gd name="T16" fmla="*/ 412 w 59488"/>
                <a:gd name="T17" fmla="*/ 366 h 46336"/>
                <a:gd name="T18" fmla="*/ 394 w 59488"/>
                <a:gd name="T19" fmla="*/ 354 h 46336"/>
                <a:gd name="T20" fmla="*/ 376 w 59488"/>
                <a:gd name="T21" fmla="*/ 336 h 46336"/>
                <a:gd name="T22" fmla="*/ 352 w 59488"/>
                <a:gd name="T23" fmla="*/ 317 h 46336"/>
                <a:gd name="T24" fmla="*/ 327 w 59488"/>
                <a:gd name="T25" fmla="*/ 305 h 46336"/>
                <a:gd name="T26" fmla="*/ 303 w 59488"/>
                <a:gd name="T27" fmla="*/ 287 h 46336"/>
                <a:gd name="T28" fmla="*/ 279 w 59488"/>
                <a:gd name="T29" fmla="*/ 269 h 46336"/>
                <a:gd name="T30" fmla="*/ 255 w 59488"/>
                <a:gd name="T31" fmla="*/ 250 h 46336"/>
                <a:gd name="T32" fmla="*/ 230 w 59488"/>
                <a:gd name="T33" fmla="*/ 232 h 46336"/>
                <a:gd name="T34" fmla="*/ 206 w 59488"/>
                <a:gd name="T35" fmla="*/ 208 h 46336"/>
                <a:gd name="T36" fmla="*/ 182 w 59488"/>
                <a:gd name="T37" fmla="*/ 195 h 46336"/>
                <a:gd name="T38" fmla="*/ 158 w 59488"/>
                <a:gd name="T39" fmla="*/ 177 h 46336"/>
                <a:gd name="T40" fmla="*/ 133 w 59488"/>
                <a:gd name="T41" fmla="*/ 159 h 46336"/>
                <a:gd name="T42" fmla="*/ 115 w 59488"/>
                <a:gd name="T43" fmla="*/ 140 h 46336"/>
                <a:gd name="T44" fmla="*/ 97 w 59488"/>
                <a:gd name="T45" fmla="*/ 128 h 46336"/>
                <a:gd name="T46" fmla="*/ 79 w 59488"/>
                <a:gd name="T47" fmla="*/ 110 h 46336"/>
                <a:gd name="T48" fmla="*/ 61 w 59488"/>
                <a:gd name="T49" fmla="*/ 98 h 46336"/>
                <a:gd name="T50" fmla="*/ 42 w 59488"/>
                <a:gd name="T51" fmla="*/ 92 h 46336"/>
                <a:gd name="T52" fmla="*/ 30 w 59488"/>
                <a:gd name="T53" fmla="*/ 79 h 46336"/>
                <a:gd name="T54" fmla="*/ 12 w 59488"/>
                <a:gd name="T55" fmla="*/ 67 h 46336"/>
                <a:gd name="T56" fmla="*/ 0 w 59488"/>
                <a:gd name="T57" fmla="*/ 61 h 46336"/>
                <a:gd name="T58" fmla="*/ 73 w 59488"/>
                <a:gd name="T59" fmla="*/ 0 h 463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488"/>
                <a:gd name="T91" fmla="*/ 0 h 46336"/>
                <a:gd name="T92" fmla="*/ 59488 w 59488"/>
                <a:gd name="T93" fmla="*/ 46336 h 463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488" h="46336">
                  <a:moveTo>
                    <a:pt x="7283" y="0"/>
                  </a:moveTo>
                  <a:lnTo>
                    <a:pt x="59488" y="39622"/>
                  </a:lnTo>
                  <a:lnTo>
                    <a:pt x="53405" y="46336"/>
                  </a:lnTo>
                  <a:lnTo>
                    <a:pt x="52799" y="45712"/>
                  </a:lnTo>
                  <a:lnTo>
                    <a:pt x="50977" y="44495"/>
                  </a:lnTo>
                  <a:lnTo>
                    <a:pt x="48556" y="42667"/>
                  </a:lnTo>
                  <a:lnTo>
                    <a:pt x="45523" y="40230"/>
                  </a:lnTo>
                  <a:lnTo>
                    <a:pt x="43701" y="38403"/>
                  </a:lnTo>
                  <a:lnTo>
                    <a:pt x="41273" y="36575"/>
                  </a:lnTo>
                  <a:lnTo>
                    <a:pt x="39457" y="35358"/>
                  </a:lnTo>
                  <a:lnTo>
                    <a:pt x="37635" y="33530"/>
                  </a:lnTo>
                  <a:lnTo>
                    <a:pt x="35207" y="31703"/>
                  </a:lnTo>
                  <a:lnTo>
                    <a:pt x="32769" y="30485"/>
                  </a:lnTo>
                  <a:lnTo>
                    <a:pt x="30341" y="28643"/>
                  </a:lnTo>
                  <a:lnTo>
                    <a:pt x="27919" y="26815"/>
                  </a:lnTo>
                  <a:lnTo>
                    <a:pt x="25492" y="24988"/>
                  </a:lnTo>
                  <a:lnTo>
                    <a:pt x="23064" y="23161"/>
                  </a:lnTo>
                  <a:lnTo>
                    <a:pt x="20637" y="20725"/>
                  </a:lnTo>
                  <a:lnTo>
                    <a:pt x="18215" y="19506"/>
                  </a:lnTo>
                  <a:lnTo>
                    <a:pt x="15788" y="17679"/>
                  </a:lnTo>
                  <a:lnTo>
                    <a:pt x="13360" y="15851"/>
                  </a:lnTo>
                  <a:lnTo>
                    <a:pt x="11538" y="14024"/>
                  </a:lnTo>
                  <a:lnTo>
                    <a:pt x="9704" y="12803"/>
                  </a:lnTo>
                  <a:lnTo>
                    <a:pt x="7888" y="10962"/>
                  </a:lnTo>
                  <a:lnTo>
                    <a:pt x="6066" y="9746"/>
                  </a:lnTo>
                  <a:lnTo>
                    <a:pt x="4250" y="9138"/>
                  </a:lnTo>
                  <a:lnTo>
                    <a:pt x="3033" y="7916"/>
                  </a:lnTo>
                  <a:lnTo>
                    <a:pt x="1217" y="6700"/>
                  </a:lnTo>
                  <a:lnTo>
                    <a:pt x="0" y="6092"/>
                  </a:lnTo>
                  <a:lnTo>
                    <a:pt x="728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8" name="Shape 4305"/>
            <p:cNvSpPr>
              <a:spLocks/>
            </p:cNvSpPr>
            <p:nvPr/>
          </p:nvSpPr>
          <p:spPr bwMode="auto">
            <a:xfrm>
              <a:off x="16241" y="5700"/>
              <a:ext cx="613" cy="420"/>
            </a:xfrm>
            <a:custGeom>
              <a:avLst/>
              <a:gdLst>
                <a:gd name="T0" fmla="*/ 79 w 61287"/>
                <a:gd name="T1" fmla="*/ 0 h 42072"/>
                <a:gd name="T2" fmla="*/ 613 w 61287"/>
                <a:gd name="T3" fmla="*/ 365 h 42072"/>
                <a:gd name="T4" fmla="*/ 522 w 61287"/>
                <a:gd name="T5" fmla="*/ 420 h 42072"/>
                <a:gd name="T6" fmla="*/ 516 w 61287"/>
                <a:gd name="T7" fmla="*/ 414 h 42072"/>
                <a:gd name="T8" fmla="*/ 498 w 61287"/>
                <a:gd name="T9" fmla="*/ 402 h 42072"/>
                <a:gd name="T10" fmla="*/ 467 w 61287"/>
                <a:gd name="T11" fmla="*/ 383 h 42072"/>
                <a:gd name="T12" fmla="*/ 437 w 61287"/>
                <a:gd name="T13" fmla="*/ 359 h 42072"/>
                <a:gd name="T14" fmla="*/ 419 w 61287"/>
                <a:gd name="T15" fmla="*/ 341 h 42072"/>
                <a:gd name="T16" fmla="*/ 401 w 61287"/>
                <a:gd name="T17" fmla="*/ 329 h 42072"/>
                <a:gd name="T18" fmla="*/ 376 w 61287"/>
                <a:gd name="T19" fmla="*/ 310 h 42072"/>
                <a:gd name="T20" fmla="*/ 358 w 61287"/>
                <a:gd name="T21" fmla="*/ 292 h 42072"/>
                <a:gd name="T22" fmla="*/ 334 w 61287"/>
                <a:gd name="T23" fmla="*/ 280 h 42072"/>
                <a:gd name="T24" fmla="*/ 310 w 61287"/>
                <a:gd name="T25" fmla="*/ 262 h 42072"/>
                <a:gd name="T26" fmla="*/ 285 w 61287"/>
                <a:gd name="T27" fmla="*/ 244 h 42072"/>
                <a:gd name="T28" fmla="*/ 267 w 61287"/>
                <a:gd name="T29" fmla="*/ 231 h 42072"/>
                <a:gd name="T30" fmla="*/ 237 w 61287"/>
                <a:gd name="T31" fmla="*/ 207 h 42072"/>
                <a:gd name="T32" fmla="*/ 218 w 61287"/>
                <a:gd name="T33" fmla="*/ 195 h 42072"/>
                <a:gd name="T34" fmla="*/ 194 w 61287"/>
                <a:gd name="T35" fmla="*/ 176 h 42072"/>
                <a:gd name="T36" fmla="*/ 170 w 61287"/>
                <a:gd name="T37" fmla="*/ 158 h 42072"/>
                <a:gd name="T38" fmla="*/ 146 w 61287"/>
                <a:gd name="T39" fmla="*/ 140 h 42072"/>
                <a:gd name="T40" fmla="*/ 127 w 61287"/>
                <a:gd name="T41" fmla="*/ 128 h 42072"/>
                <a:gd name="T42" fmla="*/ 103 w 61287"/>
                <a:gd name="T43" fmla="*/ 110 h 42072"/>
                <a:gd name="T44" fmla="*/ 91 w 61287"/>
                <a:gd name="T45" fmla="*/ 97 h 42072"/>
                <a:gd name="T46" fmla="*/ 67 w 61287"/>
                <a:gd name="T47" fmla="*/ 85 h 42072"/>
                <a:gd name="T48" fmla="*/ 49 w 61287"/>
                <a:gd name="T49" fmla="*/ 73 h 42072"/>
                <a:gd name="T50" fmla="*/ 36 w 61287"/>
                <a:gd name="T51" fmla="*/ 61 h 42072"/>
                <a:gd name="T52" fmla="*/ 24 w 61287"/>
                <a:gd name="T53" fmla="*/ 55 h 42072"/>
                <a:gd name="T54" fmla="*/ 6 w 61287"/>
                <a:gd name="T55" fmla="*/ 43 h 42072"/>
                <a:gd name="T56" fmla="*/ 0 w 61287"/>
                <a:gd name="T57" fmla="*/ 43 h 42072"/>
                <a:gd name="T58" fmla="*/ 79 w 61287"/>
                <a:gd name="T59" fmla="*/ 0 h 420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87"/>
                <a:gd name="T91" fmla="*/ 0 h 42072"/>
                <a:gd name="T92" fmla="*/ 61287 w 61287"/>
                <a:gd name="T93" fmla="*/ 42072 h 420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87" h="42072">
                  <a:moveTo>
                    <a:pt x="7882" y="0"/>
                  </a:moveTo>
                  <a:lnTo>
                    <a:pt x="61287" y="36573"/>
                  </a:lnTo>
                  <a:lnTo>
                    <a:pt x="52188" y="42072"/>
                  </a:lnTo>
                  <a:lnTo>
                    <a:pt x="51583" y="41460"/>
                  </a:lnTo>
                  <a:lnTo>
                    <a:pt x="49761" y="40233"/>
                  </a:lnTo>
                  <a:lnTo>
                    <a:pt x="46716" y="38403"/>
                  </a:lnTo>
                  <a:lnTo>
                    <a:pt x="43683" y="35965"/>
                  </a:lnTo>
                  <a:lnTo>
                    <a:pt x="41861" y="34141"/>
                  </a:lnTo>
                  <a:lnTo>
                    <a:pt x="40045" y="32919"/>
                  </a:lnTo>
                  <a:lnTo>
                    <a:pt x="37618" y="31095"/>
                  </a:lnTo>
                  <a:lnTo>
                    <a:pt x="35801" y="29266"/>
                  </a:lnTo>
                  <a:lnTo>
                    <a:pt x="33374" y="28050"/>
                  </a:lnTo>
                  <a:lnTo>
                    <a:pt x="30946" y="26219"/>
                  </a:lnTo>
                  <a:lnTo>
                    <a:pt x="28519" y="24396"/>
                  </a:lnTo>
                  <a:lnTo>
                    <a:pt x="26702" y="23162"/>
                  </a:lnTo>
                  <a:lnTo>
                    <a:pt x="23669" y="20725"/>
                  </a:lnTo>
                  <a:lnTo>
                    <a:pt x="21836" y="19508"/>
                  </a:lnTo>
                  <a:lnTo>
                    <a:pt x="19408" y="17679"/>
                  </a:lnTo>
                  <a:lnTo>
                    <a:pt x="16981" y="15848"/>
                  </a:lnTo>
                  <a:lnTo>
                    <a:pt x="14553" y="14025"/>
                  </a:lnTo>
                  <a:lnTo>
                    <a:pt x="12737" y="12803"/>
                  </a:lnTo>
                  <a:lnTo>
                    <a:pt x="10310" y="10978"/>
                  </a:lnTo>
                  <a:lnTo>
                    <a:pt x="9099" y="9763"/>
                  </a:lnTo>
                  <a:lnTo>
                    <a:pt x="6671" y="8541"/>
                  </a:lnTo>
                  <a:lnTo>
                    <a:pt x="4849" y="7325"/>
                  </a:lnTo>
                  <a:lnTo>
                    <a:pt x="3638" y="6091"/>
                  </a:lnTo>
                  <a:lnTo>
                    <a:pt x="2428" y="5483"/>
                  </a:lnTo>
                  <a:lnTo>
                    <a:pt x="605" y="4261"/>
                  </a:lnTo>
                  <a:lnTo>
                    <a:pt x="0" y="4261"/>
                  </a:lnTo>
                  <a:lnTo>
                    <a:pt x="788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69" name="Shape 4306"/>
            <p:cNvSpPr>
              <a:spLocks/>
            </p:cNvSpPr>
            <p:nvPr/>
          </p:nvSpPr>
          <p:spPr bwMode="auto">
            <a:xfrm>
              <a:off x="13935" y="4389"/>
              <a:ext cx="1851" cy="1122"/>
            </a:xfrm>
            <a:custGeom>
              <a:avLst/>
              <a:gdLst>
                <a:gd name="T0" fmla="*/ 1833 w 185106"/>
                <a:gd name="T1" fmla="*/ 159 h 112181"/>
                <a:gd name="T2" fmla="*/ 1730 w 185106"/>
                <a:gd name="T3" fmla="*/ 287 h 112181"/>
                <a:gd name="T4" fmla="*/ 1639 w 185106"/>
                <a:gd name="T5" fmla="*/ 390 h 112181"/>
                <a:gd name="T6" fmla="*/ 1541 w 185106"/>
                <a:gd name="T7" fmla="*/ 518 h 112181"/>
                <a:gd name="T8" fmla="*/ 1432 w 185106"/>
                <a:gd name="T9" fmla="*/ 640 h 112181"/>
                <a:gd name="T10" fmla="*/ 1323 w 185106"/>
                <a:gd name="T11" fmla="*/ 756 h 112181"/>
                <a:gd name="T12" fmla="*/ 1214 w 185106"/>
                <a:gd name="T13" fmla="*/ 854 h 112181"/>
                <a:gd name="T14" fmla="*/ 1098 w 185106"/>
                <a:gd name="T15" fmla="*/ 939 h 112181"/>
                <a:gd name="T16" fmla="*/ 983 w 185106"/>
                <a:gd name="T17" fmla="*/ 1018 h 112181"/>
                <a:gd name="T18" fmla="*/ 850 w 185106"/>
                <a:gd name="T19" fmla="*/ 1067 h 112181"/>
                <a:gd name="T20" fmla="*/ 722 w 185106"/>
                <a:gd name="T21" fmla="*/ 1104 h 112181"/>
                <a:gd name="T22" fmla="*/ 583 w 185106"/>
                <a:gd name="T23" fmla="*/ 1122 h 112181"/>
                <a:gd name="T24" fmla="*/ 449 w 185106"/>
                <a:gd name="T25" fmla="*/ 1110 h 112181"/>
                <a:gd name="T26" fmla="*/ 322 w 185106"/>
                <a:gd name="T27" fmla="*/ 1079 h 112181"/>
                <a:gd name="T28" fmla="*/ 206 w 185106"/>
                <a:gd name="T29" fmla="*/ 1024 h 112181"/>
                <a:gd name="T30" fmla="*/ 115 w 185106"/>
                <a:gd name="T31" fmla="*/ 945 h 112181"/>
                <a:gd name="T32" fmla="*/ 55 w 185106"/>
                <a:gd name="T33" fmla="*/ 841 h 112181"/>
                <a:gd name="T34" fmla="*/ 12 w 185106"/>
                <a:gd name="T35" fmla="*/ 701 h 112181"/>
                <a:gd name="T36" fmla="*/ 6 w 185106"/>
                <a:gd name="T37" fmla="*/ 543 h 112181"/>
                <a:gd name="T38" fmla="*/ 42 w 185106"/>
                <a:gd name="T39" fmla="*/ 403 h 112181"/>
                <a:gd name="T40" fmla="*/ 121 w 185106"/>
                <a:gd name="T41" fmla="*/ 299 h 112181"/>
                <a:gd name="T42" fmla="*/ 212 w 185106"/>
                <a:gd name="T43" fmla="*/ 220 h 112181"/>
                <a:gd name="T44" fmla="*/ 340 w 185106"/>
                <a:gd name="T45" fmla="*/ 152 h 112181"/>
                <a:gd name="T46" fmla="*/ 431 w 185106"/>
                <a:gd name="T47" fmla="*/ 140 h 112181"/>
                <a:gd name="T48" fmla="*/ 540 w 185106"/>
                <a:gd name="T49" fmla="*/ 220 h 112181"/>
                <a:gd name="T50" fmla="*/ 607 w 185106"/>
                <a:gd name="T51" fmla="*/ 366 h 112181"/>
                <a:gd name="T52" fmla="*/ 613 w 185106"/>
                <a:gd name="T53" fmla="*/ 476 h 112181"/>
                <a:gd name="T54" fmla="*/ 570 w 185106"/>
                <a:gd name="T55" fmla="*/ 561 h 112181"/>
                <a:gd name="T56" fmla="*/ 498 w 185106"/>
                <a:gd name="T57" fmla="*/ 652 h 112181"/>
                <a:gd name="T58" fmla="*/ 382 w 185106"/>
                <a:gd name="T59" fmla="*/ 714 h 112181"/>
                <a:gd name="T60" fmla="*/ 225 w 185106"/>
                <a:gd name="T61" fmla="*/ 750 h 112181"/>
                <a:gd name="T62" fmla="*/ 164 w 185106"/>
                <a:gd name="T63" fmla="*/ 683 h 112181"/>
                <a:gd name="T64" fmla="*/ 273 w 185106"/>
                <a:gd name="T65" fmla="*/ 665 h 112181"/>
                <a:gd name="T66" fmla="*/ 394 w 185106"/>
                <a:gd name="T67" fmla="*/ 616 h 112181"/>
                <a:gd name="T68" fmla="*/ 486 w 185106"/>
                <a:gd name="T69" fmla="*/ 518 h 112181"/>
                <a:gd name="T70" fmla="*/ 528 w 185106"/>
                <a:gd name="T71" fmla="*/ 421 h 112181"/>
                <a:gd name="T72" fmla="*/ 486 w 185106"/>
                <a:gd name="T73" fmla="*/ 311 h 112181"/>
                <a:gd name="T74" fmla="*/ 394 w 185106"/>
                <a:gd name="T75" fmla="*/ 238 h 112181"/>
                <a:gd name="T76" fmla="*/ 285 w 185106"/>
                <a:gd name="T77" fmla="*/ 281 h 112181"/>
                <a:gd name="T78" fmla="*/ 158 w 185106"/>
                <a:gd name="T79" fmla="*/ 415 h 112181"/>
                <a:gd name="T80" fmla="*/ 91 w 185106"/>
                <a:gd name="T81" fmla="*/ 567 h 112181"/>
                <a:gd name="T82" fmla="*/ 97 w 185106"/>
                <a:gd name="T83" fmla="*/ 738 h 112181"/>
                <a:gd name="T84" fmla="*/ 188 w 185106"/>
                <a:gd name="T85" fmla="*/ 890 h 112181"/>
                <a:gd name="T86" fmla="*/ 316 w 185106"/>
                <a:gd name="T87" fmla="*/ 976 h 112181"/>
                <a:gd name="T88" fmla="*/ 425 w 185106"/>
                <a:gd name="T89" fmla="*/ 1018 h 112181"/>
                <a:gd name="T90" fmla="*/ 564 w 185106"/>
                <a:gd name="T91" fmla="*/ 1037 h 112181"/>
                <a:gd name="T92" fmla="*/ 710 w 185106"/>
                <a:gd name="T93" fmla="*/ 1018 h 112181"/>
                <a:gd name="T94" fmla="*/ 850 w 185106"/>
                <a:gd name="T95" fmla="*/ 970 h 112181"/>
                <a:gd name="T96" fmla="*/ 989 w 185106"/>
                <a:gd name="T97" fmla="*/ 890 h 112181"/>
                <a:gd name="T98" fmla="*/ 1129 w 185106"/>
                <a:gd name="T99" fmla="*/ 799 h 112181"/>
                <a:gd name="T100" fmla="*/ 1256 w 185106"/>
                <a:gd name="T101" fmla="*/ 689 h 112181"/>
                <a:gd name="T102" fmla="*/ 1378 w 185106"/>
                <a:gd name="T103" fmla="*/ 567 h 112181"/>
                <a:gd name="T104" fmla="*/ 1487 w 185106"/>
                <a:gd name="T105" fmla="*/ 445 h 112181"/>
                <a:gd name="T106" fmla="*/ 1584 w 185106"/>
                <a:gd name="T107" fmla="*/ 329 h 112181"/>
                <a:gd name="T108" fmla="*/ 1663 w 185106"/>
                <a:gd name="T109" fmla="*/ 220 h 112181"/>
                <a:gd name="T110" fmla="*/ 1754 w 185106"/>
                <a:gd name="T111" fmla="*/ 92 h 112181"/>
                <a:gd name="T112" fmla="*/ 1815 w 185106"/>
                <a:gd name="T113" fmla="*/ 0 h 112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106"/>
                <a:gd name="T172" fmla="*/ 0 h 112181"/>
                <a:gd name="T173" fmla="*/ 185106 w 185106"/>
                <a:gd name="T174" fmla="*/ 112181 h 112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106" h="112181">
                  <a:moveTo>
                    <a:pt x="181456" y="0"/>
                  </a:moveTo>
                  <a:lnTo>
                    <a:pt x="182062" y="0"/>
                  </a:lnTo>
                  <a:lnTo>
                    <a:pt x="185106" y="14632"/>
                  </a:lnTo>
                  <a:lnTo>
                    <a:pt x="183895" y="14632"/>
                  </a:lnTo>
                  <a:lnTo>
                    <a:pt x="183290" y="15854"/>
                  </a:lnTo>
                  <a:lnTo>
                    <a:pt x="181456" y="17679"/>
                  </a:lnTo>
                  <a:lnTo>
                    <a:pt x="180245" y="20117"/>
                  </a:lnTo>
                  <a:lnTo>
                    <a:pt x="177212" y="23174"/>
                  </a:lnTo>
                  <a:lnTo>
                    <a:pt x="174785" y="26834"/>
                  </a:lnTo>
                  <a:lnTo>
                    <a:pt x="172963" y="28658"/>
                  </a:lnTo>
                  <a:lnTo>
                    <a:pt x="171147" y="30488"/>
                  </a:lnTo>
                  <a:lnTo>
                    <a:pt x="169325" y="32919"/>
                  </a:lnTo>
                  <a:lnTo>
                    <a:pt x="168114" y="35357"/>
                  </a:lnTo>
                  <a:lnTo>
                    <a:pt x="165686" y="37187"/>
                  </a:lnTo>
                  <a:lnTo>
                    <a:pt x="163864" y="39029"/>
                  </a:lnTo>
                  <a:lnTo>
                    <a:pt x="162048" y="41467"/>
                  </a:lnTo>
                  <a:lnTo>
                    <a:pt x="160226" y="44512"/>
                  </a:lnTo>
                  <a:lnTo>
                    <a:pt x="157787" y="46337"/>
                  </a:lnTo>
                  <a:lnTo>
                    <a:pt x="155965" y="49382"/>
                  </a:lnTo>
                  <a:lnTo>
                    <a:pt x="154149" y="51820"/>
                  </a:lnTo>
                  <a:lnTo>
                    <a:pt x="151721" y="54269"/>
                  </a:lnTo>
                  <a:lnTo>
                    <a:pt x="149294" y="56708"/>
                  </a:lnTo>
                  <a:lnTo>
                    <a:pt x="147477" y="59146"/>
                  </a:lnTo>
                  <a:lnTo>
                    <a:pt x="145050" y="61577"/>
                  </a:lnTo>
                  <a:lnTo>
                    <a:pt x="143228" y="64015"/>
                  </a:lnTo>
                  <a:lnTo>
                    <a:pt x="140806" y="66453"/>
                  </a:lnTo>
                  <a:lnTo>
                    <a:pt x="138984" y="68891"/>
                  </a:lnTo>
                  <a:lnTo>
                    <a:pt x="136556" y="71340"/>
                  </a:lnTo>
                  <a:lnTo>
                    <a:pt x="134723" y="73778"/>
                  </a:lnTo>
                  <a:lnTo>
                    <a:pt x="132295" y="75602"/>
                  </a:lnTo>
                  <a:lnTo>
                    <a:pt x="130479" y="77432"/>
                  </a:lnTo>
                  <a:lnTo>
                    <a:pt x="128051" y="79870"/>
                  </a:lnTo>
                  <a:lnTo>
                    <a:pt x="125624" y="81694"/>
                  </a:lnTo>
                  <a:lnTo>
                    <a:pt x="123202" y="83524"/>
                  </a:lnTo>
                  <a:lnTo>
                    <a:pt x="121380" y="85348"/>
                  </a:lnTo>
                  <a:lnTo>
                    <a:pt x="118953" y="87178"/>
                  </a:lnTo>
                  <a:lnTo>
                    <a:pt x="116525" y="89627"/>
                  </a:lnTo>
                  <a:lnTo>
                    <a:pt x="114104" y="90843"/>
                  </a:lnTo>
                  <a:lnTo>
                    <a:pt x="112281" y="92673"/>
                  </a:lnTo>
                  <a:lnTo>
                    <a:pt x="109842" y="93889"/>
                  </a:lnTo>
                  <a:lnTo>
                    <a:pt x="107415" y="95719"/>
                  </a:lnTo>
                  <a:lnTo>
                    <a:pt x="104987" y="96934"/>
                  </a:lnTo>
                  <a:lnTo>
                    <a:pt x="102566" y="98156"/>
                  </a:lnTo>
                  <a:lnTo>
                    <a:pt x="100138" y="99981"/>
                  </a:lnTo>
                  <a:lnTo>
                    <a:pt x="98316" y="101810"/>
                  </a:lnTo>
                  <a:lnTo>
                    <a:pt x="95283" y="102419"/>
                  </a:lnTo>
                  <a:lnTo>
                    <a:pt x="92861" y="103634"/>
                  </a:lnTo>
                  <a:lnTo>
                    <a:pt x="90434" y="104868"/>
                  </a:lnTo>
                  <a:lnTo>
                    <a:pt x="88006" y="106090"/>
                  </a:lnTo>
                  <a:lnTo>
                    <a:pt x="84962" y="106698"/>
                  </a:lnTo>
                  <a:lnTo>
                    <a:pt x="82535" y="107914"/>
                  </a:lnTo>
                  <a:lnTo>
                    <a:pt x="80107" y="108522"/>
                  </a:lnTo>
                  <a:lnTo>
                    <a:pt x="77680" y="109743"/>
                  </a:lnTo>
                  <a:lnTo>
                    <a:pt x="74647" y="109743"/>
                  </a:lnTo>
                  <a:lnTo>
                    <a:pt x="72225" y="110352"/>
                  </a:lnTo>
                  <a:lnTo>
                    <a:pt x="69192" y="110352"/>
                  </a:lnTo>
                  <a:lnTo>
                    <a:pt x="66765" y="110960"/>
                  </a:lnTo>
                  <a:lnTo>
                    <a:pt x="63714" y="111568"/>
                  </a:lnTo>
                  <a:lnTo>
                    <a:pt x="61293" y="112181"/>
                  </a:lnTo>
                  <a:lnTo>
                    <a:pt x="58260" y="112181"/>
                  </a:lnTo>
                  <a:lnTo>
                    <a:pt x="55832" y="112181"/>
                  </a:lnTo>
                  <a:lnTo>
                    <a:pt x="52799" y="112181"/>
                  </a:lnTo>
                  <a:lnTo>
                    <a:pt x="50372" y="112181"/>
                  </a:lnTo>
                  <a:lnTo>
                    <a:pt x="47339" y="111568"/>
                  </a:lnTo>
                  <a:lnTo>
                    <a:pt x="44911" y="110960"/>
                  </a:lnTo>
                  <a:lnTo>
                    <a:pt x="41884" y="110352"/>
                  </a:lnTo>
                  <a:lnTo>
                    <a:pt x="39439" y="110352"/>
                  </a:lnTo>
                  <a:lnTo>
                    <a:pt x="37018" y="109743"/>
                  </a:lnTo>
                  <a:lnTo>
                    <a:pt x="34590" y="109136"/>
                  </a:lnTo>
                  <a:lnTo>
                    <a:pt x="32163" y="107914"/>
                  </a:lnTo>
                  <a:lnTo>
                    <a:pt x="29735" y="107305"/>
                  </a:lnTo>
                  <a:lnTo>
                    <a:pt x="27308" y="106090"/>
                  </a:lnTo>
                  <a:lnTo>
                    <a:pt x="25491" y="104868"/>
                  </a:lnTo>
                  <a:lnTo>
                    <a:pt x="23064" y="103634"/>
                  </a:lnTo>
                  <a:lnTo>
                    <a:pt x="20637" y="102419"/>
                  </a:lnTo>
                  <a:lnTo>
                    <a:pt x="19426" y="101203"/>
                  </a:lnTo>
                  <a:lnTo>
                    <a:pt x="17604" y="99981"/>
                  </a:lnTo>
                  <a:lnTo>
                    <a:pt x="15164" y="98156"/>
                  </a:lnTo>
                  <a:lnTo>
                    <a:pt x="13348" y="96327"/>
                  </a:lnTo>
                  <a:lnTo>
                    <a:pt x="11526" y="94503"/>
                  </a:lnTo>
                  <a:lnTo>
                    <a:pt x="10315" y="92673"/>
                  </a:lnTo>
                  <a:lnTo>
                    <a:pt x="9099" y="90235"/>
                  </a:lnTo>
                  <a:lnTo>
                    <a:pt x="7282" y="87785"/>
                  </a:lnTo>
                  <a:lnTo>
                    <a:pt x="6671" y="85956"/>
                  </a:lnTo>
                  <a:lnTo>
                    <a:pt x="5461" y="84132"/>
                  </a:lnTo>
                  <a:lnTo>
                    <a:pt x="4250" y="81086"/>
                  </a:lnTo>
                  <a:lnTo>
                    <a:pt x="3033" y="78648"/>
                  </a:lnTo>
                  <a:lnTo>
                    <a:pt x="2427" y="75602"/>
                  </a:lnTo>
                  <a:lnTo>
                    <a:pt x="1822" y="73164"/>
                  </a:lnTo>
                  <a:lnTo>
                    <a:pt x="1217" y="70107"/>
                  </a:lnTo>
                  <a:lnTo>
                    <a:pt x="611" y="67061"/>
                  </a:lnTo>
                  <a:lnTo>
                    <a:pt x="611" y="64015"/>
                  </a:lnTo>
                  <a:lnTo>
                    <a:pt x="611" y="60969"/>
                  </a:lnTo>
                  <a:lnTo>
                    <a:pt x="0" y="57924"/>
                  </a:lnTo>
                  <a:lnTo>
                    <a:pt x="611" y="54269"/>
                  </a:lnTo>
                  <a:lnTo>
                    <a:pt x="611" y="51212"/>
                  </a:lnTo>
                  <a:lnTo>
                    <a:pt x="1217" y="48775"/>
                  </a:lnTo>
                  <a:lnTo>
                    <a:pt x="1822" y="45728"/>
                  </a:lnTo>
                  <a:lnTo>
                    <a:pt x="2427" y="43290"/>
                  </a:lnTo>
                  <a:lnTo>
                    <a:pt x="4250" y="40245"/>
                  </a:lnTo>
                  <a:lnTo>
                    <a:pt x="5461" y="38421"/>
                  </a:lnTo>
                  <a:lnTo>
                    <a:pt x="6671" y="35966"/>
                  </a:lnTo>
                  <a:lnTo>
                    <a:pt x="8493" y="33534"/>
                  </a:lnTo>
                  <a:lnTo>
                    <a:pt x="9704" y="31703"/>
                  </a:lnTo>
                  <a:lnTo>
                    <a:pt x="12132" y="29874"/>
                  </a:lnTo>
                  <a:lnTo>
                    <a:pt x="13954" y="28050"/>
                  </a:lnTo>
                  <a:lnTo>
                    <a:pt x="15164" y="26834"/>
                  </a:lnTo>
                  <a:lnTo>
                    <a:pt x="17604" y="25004"/>
                  </a:lnTo>
                  <a:lnTo>
                    <a:pt x="19426" y="23788"/>
                  </a:lnTo>
                  <a:lnTo>
                    <a:pt x="21248" y="21958"/>
                  </a:lnTo>
                  <a:lnTo>
                    <a:pt x="23064" y="20742"/>
                  </a:lnTo>
                  <a:lnTo>
                    <a:pt x="24886" y="19508"/>
                  </a:lnTo>
                  <a:lnTo>
                    <a:pt x="27308" y="18901"/>
                  </a:lnTo>
                  <a:lnTo>
                    <a:pt x="30341" y="16463"/>
                  </a:lnTo>
                  <a:lnTo>
                    <a:pt x="33985" y="15241"/>
                  </a:lnTo>
                  <a:lnTo>
                    <a:pt x="37018" y="14632"/>
                  </a:lnTo>
                  <a:lnTo>
                    <a:pt x="38834" y="14025"/>
                  </a:lnTo>
                  <a:lnTo>
                    <a:pt x="40045" y="13417"/>
                  </a:lnTo>
                  <a:lnTo>
                    <a:pt x="40667" y="13417"/>
                  </a:lnTo>
                  <a:lnTo>
                    <a:pt x="43095" y="14025"/>
                  </a:lnTo>
                  <a:lnTo>
                    <a:pt x="44911" y="14632"/>
                  </a:lnTo>
                  <a:lnTo>
                    <a:pt x="46734" y="15854"/>
                  </a:lnTo>
                  <a:lnTo>
                    <a:pt x="48555" y="17070"/>
                  </a:lnTo>
                  <a:lnTo>
                    <a:pt x="51589" y="18901"/>
                  </a:lnTo>
                  <a:lnTo>
                    <a:pt x="54010" y="21958"/>
                  </a:lnTo>
                  <a:lnTo>
                    <a:pt x="55832" y="24396"/>
                  </a:lnTo>
                  <a:lnTo>
                    <a:pt x="57654" y="27441"/>
                  </a:lnTo>
                  <a:lnTo>
                    <a:pt x="58865" y="30488"/>
                  </a:lnTo>
                  <a:lnTo>
                    <a:pt x="60076" y="33534"/>
                  </a:lnTo>
                  <a:lnTo>
                    <a:pt x="60682" y="36579"/>
                  </a:lnTo>
                  <a:lnTo>
                    <a:pt x="60682" y="39029"/>
                  </a:lnTo>
                  <a:lnTo>
                    <a:pt x="60682" y="41467"/>
                  </a:lnTo>
                  <a:lnTo>
                    <a:pt x="61293" y="43899"/>
                  </a:lnTo>
                  <a:lnTo>
                    <a:pt x="61293" y="45728"/>
                  </a:lnTo>
                  <a:lnTo>
                    <a:pt x="61293" y="47558"/>
                  </a:lnTo>
                  <a:lnTo>
                    <a:pt x="61293" y="48166"/>
                  </a:lnTo>
                  <a:lnTo>
                    <a:pt x="61293" y="48775"/>
                  </a:lnTo>
                  <a:lnTo>
                    <a:pt x="59471" y="51212"/>
                  </a:lnTo>
                  <a:lnTo>
                    <a:pt x="58865" y="53644"/>
                  </a:lnTo>
                  <a:lnTo>
                    <a:pt x="57043" y="56099"/>
                  </a:lnTo>
                  <a:lnTo>
                    <a:pt x="55832" y="58531"/>
                  </a:lnTo>
                  <a:lnTo>
                    <a:pt x="54010" y="60361"/>
                  </a:lnTo>
                  <a:lnTo>
                    <a:pt x="52799" y="61577"/>
                  </a:lnTo>
                  <a:lnTo>
                    <a:pt x="50977" y="63407"/>
                  </a:lnTo>
                  <a:lnTo>
                    <a:pt x="49766" y="65237"/>
                  </a:lnTo>
                  <a:lnTo>
                    <a:pt x="47944" y="66453"/>
                  </a:lnTo>
                  <a:lnTo>
                    <a:pt x="46128" y="67669"/>
                  </a:lnTo>
                  <a:lnTo>
                    <a:pt x="43700" y="68891"/>
                  </a:lnTo>
                  <a:lnTo>
                    <a:pt x="42490" y="69498"/>
                  </a:lnTo>
                  <a:lnTo>
                    <a:pt x="38228" y="71340"/>
                  </a:lnTo>
                  <a:lnTo>
                    <a:pt x="35196" y="73164"/>
                  </a:lnTo>
                  <a:lnTo>
                    <a:pt x="30952" y="73778"/>
                  </a:lnTo>
                  <a:lnTo>
                    <a:pt x="27919" y="74386"/>
                  </a:lnTo>
                  <a:lnTo>
                    <a:pt x="24886" y="74994"/>
                  </a:lnTo>
                  <a:lnTo>
                    <a:pt x="22459" y="74994"/>
                  </a:lnTo>
                  <a:lnTo>
                    <a:pt x="20031" y="74994"/>
                  </a:lnTo>
                  <a:lnTo>
                    <a:pt x="18820" y="74994"/>
                  </a:lnTo>
                  <a:lnTo>
                    <a:pt x="16998" y="74994"/>
                  </a:lnTo>
                  <a:lnTo>
                    <a:pt x="16998" y="75602"/>
                  </a:lnTo>
                  <a:lnTo>
                    <a:pt x="16393" y="68277"/>
                  </a:lnTo>
                  <a:lnTo>
                    <a:pt x="18820" y="67669"/>
                  </a:lnTo>
                  <a:lnTo>
                    <a:pt x="20637" y="67669"/>
                  </a:lnTo>
                  <a:lnTo>
                    <a:pt x="23064" y="67061"/>
                  </a:lnTo>
                  <a:lnTo>
                    <a:pt x="25491" y="67061"/>
                  </a:lnTo>
                  <a:lnTo>
                    <a:pt x="27308" y="66453"/>
                  </a:lnTo>
                  <a:lnTo>
                    <a:pt x="29735" y="65845"/>
                  </a:lnTo>
                  <a:lnTo>
                    <a:pt x="30952" y="64623"/>
                  </a:lnTo>
                  <a:lnTo>
                    <a:pt x="33374" y="64623"/>
                  </a:lnTo>
                  <a:lnTo>
                    <a:pt x="36407" y="62799"/>
                  </a:lnTo>
                  <a:lnTo>
                    <a:pt x="39439" y="61577"/>
                  </a:lnTo>
                  <a:lnTo>
                    <a:pt x="42490" y="59753"/>
                  </a:lnTo>
                  <a:lnTo>
                    <a:pt x="44911" y="57924"/>
                  </a:lnTo>
                  <a:lnTo>
                    <a:pt x="46128" y="56099"/>
                  </a:lnTo>
                  <a:lnTo>
                    <a:pt x="47944" y="53644"/>
                  </a:lnTo>
                  <a:lnTo>
                    <a:pt x="48555" y="51820"/>
                  </a:lnTo>
                  <a:lnTo>
                    <a:pt x="50372" y="50598"/>
                  </a:lnTo>
                  <a:lnTo>
                    <a:pt x="50977" y="48775"/>
                  </a:lnTo>
                  <a:lnTo>
                    <a:pt x="51589" y="48166"/>
                  </a:lnTo>
                  <a:lnTo>
                    <a:pt x="52194" y="45120"/>
                  </a:lnTo>
                  <a:lnTo>
                    <a:pt x="52799" y="42075"/>
                  </a:lnTo>
                  <a:lnTo>
                    <a:pt x="52194" y="39029"/>
                  </a:lnTo>
                  <a:lnTo>
                    <a:pt x="51589" y="37187"/>
                  </a:lnTo>
                  <a:lnTo>
                    <a:pt x="50977" y="34749"/>
                  </a:lnTo>
                  <a:lnTo>
                    <a:pt x="49766" y="32919"/>
                  </a:lnTo>
                  <a:lnTo>
                    <a:pt x="48555" y="31096"/>
                  </a:lnTo>
                  <a:lnTo>
                    <a:pt x="47339" y="29874"/>
                  </a:lnTo>
                  <a:lnTo>
                    <a:pt x="44306" y="26834"/>
                  </a:lnTo>
                  <a:lnTo>
                    <a:pt x="41884" y="25004"/>
                  </a:lnTo>
                  <a:lnTo>
                    <a:pt x="40045" y="23788"/>
                  </a:lnTo>
                  <a:lnTo>
                    <a:pt x="39439" y="23788"/>
                  </a:lnTo>
                  <a:lnTo>
                    <a:pt x="37623" y="24396"/>
                  </a:lnTo>
                  <a:lnTo>
                    <a:pt x="35196" y="25004"/>
                  </a:lnTo>
                  <a:lnTo>
                    <a:pt x="33374" y="25612"/>
                  </a:lnTo>
                  <a:lnTo>
                    <a:pt x="32163" y="26834"/>
                  </a:lnTo>
                  <a:lnTo>
                    <a:pt x="28524" y="28050"/>
                  </a:lnTo>
                  <a:lnTo>
                    <a:pt x="25491" y="30488"/>
                  </a:lnTo>
                  <a:lnTo>
                    <a:pt x="22459" y="32919"/>
                  </a:lnTo>
                  <a:lnTo>
                    <a:pt x="20031" y="35357"/>
                  </a:lnTo>
                  <a:lnTo>
                    <a:pt x="17604" y="38421"/>
                  </a:lnTo>
                  <a:lnTo>
                    <a:pt x="15770" y="41467"/>
                  </a:lnTo>
                  <a:lnTo>
                    <a:pt x="13954" y="43899"/>
                  </a:lnTo>
                  <a:lnTo>
                    <a:pt x="12132" y="47558"/>
                  </a:lnTo>
                  <a:lnTo>
                    <a:pt x="10921" y="50598"/>
                  </a:lnTo>
                  <a:lnTo>
                    <a:pt x="9704" y="53644"/>
                  </a:lnTo>
                  <a:lnTo>
                    <a:pt x="9099" y="56708"/>
                  </a:lnTo>
                  <a:lnTo>
                    <a:pt x="9099" y="60969"/>
                  </a:lnTo>
                  <a:lnTo>
                    <a:pt x="8493" y="64015"/>
                  </a:lnTo>
                  <a:lnTo>
                    <a:pt x="9099" y="67669"/>
                  </a:lnTo>
                  <a:lnTo>
                    <a:pt x="9099" y="70715"/>
                  </a:lnTo>
                  <a:lnTo>
                    <a:pt x="9704" y="73778"/>
                  </a:lnTo>
                  <a:lnTo>
                    <a:pt x="10921" y="76824"/>
                  </a:lnTo>
                  <a:lnTo>
                    <a:pt x="12132" y="80478"/>
                  </a:lnTo>
                  <a:lnTo>
                    <a:pt x="13954" y="83524"/>
                  </a:lnTo>
                  <a:lnTo>
                    <a:pt x="16393" y="86570"/>
                  </a:lnTo>
                  <a:lnTo>
                    <a:pt x="18820" y="89019"/>
                  </a:lnTo>
                  <a:lnTo>
                    <a:pt x="21853" y="92065"/>
                  </a:lnTo>
                  <a:lnTo>
                    <a:pt x="24280" y="93889"/>
                  </a:lnTo>
                  <a:lnTo>
                    <a:pt x="27919" y="95719"/>
                  </a:lnTo>
                  <a:lnTo>
                    <a:pt x="29735" y="96934"/>
                  </a:lnTo>
                  <a:lnTo>
                    <a:pt x="31557" y="97549"/>
                  </a:lnTo>
                  <a:lnTo>
                    <a:pt x="33374" y="98765"/>
                  </a:lnTo>
                  <a:lnTo>
                    <a:pt x="35801" y="99981"/>
                  </a:lnTo>
                  <a:lnTo>
                    <a:pt x="38228" y="99981"/>
                  </a:lnTo>
                  <a:lnTo>
                    <a:pt x="40045" y="100594"/>
                  </a:lnTo>
                  <a:lnTo>
                    <a:pt x="42490" y="101810"/>
                  </a:lnTo>
                  <a:lnTo>
                    <a:pt x="45522" y="102419"/>
                  </a:lnTo>
                  <a:lnTo>
                    <a:pt x="47944" y="102419"/>
                  </a:lnTo>
                  <a:lnTo>
                    <a:pt x="50372" y="103026"/>
                  </a:lnTo>
                  <a:lnTo>
                    <a:pt x="53405" y="103026"/>
                  </a:lnTo>
                  <a:lnTo>
                    <a:pt x="56437" y="103634"/>
                  </a:lnTo>
                  <a:lnTo>
                    <a:pt x="59471" y="103026"/>
                  </a:lnTo>
                  <a:lnTo>
                    <a:pt x="61898" y="103026"/>
                  </a:lnTo>
                  <a:lnTo>
                    <a:pt x="64942" y="102419"/>
                  </a:lnTo>
                  <a:lnTo>
                    <a:pt x="67976" y="102419"/>
                  </a:lnTo>
                  <a:lnTo>
                    <a:pt x="71008" y="101810"/>
                  </a:lnTo>
                  <a:lnTo>
                    <a:pt x="74041" y="100594"/>
                  </a:lnTo>
                  <a:lnTo>
                    <a:pt x="76469" y="99981"/>
                  </a:lnTo>
                  <a:lnTo>
                    <a:pt x="79502" y="99373"/>
                  </a:lnTo>
                  <a:lnTo>
                    <a:pt x="82535" y="97549"/>
                  </a:lnTo>
                  <a:lnTo>
                    <a:pt x="84962" y="96934"/>
                  </a:lnTo>
                  <a:lnTo>
                    <a:pt x="88006" y="95111"/>
                  </a:lnTo>
                  <a:lnTo>
                    <a:pt x="90434" y="93889"/>
                  </a:lnTo>
                  <a:lnTo>
                    <a:pt x="93467" y="92065"/>
                  </a:lnTo>
                  <a:lnTo>
                    <a:pt x="95889" y="90843"/>
                  </a:lnTo>
                  <a:lnTo>
                    <a:pt x="98921" y="89019"/>
                  </a:lnTo>
                  <a:lnTo>
                    <a:pt x="101955" y="87785"/>
                  </a:lnTo>
                  <a:lnTo>
                    <a:pt x="104382" y="85348"/>
                  </a:lnTo>
                  <a:lnTo>
                    <a:pt x="107415" y="83524"/>
                  </a:lnTo>
                  <a:lnTo>
                    <a:pt x="109842" y="81694"/>
                  </a:lnTo>
                  <a:lnTo>
                    <a:pt x="112887" y="79870"/>
                  </a:lnTo>
                  <a:lnTo>
                    <a:pt x="115314" y="77432"/>
                  </a:lnTo>
                  <a:lnTo>
                    <a:pt x="117742" y="74994"/>
                  </a:lnTo>
                  <a:lnTo>
                    <a:pt x="120775" y="73164"/>
                  </a:lnTo>
                  <a:lnTo>
                    <a:pt x="123202" y="71340"/>
                  </a:lnTo>
                  <a:lnTo>
                    <a:pt x="125624" y="68891"/>
                  </a:lnTo>
                  <a:lnTo>
                    <a:pt x="128051" y="66453"/>
                  </a:lnTo>
                  <a:lnTo>
                    <a:pt x="130479" y="64015"/>
                  </a:lnTo>
                  <a:lnTo>
                    <a:pt x="132906" y="61577"/>
                  </a:lnTo>
                  <a:lnTo>
                    <a:pt x="134723" y="59146"/>
                  </a:lnTo>
                  <a:lnTo>
                    <a:pt x="137773" y="56708"/>
                  </a:lnTo>
                  <a:lnTo>
                    <a:pt x="139589" y="54269"/>
                  </a:lnTo>
                  <a:lnTo>
                    <a:pt x="142622" y="51820"/>
                  </a:lnTo>
                  <a:lnTo>
                    <a:pt x="144444" y="49382"/>
                  </a:lnTo>
                  <a:lnTo>
                    <a:pt x="146872" y="46944"/>
                  </a:lnTo>
                  <a:lnTo>
                    <a:pt x="148688" y="44512"/>
                  </a:lnTo>
                  <a:lnTo>
                    <a:pt x="151115" y="42075"/>
                  </a:lnTo>
                  <a:lnTo>
                    <a:pt x="152326" y="39637"/>
                  </a:lnTo>
                  <a:lnTo>
                    <a:pt x="154754" y="37187"/>
                  </a:lnTo>
                  <a:lnTo>
                    <a:pt x="156576" y="34749"/>
                  </a:lnTo>
                  <a:lnTo>
                    <a:pt x="158392" y="32919"/>
                  </a:lnTo>
                  <a:lnTo>
                    <a:pt x="159620" y="30488"/>
                  </a:lnTo>
                  <a:lnTo>
                    <a:pt x="161442" y="28050"/>
                  </a:lnTo>
                  <a:lnTo>
                    <a:pt x="163259" y="25612"/>
                  </a:lnTo>
                  <a:lnTo>
                    <a:pt x="165081" y="23788"/>
                  </a:lnTo>
                  <a:lnTo>
                    <a:pt x="166292" y="21958"/>
                  </a:lnTo>
                  <a:lnTo>
                    <a:pt x="168114" y="19508"/>
                  </a:lnTo>
                  <a:lnTo>
                    <a:pt x="169325" y="17679"/>
                  </a:lnTo>
                  <a:lnTo>
                    <a:pt x="171147" y="16463"/>
                  </a:lnTo>
                  <a:lnTo>
                    <a:pt x="172963" y="12195"/>
                  </a:lnTo>
                  <a:lnTo>
                    <a:pt x="175390" y="9155"/>
                  </a:lnTo>
                  <a:lnTo>
                    <a:pt x="177212" y="6717"/>
                  </a:lnTo>
                  <a:lnTo>
                    <a:pt x="179029" y="4279"/>
                  </a:lnTo>
                  <a:lnTo>
                    <a:pt x="180245" y="1830"/>
                  </a:lnTo>
                  <a:lnTo>
                    <a:pt x="180851" y="1222"/>
                  </a:lnTo>
                  <a:lnTo>
                    <a:pt x="18145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0" name="Shape 4307"/>
            <p:cNvSpPr>
              <a:spLocks/>
            </p:cNvSpPr>
            <p:nvPr/>
          </p:nvSpPr>
          <p:spPr bwMode="auto">
            <a:xfrm>
              <a:off x="13674" y="4401"/>
              <a:ext cx="2087" cy="1244"/>
            </a:xfrm>
            <a:custGeom>
              <a:avLst/>
              <a:gdLst>
                <a:gd name="T0" fmla="*/ 528 w 208776"/>
                <a:gd name="T1" fmla="*/ 0 h 124370"/>
                <a:gd name="T2" fmla="*/ 673 w 208776"/>
                <a:gd name="T3" fmla="*/ 61 h 124370"/>
                <a:gd name="T4" fmla="*/ 752 w 208776"/>
                <a:gd name="T5" fmla="*/ 195 h 124370"/>
                <a:gd name="T6" fmla="*/ 722 w 208776"/>
                <a:gd name="T7" fmla="*/ 360 h 124370"/>
                <a:gd name="T8" fmla="*/ 619 w 208776"/>
                <a:gd name="T9" fmla="*/ 494 h 124370"/>
                <a:gd name="T10" fmla="*/ 479 w 208776"/>
                <a:gd name="T11" fmla="*/ 567 h 124370"/>
                <a:gd name="T12" fmla="*/ 370 w 208776"/>
                <a:gd name="T13" fmla="*/ 585 h 124370"/>
                <a:gd name="T14" fmla="*/ 334 w 208776"/>
                <a:gd name="T15" fmla="*/ 518 h 124370"/>
                <a:gd name="T16" fmla="*/ 431 w 208776"/>
                <a:gd name="T17" fmla="*/ 506 h 124370"/>
                <a:gd name="T18" fmla="*/ 576 w 208776"/>
                <a:gd name="T19" fmla="*/ 421 h 124370"/>
                <a:gd name="T20" fmla="*/ 649 w 208776"/>
                <a:gd name="T21" fmla="*/ 305 h 124370"/>
                <a:gd name="T22" fmla="*/ 673 w 208776"/>
                <a:gd name="T23" fmla="*/ 183 h 124370"/>
                <a:gd name="T24" fmla="*/ 594 w 208776"/>
                <a:gd name="T25" fmla="*/ 104 h 124370"/>
                <a:gd name="T26" fmla="*/ 485 w 208776"/>
                <a:gd name="T27" fmla="*/ 73 h 124370"/>
                <a:gd name="T28" fmla="*/ 382 w 208776"/>
                <a:gd name="T29" fmla="*/ 104 h 124370"/>
                <a:gd name="T30" fmla="*/ 267 w 208776"/>
                <a:gd name="T31" fmla="*/ 159 h 124370"/>
                <a:gd name="T32" fmla="*/ 182 w 208776"/>
                <a:gd name="T33" fmla="*/ 262 h 124370"/>
                <a:gd name="T34" fmla="*/ 127 w 208776"/>
                <a:gd name="T35" fmla="*/ 348 h 124370"/>
                <a:gd name="T36" fmla="*/ 79 w 208776"/>
                <a:gd name="T37" fmla="*/ 457 h 124370"/>
                <a:gd name="T38" fmla="*/ 61 w 208776"/>
                <a:gd name="T39" fmla="*/ 585 h 124370"/>
                <a:gd name="T40" fmla="*/ 85 w 208776"/>
                <a:gd name="T41" fmla="*/ 720 h 124370"/>
                <a:gd name="T42" fmla="*/ 139 w 208776"/>
                <a:gd name="T43" fmla="*/ 835 h 124370"/>
                <a:gd name="T44" fmla="*/ 230 w 208776"/>
                <a:gd name="T45" fmla="*/ 945 h 124370"/>
                <a:gd name="T46" fmla="*/ 346 w 208776"/>
                <a:gd name="T47" fmla="*/ 1043 h 124370"/>
                <a:gd name="T48" fmla="*/ 473 w 208776"/>
                <a:gd name="T49" fmla="*/ 1116 h 124370"/>
                <a:gd name="T50" fmla="*/ 613 w 208776"/>
                <a:gd name="T51" fmla="*/ 1159 h 124370"/>
                <a:gd name="T52" fmla="*/ 764 w 208776"/>
                <a:gd name="T53" fmla="*/ 1171 h 124370"/>
                <a:gd name="T54" fmla="*/ 867 w 208776"/>
                <a:gd name="T55" fmla="*/ 1165 h 124370"/>
                <a:gd name="T56" fmla="*/ 977 w 208776"/>
                <a:gd name="T57" fmla="*/ 1146 h 124370"/>
                <a:gd name="T58" fmla="*/ 1110 w 208776"/>
                <a:gd name="T59" fmla="*/ 1110 h 124370"/>
                <a:gd name="T60" fmla="*/ 1274 w 208776"/>
                <a:gd name="T61" fmla="*/ 1043 h 124370"/>
                <a:gd name="T62" fmla="*/ 1450 w 208776"/>
                <a:gd name="T63" fmla="*/ 933 h 124370"/>
                <a:gd name="T64" fmla="*/ 1565 w 208776"/>
                <a:gd name="T65" fmla="*/ 841 h 124370"/>
                <a:gd name="T66" fmla="*/ 1638 w 208776"/>
                <a:gd name="T67" fmla="*/ 768 h 124370"/>
                <a:gd name="T68" fmla="*/ 1753 w 208776"/>
                <a:gd name="T69" fmla="*/ 652 h 124370"/>
                <a:gd name="T70" fmla="*/ 1838 w 208776"/>
                <a:gd name="T71" fmla="*/ 567 h 124370"/>
                <a:gd name="T72" fmla="*/ 1935 w 208776"/>
                <a:gd name="T73" fmla="*/ 476 h 124370"/>
                <a:gd name="T74" fmla="*/ 2057 w 208776"/>
                <a:gd name="T75" fmla="*/ 372 h 124370"/>
                <a:gd name="T76" fmla="*/ 2020 w 208776"/>
                <a:gd name="T77" fmla="*/ 506 h 124370"/>
                <a:gd name="T78" fmla="*/ 1881 w 208776"/>
                <a:gd name="T79" fmla="*/ 640 h 124370"/>
                <a:gd name="T80" fmla="*/ 1717 w 208776"/>
                <a:gd name="T81" fmla="*/ 805 h 124370"/>
                <a:gd name="T82" fmla="*/ 1626 w 208776"/>
                <a:gd name="T83" fmla="*/ 903 h 124370"/>
                <a:gd name="T84" fmla="*/ 1529 w 208776"/>
                <a:gd name="T85" fmla="*/ 982 h 124370"/>
                <a:gd name="T86" fmla="*/ 1395 w 208776"/>
                <a:gd name="T87" fmla="*/ 1073 h 124370"/>
                <a:gd name="T88" fmla="*/ 1219 w 208776"/>
                <a:gd name="T89" fmla="*/ 1159 h 124370"/>
                <a:gd name="T90" fmla="*/ 1098 w 208776"/>
                <a:gd name="T91" fmla="*/ 1201 h 124370"/>
                <a:gd name="T92" fmla="*/ 995 w 208776"/>
                <a:gd name="T93" fmla="*/ 1220 h 124370"/>
                <a:gd name="T94" fmla="*/ 874 w 208776"/>
                <a:gd name="T95" fmla="*/ 1238 h 124370"/>
                <a:gd name="T96" fmla="*/ 758 w 208776"/>
                <a:gd name="T97" fmla="*/ 1238 h 124370"/>
                <a:gd name="T98" fmla="*/ 643 w 208776"/>
                <a:gd name="T99" fmla="*/ 1226 h 124370"/>
                <a:gd name="T100" fmla="*/ 528 w 208776"/>
                <a:gd name="T101" fmla="*/ 1201 h 124370"/>
                <a:gd name="T102" fmla="*/ 358 w 208776"/>
                <a:gd name="T103" fmla="*/ 1134 h 124370"/>
                <a:gd name="T104" fmla="*/ 224 w 208776"/>
                <a:gd name="T105" fmla="*/ 1043 h 124370"/>
                <a:gd name="T106" fmla="*/ 121 w 208776"/>
                <a:gd name="T107" fmla="*/ 939 h 124370"/>
                <a:gd name="T108" fmla="*/ 55 w 208776"/>
                <a:gd name="T109" fmla="*/ 829 h 124370"/>
                <a:gd name="T110" fmla="*/ 18 w 208776"/>
                <a:gd name="T111" fmla="*/ 732 h 124370"/>
                <a:gd name="T112" fmla="*/ 0 w 208776"/>
                <a:gd name="T113" fmla="*/ 628 h 124370"/>
                <a:gd name="T114" fmla="*/ 0 w 208776"/>
                <a:gd name="T115" fmla="*/ 512 h 124370"/>
                <a:gd name="T116" fmla="*/ 24 w 208776"/>
                <a:gd name="T117" fmla="*/ 403 h 124370"/>
                <a:gd name="T118" fmla="*/ 73 w 208776"/>
                <a:gd name="T119" fmla="*/ 287 h 124370"/>
                <a:gd name="T120" fmla="*/ 145 w 208776"/>
                <a:gd name="T121" fmla="*/ 189 h 124370"/>
                <a:gd name="T122" fmla="*/ 243 w 208776"/>
                <a:gd name="T123" fmla="*/ 98 h 124370"/>
                <a:gd name="T124" fmla="*/ 358 w 208776"/>
                <a:gd name="T125" fmla="*/ 31 h 124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8776"/>
                <a:gd name="T190" fmla="*/ 0 h 124370"/>
                <a:gd name="T191" fmla="*/ 208776 w 208776"/>
                <a:gd name="T192" fmla="*/ 124370 h 124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8776" h="124370">
                  <a:moveTo>
                    <a:pt x="44911" y="0"/>
                  </a:moveTo>
                  <a:lnTo>
                    <a:pt x="46728" y="0"/>
                  </a:lnTo>
                  <a:lnTo>
                    <a:pt x="48550" y="0"/>
                  </a:lnTo>
                  <a:lnTo>
                    <a:pt x="50977" y="0"/>
                  </a:lnTo>
                  <a:lnTo>
                    <a:pt x="52793" y="0"/>
                  </a:lnTo>
                  <a:lnTo>
                    <a:pt x="55221" y="0"/>
                  </a:lnTo>
                  <a:lnTo>
                    <a:pt x="58254" y="608"/>
                  </a:lnTo>
                  <a:lnTo>
                    <a:pt x="61892" y="2449"/>
                  </a:lnTo>
                  <a:lnTo>
                    <a:pt x="64925" y="3665"/>
                  </a:lnTo>
                  <a:lnTo>
                    <a:pt x="67364" y="6103"/>
                  </a:lnTo>
                  <a:lnTo>
                    <a:pt x="69792" y="7933"/>
                  </a:lnTo>
                  <a:lnTo>
                    <a:pt x="72219" y="10973"/>
                  </a:lnTo>
                  <a:lnTo>
                    <a:pt x="73430" y="13410"/>
                  </a:lnTo>
                  <a:lnTo>
                    <a:pt x="74647" y="16457"/>
                  </a:lnTo>
                  <a:lnTo>
                    <a:pt x="75252" y="19520"/>
                  </a:lnTo>
                  <a:lnTo>
                    <a:pt x="75858" y="23174"/>
                  </a:lnTo>
                  <a:lnTo>
                    <a:pt x="74647" y="26219"/>
                  </a:lnTo>
                  <a:lnTo>
                    <a:pt x="74647" y="29266"/>
                  </a:lnTo>
                  <a:lnTo>
                    <a:pt x="73430" y="32312"/>
                  </a:lnTo>
                  <a:lnTo>
                    <a:pt x="72219" y="35965"/>
                  </a:lnTo>
                  <a:lnTo>
                    <a:pt x="71002" y="39023"/>
                  </a:lnTo>
                  <a:lnTo>
                    <a:pt x="69186" y="42068"/>
                  </a:lnTo>
                  <a:lnTo>
                    <a:pt x="67364" y="44506"/>
                  </a:lnTo>
                  <a:lnTo>
                    <a:pt x="64925" y="47553"/>
                  </a:lnTo>
                  <a:lnTo>
                    <a:pt x="61892" y="49376"/>
                  </a:lnTo>
                  <a:lnTo>
                    <a:pt x="58859" y="51814"/>
                  </a:lnTo>
                  <a:lnTo>
                    <a:pt x="55826" y="53655"/>
                  </a:lnTo>
                  <a:lnTo>
                    <a:pt x="52188" y="55486"/>
                  </a:lnTo>
                  <a:lnTo>
                    <a:pt x="50372" y="56093"/>
                  </a:lnTo>
                  <a:lnTo>
                    <a:pt x="47945" y="56702"/>
                  </a:lnTo>
                  <a:lnTo>
                    <a:pt x="46122" y="57309"/>
                  </a:lnTo>
                  <a:lnTo>
                    <a:pt x="43695" y="57924"/>
                  </a:lnTo>
                  <a:lnTo>
                    <a:pt x="41256" y="57924"/>
                  </a:lnTo>
                  <a:lnTo>
                    <a:pt x="38828" y="58531"/>
                  </a:lnTo>
                  <a:lnTo>
                    <a:pt x="37012" y="58531"/>
                  </a:lnTo>
                  <a:lnTo>
                    <a:pt x="34585" y="59139"/>
                  </a:lnTo>
                  <a:lnTo>
                    <a:pt x="32762" y="57309"/>
                  </a:lnTo>
                  <a:lnTo>
                    <a:pt x="32762" y="55486"/>
                  </a:lnTo>
                  <a:lnTo>
                    <a:pt x="32762" y="53047"/>
                  </a:lnTo>
                  <a:lnTo>
                    <a:pt x="33374" y="51814"/>
                  </a:lnTo>
                  <a:lnTo>
                    <a:pt x="34585" y="51814"/>
                  </a:lnTo>
                  <a:lnTo>
                    <a:pt x="36407" y="51814"/>
                  </a:lnTo>
                  <a:lnTo>
                    <a:pt x="38223" y="51814"/>
                  </a:lnTo>
                  <a:lnTo>
                    <a:pt x="40650" y="50598"/>
                  </a:lnTo>
                  <a:lnTo>
                    <a:pt x="43089" y="50598"/>
                  </a:lnTo>
                  <a:lnTo>
                    <a:pt x="46122" y="49376"/>
                  </a:lnTo>
                  <a:lnTo>
                    <a:pt x="49155" y="48768"/>
                  </a:lnTo>
                  <a:lnTo>
                    <a:pt x="52188" y="46336"/>
                  </a:lnTo>
                  <a:lnTo>
                    <a:pt x="55221" y="44506"/>
                  </a:lnTo>
                  <a:lnTo>
                    <a:pt x="57648" y="42068"/>
                  </a:lnTo>
                  <a:lnTo>
                    <a:pt x="60682" y="39023"/>
                  </a:lnTo>
                  <a:lnTo>
                    <a:pt x="61892" y="36585"/>
                  </a:lnTo>
                  <a:lnTo>
                    <a:pt x="63109" y="34744"/>
                  </a:lnTo>
                  <a:lnTo>
                    <a:pt x="63714" y="32312"/>
                  </a:lnTo>
                  <a:lnTo>
                    <a:pt x="64925" y="30481"/>
                  </a:lnTo>
                  <a:lnTo>
                    <a:pt x="66136" y="27436"/>
                  </a:lnTo>
                  <a:lnTo>
                    <a:pt x="66759" y="25612"/>
                  </a:lnTo>
                  <a:lnTo>
                    <a:pt x="67364" y="21952"/>
                  </a:lnTo>
                  <a:lnTo>
                    <a:pt x="67975" y="19520"/>
                  </a:lnTo>
                  <a:lnTo>
                    <a:pt x="67364" y="18286"/>
                  </a:lnTo>
                  <a:lnTo>
                    <a:pt x="66136" y="15848"/>
                  </a:lnTo>
                  <a:lnTo>
                    <a:pt x="64320" y="14019"/>
                  </a:lnTo>
                  <a:lnTo>
                    <a:pt x="63714" y="12803"/>
                  </a:lnTo>
                  <a:lnTo>
                    <a:pt x="61287" y="10973"/>
                  </a:lnTo>
                  <a:lnTo>
                    <a:pt x="59465" y="10365"/>
                  </a:lnTo>
                  <a:lnTo>
                    <a:pt x="57043" y="8541"/>
                  </a:lnTo>
                  <a:lnTo>
                    <a:pt x="54010" y="7933"/>
                  </a:lnTo>
                  <a:lnTo>
                    <a:pt x="52793" y="7933"/>
                  </a:lnTo>
                  <a:lnTo>
                    <a:pt x="50977" y="7319"/>
                  </a:lnTo>
                  <a:lnTo>
                    <a:pt x="48550" y="7319"/>
                  </a:lnTo>
                  <a:lnTo>
                    <a:pt x="46728" y="7933"/>
                  </a:lnTo>
                  <a:lnTo>
                    <a:pt x="44911" y="7933"/>
                  </a:lnTo>
                  <a:lnTo>
                    <a:pt x="42484" y="8541"/>
                  </a:lnTo>
                  <a:lnTo>
                    <a:pt x="40045" y="9149"/>
                  </a:lnTo>
                  <a:lnTo>
                    <a:pt x="38223" y="10365"/>
                  </a:lnTo>
                  <a:lnTo>
                    <a:pt x="35190" y="10973"/>
                  </a:lnTo>
                  <a:lnTo>
                    <a:pt x="32762" y="12803"/>
                  </a:lnTo>
                  <a:lnTo>
                    <a:pt x="30341" y="14019"/>
                  </a:lnTo>
                  <a:lnTo>
                    <a:pt x="27308" y="15848"/>
                  </a:lnTo>
                  <a:lnTo>
                    <a:pt x="26702" y="15848"/>
                  </a:lnTo>
                  <a:lnTo>
                    <a:pt x="26091" y="17065"/>
                  </a:lnTo>
                  <a:lnTo>
                    <a:pt x="24275" y="18286"/>
                  </a:lnTo>
                  <a:lnTo>
                    <a:pt x="23058" y="20736"/>
                  </a:lnTo>
                  <a:lnTo>
                    <a:pt x="20637" y="23174"/>
                  </a:lnTo>
                  <a:lnTo>
                    <a:pt x="18192" y="26219"/>
                  </a:lnTo>
                  <a:lnTo>
                    <a:pt x="16981" y="27436"/>
                  </a:lnTo>
                  <a:lnTo>
                    <a:pt x="16375" y="29266"/>
                  </a:lnTo>
                  <a:lnTo>
                    <a:pt x="15159" y="31089"/>
                  </a:lnTo>
                  <a:lnTo>
                    <a:pt x="13948" y="33527"/>
                  </a:lnTo>
                  <a:lnTo>
                    <a:pt x="12737" y="34744"/>
                  </a:lnTo>
                  <a:lnTo>
                    <a:pt x="11520" y="37199"/>
                  </a:lnTo>
                  <a:lnTo>
                    <a:pt x="10310" y="39023"/>
                  </a:lnTo>
                  <a:lnTo>
                    <a:pt x="9704" y="41461"/>
                  </a:lnTo>
                  <a:lnTo>
                    <a:pt x="8487" y="43898"/>
                  </a:lnTo>
                  <a:lnTo>
                    <a:pt x="7882" y="45722"/>
                  </a:lnTo>
                  <a:lnTo>
                    <a:pt x="7277" y="48160"/>
                  </a:lnTo>
                  <a:lnTo>
                    <a:pt x="6671" y="50598"/>
                  </a:lnTo>
                  <a:lnTo>
                    <a:pt x="6066" y="53047"/>
                  </a:lnTo>
                  <a:lnTo>
                    <a:pt x="6066" y="56093"/>
                  </a:lnTo>
                  <a:lnTo>
                    <a:pt x="6066" y="58531"/>
                  </a:lnTo>
                  <a:lnTo>
                    <a:pt x="6066" y="60969"/>
                  </a:lnTo>
                  <a:lnTo>
                    <a:pt x="6066" y="63401"/>
                  </a:lnTo>
                  <a:lnTo>
                    <a:pt x="6671" y="66447"/>
                  </a:lnTo>
                  <a:lnTo>
                    <a:pt x="7277" y="68885"/>
                  </a:lnTo>
                  <a:lnTo>
                    <a:pt x="8487" y="71942"/>
                  </a:lnTo>
                  <a:lnTo>
                    <a:pt x="9099" y="74380"/>
                  </a:lnTo>
                  <a:lnTo>
                    <a:pt x="9704" y="76818"/>
                  </a:lnTo>
                  <a:lnTo>
                    <a:pt x="11520" y="79256"/>
                  </a:lnTo>
                  <a:lnTo>
                    <a:pt x="12737" y="81694"/>
                  </a:lnTo>
                  <a:lnTo>
                    <a:pt x="13948" y="83518"/>
                  </a:lnTo>
                  <a:lnTo>
                    <a:pt x="15159" y="85956"/>
                  </a:lnTo>
                  <a:lnTo>
                    <a:pt x="16981" y="88405"/>
                  </a:lnTo>
                  <a:lnTo>
                    <a:pt x="19420" y="90843"/>
                  </a:lnTo>
                  <a:lnTo>
                    <a:pt x="20637" y="92667"/>
                  </a:lnTo>
                  <a:lnTo>
                    <a:pt x="23058" y="94497"/>
                  </a:lnTo>
                  <a:lnTo>
                    <a:pt x="24880" y="96934"/>
                  </a:lnTo>
                  <a:lnTo>
                    <a:pt x="27308" y="98759"/>
                  </a:lnTo>
                  <a:lnTo>
                    <a:pt x="29735" y="100588"/>
                  </a:lnTo>
                  <a:lnTo>
                    <a:pt x="32157" y="102412"/>
                  </a:lnTo>
                  <a:lnTo>
                    <a:pt x="34585" y="104260"/>
                  </a:lnTo>
                  <a:lnTo>
                    <a:pt x="37012" y="106083"/>
                  </a:lnTo>
                  <a:lnTo>
                    <a:pt x="38828" y="107300"/>
                  </a:lnTo>
                  <a:lnTo>
                    <a:pt x="41861" y="109130"/>
                  </a:lnTo>
                  <a:lnTo>
                    <a:pt x="44306" y="109737"/>
                  </a:lnTo>
                  <a:lnTo>
                    <a:pt x="47339" y="111568"/>
                  </a:lnTo>
                  <a:lnTo>
                    <a:pt x="50372" y="112175"/>
                  </a:lnTo>
                  <a:lnTo>
                    <a:pt x="52793" y="113391"/>
                  </a:lnTo>
                  <a:lnTo>
                    <a:pt x="55826" y="114005"/>
                  </a:lnTo>
                  <a:lnTo>
                    <a:pt x="58859" y="115221"/>
                  </a:lnTo>
                  <a:lnTo>
                    <a:pt x="61287" y="115829"/>
                  </a:lnTo>
                  <a:lnTo>
                    <a:pt x="64320" y="115829"/>
                  </a:lnTo>
                  <a:lnTo>
                    <a:pt x="67364" y="116437"/>
                  </a:lnTo>
                  <a:lnTo>
                    <a:pt x="70397" y="117051"/>
                  </a:lnTo>
                  <a:lnTo>
                    <a:pt x="73430" y="117051"/>
                  </a:lnTo>
                  <a:lnTo>
                    <a:pt x="76463" y="117051"/>
                  </a:lnTo>
                  <a:lnTo>
                    <a:pt x="79496" y="117051"/>
                  </a:lnTo>
                  <a:lnTo>
                    <a:pt x="82529" y="117051"/>
                  </a:lnTo>
                  <a:lnTo>
                    <a:pt x="83134" y="116437"/>
                  </a:lnTo>
                  <a:lnTo>
                    <a:pt x="84351" y="116437"/>
                  </a:lnTo>
                  <a:lnTo>
                    <a:pt x="86773" y="116437"/>
                  </a:lnTo>
                  <a:lnTo>
                    <a:pt x="89806" y="116437"/>
                  </a:lnTo>
                  <a:lnTo>
                    <a:pt x="91034" y="115829"/>
                  </a:lnTo>
                  <a:lnTo>
                    <a:pt x="92856" y="115829"/>
                  </a:lnTo>
                  <a:lnTo>
                    <a:pt x="95283" y="115221"/>
                  </a:lnTo>
                  <a:lnTo>
                    <a:pt x="97705" y="114613"/>
                  </a:lnTo>
                  <a:lnTo>
                    <a:pt x="100132" y="114005"/>
                  </a:lnTo>
                  <a:lnTo>
                    <a:pt x="102560" y="114005"/>
                  </a:lnTo>
                  <a:lnTo>
                    <a:pt x="105593" y="113391"/>
                  </a:lnTo>
                  <a:lnTo>
                    <a:pt x="108626" y="112175"/>
                  </a:lnTo>
                  <a:lnTo>
                    <a:pt x="111053" y="110959"/>
                  </a:lnTo>
                  <a:lnTo>
                    <a:pt x="114703" y="109737"/>
                  </a:lnTo>
                  <a:lnTo>
                    <a:pt x="117736" y="108521"/>
                  </a:lnTo>
                  <a:lnTo>
                    <a:pt x="120769" y="107300"/>
                  </a:lnTo>
                  <a:lnTo>
                    <a:pt x="123802" y="106083"/>
                  </a:lnTo>
                  <a:lnTo>
                    <a:pt x="127440" y="104260"/>
                  </a:lnTo>
                  <a:lnTo>
                    <a:pt x="131079" y="102412"/>
                  </a:lnTo>
                  <a:lnTo>
                    <a:pt x="134723" y="100588"/>
                  </a:lnTo>
                  <a:lnTo>
                    <a:pt x="137767" y="98151"/>
                  </a:lnTo>
                  <a:lnTo>
                    <a:pt x="141406" y="95712"/>
                  </a:lnTo>
                  <a:lnTo>
                    <a:pt x="145044" y="93281"/>
                  </a:lnTo>
                  <a:lnTo>
                    <a:pt x="148682" y="90843"/>
                  </a:lnTo>
                  <a:lnTo>
                    <a:pt x="150504" y="89013"/>
                  </a:lnTo>
                  <a:lnTo>
                    <a:pt x="152326" y="87797"/>
                  </a:lnTo>
                  <a:lnTo>
                    <a:pt x="154143" y="85956"/>
                  </a:lnTo>
                  <a:lnTo>
                    <a:pt x="156570" y="84125"/>
                  </a:lnTo>
                  <a:lnTo>
                    <a:pt x="157781" y="82302"/>
                  </a:lnTo>
                  <a:lnTo>
                    <a:pt x="159603" y="81080"/>
                  </a:lnTo>
                  <a:lnTo>
                    <a:pt x="162042" y="78648"/>
                  </a:lnTo>
                  <a:lnTo>
                    <a:pt x="163864" y="77426"/>
                  </a:lnTo>
                  <a:lnTo>
                    <a:pt x="163864" y="76818"/>
                  </a:lnTo>
                  <a:lnTo>
                    <a:pt x="165075" y="75602"/>
                  </a:lnTo>
                  <a:lnTo>
                    <a:pt x="166897" y="73772"/>
                  </a:lnTo>
                  <a:lnTo>
                    <a:pt x="169319" y="71334"/>
                  </a:lnTo>
                  <a:lnTo>
                    <a:pt x="171746" y="68276"/>
                  </a:lnTo>
                  <a:lnTo>
                    <a:pt x="175385" y="65231"/>
                  </a:lnTo>
                  <a:lnTo>
                    <a:pt x="176601" y="63401"/>
                  </a:lnTo>
                  <a:lnTo>
                    <a:pt x="178417" y="62185"/>
                  </a:lnTo>
                  <a:lnTo>
                    <a:pt x="180240" y="59747"/>
                  </a:lnTo>
                  <a:lnTo>
                    <a:pt x="182667" y="58531"/>
                  </a:lnTo>
                  <a:lnTo>
                    <a:pt x="183878" y="56702"/>
                  </a:lnTo>
                  <a:lnTo>
                    <a:pt x="185712" y="54877"/>
                  </a:lnTo>
                  <a:lnTo>
                    <a:pt x="187534" y="52422"/>
                  </a:lnTo>
                  <a:lnTo>
                    <a:pt x="189350" y="50598"/>
                  </a:lnTo>
                  <a:lnTo>
                    <a:pt x="191172" y="48768"/>
                  </a:lnTo>
                  <a:lnTo>
                    <a:pt x="193594" y="47553"/>
                  </a:lnTo>
                  <a:lnTo>
                    <a:pt x="195416" y="45722"/>
                  </a:lnTo>
                  <a:lnTo>
                    <a:pt x="197238" y="44506"/>
                  </a:lnTo>
                  <a:lnTo>
                    <a:pt x="200271" y="41461"/>
                  </a:lnTo>
                  <a:lnTo>
                    <a:pt x="203303" y="39023"/>
                  </a:lnTo>
                  <a:lnTo>
                    <a:pt x="205725" y="37199"/>
                  </a:lnTo>
                  <a:lnTo>
                    <a:pt x="208153" y="36585"/>
                  </a:lnTo>
                  <a:lnTo>
                    <a:pt x="208776" y="45722"/>
                  </a:lnTo>
                  <a:lnTo>
                    <a:pt x="207547" y="46336"/>
                  </a:lnTo>
                  <a:lnTo>
                    <a:pt x="204514" y="49376"/>
                  </a:lnTo>
                  <a:lnTo>
                    <a:pt x="202087" y="50598"/>
                  </a:lnTo>
                  <a:lnTo>
                    <a:pt x="199660" y="53047"/>
                  </a:lnTo>
                  <a:lnTo>
                    <a:pt x="197238" y="54877"/>
                  </a:lnTo>
                  <a:lnTo>
                    <a:pt x="194810" y="57924"/>
                  </a:lnTo>
                  <a:lnTo>
                    <a:pt x="191172" y="60969"/>
                  </a:lnTo>
                  <a:lnTo>
                    <a:pt x="188139" y="64015"/>
                  </a:lnTo>
                  <a:lnTo>
                    <a:pt x="185106" y="67055"/>
                  </a:lnTo>
                  <a:lnTo>
                    <a:pt x="181450" y="70726"/>
                  </a:lnTo>
                  <a:lnTo>
                    <a:pt x="178417" y="73772"/>
                  </a:lnTo>
                  <a:lnTo>
                    <a:pt x="174779" y="77426"/>
                  </a:lnTo>
                  <a:lnTo>
                    <a:pt x="171746" y="80472"/>
                  </a:lnTo>
                  <a:lnTo>
                    <a:pt x="169319" y="84125"/>
                  </a:lnTo>
                  <a:lnTo>
                    <a:pt x="168108" y="84125"/>
                  </a:lnTo>
                  <a:lnTo>
                    <a:pt x="167502" y="85348"/>
                  </a:lnTo>
                  <a:lnTo>
                    <a:pt x="165075" y="87189"/>
                  </a:lnTo>
                  <a:lnTo>
                    <a:pt x="162647" y="90235"/>
                  </a:lnTo>
                  <a:lnTo>
                    <a:pt x="160814" y="90843"/>
                  </a:lnTo>
                  <a:lnTo>
                    <a:pt x="158998" y="92667"/>
                  </a:lnTo>
                  <a:lnTo>
                    <a:pt x="157175" y="93889"/>
                  </a:lnTo>
                  <a:lnTo>
                    <a:pt x="155354" y="96327"/>
                  </a:lnTo>
                  <a:lnTo>
                    <a:pt x="152932" y="98151"/>
                  </a:lnTo>
                  <a:lnTo>
                    <a:pt x="150504" y="99372"/>
                  </a:lnTo>
                  <a:lnTo>
                    <a:pt x="148077" y="101804"/>
                  </a:lnTo>
                  <a:lnTo>
                    <a:pt x="145649" y="103646"/>
                  </a:lnTo>
                  <a:lnTo>
                    <a:pt x="142616" y="105476"/>
                  </a:lnTo>
                  <a:lnTo>
                    <a:pt x="139589" y="107300"/>
                  </a:lnTo>
                  <a:lnTo>
                    <a:pt x="135934" y="109130"/>
                  </a:lnTo>
                  <a:lnTo>
                    <a:pt x="132901" y="110959"/>
                  </a:lnTo>
                  <a:lnTo>
                    <a:pt x="129262" y="112175"/>
                  </a:lnTo>
                  <a:lnTo>
                    <a:pt x="125624" y="114005"/>
                  </a:lnTo>
                  <a:lnTo>
                    <a:pt x="121980" y="115829"/>
                  </a:lnTo>
                  <a:lnTo>
                    <a:pt x="118341" y="117659"/>
                  </a:lnTo>
                  <a:lnTo>
                    <a:pt x="115920" y="117659"/>
                  </a:lnTo>
                  <a:lnTo>
                    <a:pt x="114098" y="118875"/>
                  </a:lnTo>
                  <a:lnTo>
                    <a:pt x="112264" y="119483"/>
                  </a:lnTo>
                  <a:lnTo>
                    <a:pt x="109837" y="120097"/>
                  </a:lnTo>
                  <a:lnTo>
                    <a:pt x="108021" y="120097"/>
                  </a:lnTo>
                  <a:lnTo>
                    <a:pt x="105593" y="121324"/>
                  </a:lnTo>
                  <a:lnTo>
                    <a:pt x="103771" y="121324"/>
                  </a:lnTo>
                  <a:lnTo>
                    <a:pt x="101349" y="121939"/>
                  </a:lnTo>
                  <a:lnTo>
                    <a:pt x="99527" y="121939"/>
                  </a:lnTo>
                  <a:lnTo>
                    <a:pt x="97100" y="122546"/>
                  </a:lnTo>
                  <a:lnTo>
                    <a:pt x="94672" y="122546"/>
                  </a:lnTo>
                  <a:lnTo>
                    <a:pt x="92250" y="123155"/>
                  </a:lnTo>
                  <a:lnTo>
                    <a:pt x="89806" y="123155"/>
                  </a:lnTo>
                  <a:lnTo>
                    <a:pt x="87384" y="123762"/>
                  </a:lnTo>
                  <a:lnTo>
                    <a:pt x="84956" y="123762"/>
                  </a:lnTo>
                  <a:lnTo>
                    <a:pt x="83134" y="124370"/>
                  </a:lnTo>
                  <a:lnTo>
                    <a:pt x="80101" y="123762"/>
                  </a:lnTo>
                  <a:lnTo>
                    <a:pt x="77680" y="123762"/>
                  </a:lnTo>
                  <a:lnTo>
                    <a:pt x="75858" y="123762"/>
                  </a:lnTo>
                  <a:lnTo>
                    <a:pt x="73430" y="123762"/>
                  </a:lnTo>
                  <a:lnTo>
                    <a:pt x="71002" y="123155"/>
                  </a:lnTo>
                  <a:lnTo>
                    <a:pt x="68581" y="123155"/>
                  </a:lnTo>
                  <a:lnTo>
                    <a:pt x="66759" y="122546"/>
                  </a:lnTo>
                  <a:lnTo>
                    <a:pt x="64320" y="122546"/>
                  </a:lnTo>
                  <a:lnTo>
                    <a:pt x="62498" y="121939"/>
                  </a:lnTo>
                  <a:lnTo>
                    <a:pt x="60682" y="121939"/>
                  </a:lnTo>
                  <a:lnTo>
                    <a:pt x="58254" y="121324"/>
                  </a:lnTo>
                  <a:lnTo>
                    <a:pt x="56432" y="121324"/>
                  </a:lnTo>
                  <a:lnTo>
                    <a:pt x="52793" y="120097"/>
                  </a:lnTo>
                  <a:lnTo>
                    <a:pt x="49155" y="119483"/>
                  </a:lnTo>
                  <a:lnTo>
                    <a:pt x="45517" y="117659"/>
                  </a:lnTo>
                  <a:lnTo>
                    <a:pt x="41861" y="116437"/>
                  </a:lnTo>
                  <a:lnTo>
                    <a:pt x="38828" y="114613"/>
                  </a:lnTo>
                  <a:lnTo>
                    <a:pt x="35795" y="113391"/>
                  </a:lnTo>
                  <a:lnTo>
                    <a:pt x="32762" y="111568"/>
                  </a:lnTo>
                  <a:lnTo>
                    <a:pt x="29735" y="109737"/>
                  </a:lnTo>
                  <a:lnTo>
                    <a:pt x="27308" y="108521"/>
                  </a:lnTo>
                  <a:lnTo>
                    <a:pt x="24880" y="106692"/>
                  </a:lnTo>
                  <a:lnTo>
                    <a:pt x="22453" y="104260"/>
                  </a:lnTo>
                  <a:lnTo>
                    <a:pt x="20025" y="102412"/>
                  </a:lnTo>
                  <a:lnTo>
                    <a:pt x="18192" y="100588"/>
                  </a:lnTo>
                  <a:lnTo>
                    <a:pt x="16375" y="98151"/>
                  </a:lnTo>
                  <a:lnTo>
                    <a:pt x="13948" y="95712"/>
                  </a:lnTo>
                  <a:lnTo>
                    <a:pt x="12132" y="93889"/>
                  </a:lnTo>
                  <a:lnTo>
                    <a:pt x="10310" y="91451"/>
                  </a:lnTo>
                  <a:lnTo>
                    <a:pt x="9099" y="89621"/>
                  </a:lnTo>
                  <a:lnTo>
                    <a:pt x="7277" y="87189"/>
                  </a:lnTo>
                  <a:lnTo>
                    <a:pt x="6671" y="85348"/>
                  </a:lnTo>
                  <a:lnTo>
                    <a:pt x="5455" y="82910"/>
                  </a:lnTo>
                  <a:lnTo>
                    <a:pt x="4244" y="81080"/>
                  </a:lnTo>
                  <a:lnTo>
                    <a:pt x="3638" y="78648"/>
                  </a:lnTo>
                  <a:lnTo>
                    <a:pt x="2422" y="76818"/>
                  </a:lnTo>
                  <a:lnTo>
                    <a:pt x="1816" y="74988"/>
                  </a:lnTo>
                  <a:lnTo>
                    <a:pt x="1816" y="73164"/>
                  </a:lnTo>
                  <a:lnTo>
                    <a:pt x="1211" y="71334"/>
                  </a:lnTo>
                  <a:lnTo>
                    <a:pt x="1211" y="69493"/>
                  </a:lnTo>
                  <a:lnTo>
                    <a:pt x="0" y="67055"/>
                  </a:lnTo>
                  <a:lnTo>
                    <a:pt x="0" y="65231"/>
                  </a:lnTo>
                  <a:lnTo>
                    <a:pt x="0" y="62793"/>
                  </a:lnTo>
                  <a:lnTo>
                    <a:pt x="0" y="60355"/>
                  </a:lnTo>
                  <a:lnTo>
                    <a:pt x="0" y="57924"/>
                  </a:lnTo>
                  <a:lnTo>
                    <a:pt x="0" y="56093"/>
                  </a:lnTo>
                  <a:lnTo>
                    <a:pt x="0" y="53655"/>
                  </a:lnTo>
                  <a:lnTo>
                    <a:pt x="0" y="51206"/>
                  </a:lnTo>
                  <a:lnTo>
                    <a:pt x="606" y="49376"/>
                  </a:lnTo>
                  <a:lnTo>
                    <a:pt x="1211" y="46944"/>
                  </a:lnTo>
                  <a:lnTo>
                    <a:pt x="1211" y="44506"/>
                  </a:lnTo>
                  <a:lnTo>
                    <a:pt x="1816" y="42068"/>
                  </a:lnTo>
                  <a:lnTo>
                    <a:pt x="2422" y="40245"/>
                  </a:lnTo>
                  <a:lnTo>
                    <a:pt x="3638" y="37807"/>
                  </a:lnTo>
                  <a:lnTo>
                    <a:pt x="4244" y="35965"/>
                  </a:lnTo>
                  <a:lnTo>
                    <a:pt x="4849" y="33527"/>
                  </a:lnTo>
                  <a:lnTo>
                    <a:pt x="6066" y="31089"/>
                  </a:lnTo>
                  <a:lnTo>
                    <a:pt x="7277" y="28652"/>
                  </a:lnTo>
                  <a:lnTo>
                    <a:pt x="8487" y="26828"/>
                  </a:lnTo>
                  <a:lnTo>
                    <a:pt x="9704" y="24390"/>
                  </a:lnTo>
                  <a:lnTo>
                    <a:pt x="11520" y="22566"/>
                  </a:lnTo>
                  <a:lnTo>
                    <a:pt x="12737" y="20736"/>
                  </a:lnTo>
                  <a:lnTo>
                    <a:pt x="14554" y="18895"/>
                  </a:lnTo>
                  <a:lnTo>
                    <a:pt x="16375" y="16457"/>
                  </a:lnTo>
                  <a:lnTo>
                    <a:pt x="17586" y="14632"/>
                  </a:lnTo>
                  <a:lnTo>
                    <a:pt x="20025" y="13410"/>
                  </a:lnTo>
                  <a:lnTo>
                    <a:pt x="21848" y="10973"/>
                  </a:lnTo>
                  <a:lnTo>
                    <a:pt x="24275" y="9757"/>
                  </a:lnTo>
                  <a:lnTo>
                    <a:pt x="26702" y="7933"/>
                  </a:lnTo>
                  <a:lnTo>
                    <a:pt x="29124" y="6711"/>
                  </a:lnTo>
                  <a:lnTo>
                    <a:pt x="30946" y="5495"/>
                  </a:lnTo>
                  <a:lnTo>
                    <a:pt x="33374" y="3665"/>
                  </a:lnTo>
                  <a:lnTo>
                    <a:pt x="35795" y="3057"/>
                  </a:lnTo>
                  <a:lnTo>
                    <a:pt x="38223" y="1824"/>
                  </a:lnTo>
                  <a:lnTo>
                    <a:pt x="40045" y="608"/>
                  </a:lnTo>
                  <a:lnTo>
                    <a:pt x="42484" y="608"/>
                  </a:lnTo>
                  <a:lnTo>
                    <a:pt x="4491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1" name="Shape 4308"/>
            <p:cNvSpPr>
              <a:spLocks/>
            </p:cNvSpPr>
            <p:nvPr/>
          </p:nvSpPr>
          <p:spPr bwMode="auto">
            <a:xfrm>
              <a:off x="13158" y="4304"/>
              <a:ext cx="825" cy="695"/>
            </a:xfrm>
            <a:custGeom>
              <a:avLst/>
              <a:gdLst>
                <a:gd name="T0" fmla="*/ 103 w 82532"/>
                <a:gd name="T1" fmla="*/ 6 h 69493"/>
                <a:gd name="T2" fmla="*/ 97 w 82532"/>
                <a:gd name="T3" fmla="*/ 37 h 69493"/>
                <a:gd name="T4" fmla="*/ 97 w 82532"/>
                <a:gd name="T5" fmla="*/ 79 h 69493"/>
                <a:gd name="T6" fmla="*/ 91 w 82532"/>
                <a:gd name="T7" fmla="*/ 128 h 69493"/>
                <a:gd name="T8" fmla="*/ 91 w 82532"/>
                <a:gd name="T9" fmla="*/ 183 h 69493"/>
                <a:gd name="T10" fmla="*/ 103 w 82532"/>
                <a:gd name="T11" fmla="*/ 238 h 69493"/>
                <a:gd name="T12" fmla="*/ 121 w 82532"/>
                <a:gd name="T13" fmla="*/ 305 h 69493"/>
                <a:gd name="T14" fmla="*/ 146 w 82532"/>
                <a:gd name="T15" fmla="*/ 366 h 69493"/>
                <a:gd name="T16" fmla="*/ 182 w 82532"/>
                <a:gd name="T17" fmla="*/ 427 h 69493"/>
                <a:gd name="T18" fmla="*/ 231 w 82532"/>
                <a:gd name="T19" fmla="*/ 482 h 69493"/>
                <a:gd name="T20" fmla="*/ 279 w 82532"/>
                <a:gd name="T21" fmla="*/ 518 h 69493"/>
                <a:gd name="T22" fmla="*/ 321 w 82532"/>
                <a:gd name="T23" fmla="*/ 543 h 69493"/>
                <a:gd name="T24" fmla="*/ 358 w 82532"/>
                <a:gd name="T25" fmla="*/ 567 h 69493"/>
                <a:gd name="T26" fmla="*/ 400 w 82532"/>
                <a:gd name="T27" fmla="*/ 585 h 69493"/>
                <a:gd name="T28" fmla="*/ 455 w 82532"/>
                <a:gd name="T29" fmla="*/ 597 h 69493"/>
                <a:gd name="T30" fmla="*/ 510 w 82532"/>
                <a:gd name="T31" fmla="*/ 610 h 69493"/>
                <a:gd name="T32" fmla="*/ 570 w 82532"/>
                <a:gd name="T33" fmla="*/ 622 h 69493"/>
                <a:gd name="T34" fmla="*/ 631 w 82532"/>
                <a:gd name="T35" fmla="*/ 622 h 69493"/>
                <a:gd name="T36" fmla="*/ 704 w 82532"/>
                <a:gd name="T37" fmla="*/ 628 h 69493"/>
                <a:gd name="T38" fmla="*/ 783 w 82532"/>
                <a:gd name="T39" fmla="*/ 628 h 69493"/>
                <a:gd name="T40" fmla="*/ 825 w 82532"/>
                <a:gd name="T41" fmla="*/ 689 h 69493"/>
                <a:gd name="T42" fmla="*/ 789 w 82532"/>
                <a:gd name="T43" fmla="*/ 689 h 69493"/>
                <a:gd name="T44" fmla="*/ 746 w 82532"/>
                <a:gd name="T45" fmla="*/ 695 h 69493"/>
                <a:gd name="T46" fmla="*/ 691 w 82532"/>
                <a:gd name="T47" fmla="*/ 695 h 69493"/>
                <a:gd name="T48" fmla="*/ 625 w 82532"/>
                <a:gd name="T49" fmla="*/ 695 h 69493"/>
                <a:gd name="T50" fmla="*/ 552 w 82532"/>
                <a:gd name="T51" fmla="*/ 695 h 69493"/>
                <a:gd name="T52" fmla="*/ 510 w 82532"/>
                <a:gd name="T53" fmla="*/ 689 h 69493"/>
                <a:gd name="T54" fmla="*/ 473 w 82532"/>
                <a:gd name="T55" fmla="*/ 683 h 69493"/>
                <a:gd name="T56" fmla="*/ 437 w 82532"/>
                <a:gd name="T57" fmla="*/ 677 h 69493"/>
                <a:gd name="T58" fmla="*/ 400 w 82532"/>
                <a:gd name="T59" fmla="*/ 671 h 69493"/>
                <a:gd name="T60" fmla="*/ 358 w 82532"/>
                <a:gd name="T61" fmla="*/ 652 h 69493"/>
                <a:gd name="T62" fmla="*/ 315 w 82532"/>
                <a:gd name="T63" fmla="*/ 640 h 69493"/>
                <a:gd name="T64" fmla="*/ 243 w 82532"/>
                <a:gd name="T65" fmla="*/ 597 h 69493"/>
                <a:gd name="T66" fmla="*/ 170 w 82532"/>
                <a:gd name="T67" fmla="*/ 549 h 69493"/>
                <a:gd name="T68" fmla="*/ 115 w 82532"/>
                <a:gd name="T69" fmla="*/ 488 h 69493"/>
                <a:gd name="T70" fmla="*/ 85 w 82532"/>
                <a:gd name="T71" fmla="*/ 445 h 69493"/>
                <a:gd name="T72" fmla="*/ 61 w 82532"/>
                <a:gd name="T73" fmla="*/ 402 h 69493"/>
                <a:gd name="T74" fmla="*/ 36 w 82532"/>
                <a:gd name="T75" fmla="*/ 354 h 69493"/>
                <a:gd name="T76" fmla="*/ 24 w 82532"/>
                <a:gd name="T77" fmla="*/ 305 h 69493"/>
                <a:gd name="T78" fmla="*/ 12 w 82532"/>
                <a:gd name="T79" fmla="*/ 250 h 69493"/>
                <a:gd name="T80" fmla="*/ 6 w 82532"/>
                <a:gd name="T81" fmla="*/ 189 h 69493"/>
                <a:gd name="T82" fmla="*/ 0 w 82532"/>
                <a:gd name="T83" fmla="*/ 122 h 69493"/>
                <a:gd name="T84" fmla="*/ 6 w 82532"/>
                <a:gd name="T85" fmla="*/ 49 h 694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532"/>
                <a:gd name="T130" fmla="*/ 0 h 69493"/>
                <a:gd name="T131" fmla="*/ 82532 w 82532"/>
                <a:gd name="T132" fmla="*/ 69493 h 694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532" h="69493">
                  <a:moveTo>
                    <a:pt x="10917" y="0"/>
                  </a:moveTo>
                  <a:lnTo>
                    <a:pt x="10311" y="608"/>
                  </a:lnTo>
                  <a:lnTo>
                    <a:pt x="10311" y="2432"/>
                  </a:lnTo>
                  <a:lnTo>
                    <a:pt x="9704" y="3654"/>
                  </a:lnTo>
                  <a:lnTo>
                    <a:pt x="9704" y="5478"/>
                  </a:lnTo>
                  <a:lnTo>
                    <a:pt x="9704" y="7916"/>
                  </a:lnTo>
                  <a:lnTo>
                    <a:pt x="9704" y="10354"/>
                  </a:lnTo>
                  <a:lnTo>
                    <a:pt x="9098" y="12803"/>
                  </a:lnTo>
                  <a:lnTo>
                    <a:pt x="9098" y="15241"/>
                  </a:lnTo>
                  <a:lnTo>
                    <a:pt x="9098" y="18286"/>
                  </a:lnTo>
                  <a:lnTo>
                    <a:pt x="9704" y="21333"/>
                  </a:lnTo>
                  <a:lnTo>
                    <a:pt x="10311" y="23765"/>
                  </a:lnTo>
                  <a:lnTo>
                    <a:pt x="10917" y="27425"/>
                  </a:lnTo>
                  <a:lnTo>
                    <a:pt x="12130" y="30482"/>
                  </a:lnTo>
                  <a:lnTo>
                    <a:pt x="13344" y="33527"/>
                  </a:lnTo>
                  <a:lnTo>
                    <a:pt x="14557" y="36574"/>
                  </a:lnTo>
                  <a:lnTo>
                    <a:pt x="16377" y="39620"/>
                  </a:lnTo>
                  <a:lnTo>
                    <a:pt x="18196" y="42665"/>
                  </a:lnTo>
                  <a:lnTo>
                    <a:pt x="20622" y="45711"/>
                  </a:lnTo>
                  <a:lnTo>
                    <a:pt x="23062" y="48161"/>
                  </a:lnTo>
                  <a:lnTo>
                    <a:pt x="26702" y="51207"/>
                  </a:lnTo>
                  <a:lnTo>
                    <a:pt x="27915" y="51814"/>
                  </a:lnTo>
                  <a:lnTo>
                    <a:pt x="29734" y="53644"/>
                  </a:lnTo>
                  <a:lnTo>
                    <a:pt x="32160" y="54252"/>
                  </a:lnTo>
                  <a:lnTo>
                    <a:pt x="33980" y="56082"/>
                  </a:lnTo>
                  <a:lnTo>
                    <a:pt x="35799" y="56690"/>
                  </a:lnTo>
                  <a:lnTo>
                    <a:pt x="38226" y="57298"/>
                  </a:lnTo>
                  <a:lnTo>
                    <a:pt x="40045" y="58514"/>
                  </a:lnTo>
                  <a:lnTo>
                    <a:pt x="43078" y="59122"/>
                  </a:lnTo>
                  <a:lnTo>
                    <a:pt x="45502" y="59736"/>
                  </a:lnTo>
                  <a:lnTo>
                    <a:pt x="47947" y="60344"/>
                  </a:lnTo>
                  <a:lnTo>
                    <a:pt x="50974" y="60952"/>
                  </a:lnTo>
                  <a:lnTo>
                    <a:pt x="54007" y="61560"/>
                  </a:lnTo>
                  <a:lnTo>
                    <a:pt x="57040" y="62168"/>
                  </a:lnTo>
                  <a:lnTo>
                    <a:pt x="60073" y="62168"/>
                  </a:lnTo>
                  <a:lnTo>
                    <a:pt x="63106" y="62168"/>
                  </a:lnTo>
                  <a:lnTo>
                    <a:pt x="66744" y="62793"/>
                  </a:lnTo>
                  <a:lnTo>
                    <a:pt x="70400" y="62793"/>
                  </a:lnTo>
                  <a:lnTo>
                    <a:pt x="74038" y="62793"/>
                  </a:lnTo>
                  <a:lnTo>
                    <a:pt x="78288" y="62793"/>
                  </a:lnTo>
                  <a:lnTo>
                    <a:pt x="82532" y="62793"/>
                  </a:lnTo>
                  <a:lnTo>
                    <a:pt x="82532" y="68885"/>
                  </a:lnTo>
                  <a:lnTo>
                    <a:pt x="81926" y="68885"/>
                  </a:lnTo>
                  <a:lnTo>
                    <a:pt x="78893" y="68885"/>
                  </a:lnTo>
                  <a:lnTo>
                    <a:pt x="76466" y="68885"/>
                  </a:lnTo>
                  <a:lnTo>
                    <a:pt x="74644" y="69493"/>
                  </a:lnTo>
                  <a:lnTo>
                    <a:pt x="71611" y="69493"/>
                  </a:lnTo>
                  <a:lnTo>
                    <a:pt x="69172" y="69493"/>
                  </a:lnTo>
                  <a:lnTo>
                    <a:pt x="65533" y="69493"/>
                  </a:lnTo>
                  <a:lnTo>
                    <a:pt x="62501" y="69493"/>
                  </a:lnTo>
                  <a:lnTo>
                    <a:pt x="58862" y="69493"/>
                  </a:lnTo>
                  <a:lnTo>
                    <a:pt x="55224" y="69493"/>
                  </a:lnTo>
                  <a:lnTo>
                    <a:pt x="53402" y="68885"/>
                  </a:lnTo>
                  <a:lnTo>
                    <a:pt x="50974" y="68885"/>
                  </a:lnTo>
                  <a:lnTo>
                    <a:pt x="49158" y="68277"/>
                  </a:lnTo>
                  <a:lnTo>
                    <a:pt x="47336" y="68277"/>
                  </a:lnTo>
                  <a:lnTo>
                    <a:pt x="45502" y="67670"/>
                  </a:lnTo>
                  <a:lnTo>
                    <a:pt x="43684" y="67670"/>
                  </a:lnTo>
                  <a:lnTo>
                    <a:pt x="41865" y="67055"/>
                  </a:lnTo>
                  <a:lnTo>
                    <a:pt x="40045" y="67055"/>
                  </a:lnTo>
                  <a:lnTo>
                    <a:pt x="37619" y="65839"/>
                  </a:lnTo>
                  <a:lnTo>
                    <a:pt x="35799" y="65232"/>
                  </a:lnTo>
                  <a:lnTo>
                    <a:pt x="33374" y="64623"/>
                  </a:lnTo>
                  <a:lnTo>
                    <a:pt x="31554" y="64010"/>
                  </a:lnTo>
                  <a:lnTo>
                    <a:pt x="27915" y="61560"/>
                  </a:lnTo>
                  <a:lnTo>
                    <a:pt x="24275" y="59736"/>
                  </a:lnTo>
                  <a:lnTo>
                    <a:pt x="20622" y="57298"/>
                  </a:lnTo>
                  <a:lnTo>
                    <a:pt x="16983" y="54861"/>
                  </a:lnTo>
                  <a:lnTo>
                    <a:pt x="13950" y="51814"/>
                  </a:lnTo>
                  <a:lnTo>
                    <a:pt x="11524" y="48769"/>
                  </a:lnTo>
                  <a:lnTo>
                    <a:pt x="9704" y="46331"/>
                  </a:lnTo>
                  <a:lnTo>
                    <a:pt x="8491" y="44490"/>
                  </a:lnTo>
                  <a:lnTo>
                    <a:pt x="7278" y="42058"/>
                  </a:lnTo>
                  <a:lnTo>
                    <a:pt x="6065" y="40227"/>
                  </a:lnTo>
                  <a:lnTo>
                    <a:pt x="4852" y="37790"/>
                  </a:lnTo>
                  <a:lnTo>
                    <a:pt x="3639" y="35358"/>
                  </a:lnTo>
                  <a:lnTo>
                    <a:pt x="3032" y="32920"/>
                  </a:lnTo>
                  <a:lnTo>
                    <a:pt x="2426" y="30482"/>
                  </a:lnTo>
                  <a:lnTo>
                    <a:pt x="1213" y="27425"/>
                  </a:lnTo>
                  <a:lnTo>
                    <a:pt x="1213" y="24987"/>
                  </a:lnTo>
                  <a:lnTo>
                    <a:pt x="606" y="21333"/>
                  </a:lnTo>
                  <a:lnTo>
                    <a:pt x="606" y="18895"/>
                  </a:lnTo>
                  <a:lnTo>
                    <a:pt x="0" y="15241"/>
                  </a:lnTo>
                  <a:lnTo>
                    <a:pt x="0" y="12195"/>
                  </a:lnTo>
                  <a:lnTo>
                    <a:pt x="0" y="8524"/>
                  </a:lnTo>
                  <a:lnTo>
                    <a:pt x="606" y="4870"/>
                  </a:lnTo>
                  <a:lnTo>
                    <a:pt x="1091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2" name="Shape 4309"/>
            <p:cNvSpPr>
              <a:spLocks/>
            </p:cNvSpPr>
            <p:nvPr/>
          </p:nvSpPr>
          <p:spPr bwMode="auto">
            <a:xfrm>
              <a:off x="13042" y="4505"/>
              <a:ext cx="1111" cy="652"/>
            </a:xfrm>
            <a:custGeom>
              <a:avLst/>
              <a:gdLst>
                <a:gd name="T0" fmla="*/ 79 w 111069"/>
                <a:gd name="T1" fmla="*/ 6 h 65237"/>
                <a:gd name="T2" fmla="*/ 79 w 111069"/>
                <a:gd name="T3" fmla="*/ 37 h 65237"/>
                <a:gd name="T4" fmla="*/ 79 w 111069"/>
                <a:gd name="T5" fmla="*/ 79 h 65237"/>
                <a:gd name="T6" fmla="*/ 85 w 111069"/>
                <a:gd name="T7" fmla="*/ 128 h 65237"/>
                <a:gd name="T8" fmla="*/ 97 w 111069"/>
                <a:gd name="T9" fmla="*/ 183 h 65237"/>
                <a:gd name="T10" fmla="*/ 115 w 111069"/>
                <a:gd name="T11" fmla="*/ 238 h 65237"/>
                <a:gd name="T12" fmla="*/ 146 w 111069"/>
                <a:gd name="T13" fmla="*/ 299 h 65237"/>
                <a:gd name="T14" fmla="*/ 188 w 111069"/>
                <a:gd name="T15" fmla="*/ 360 h 65237"/>
                <a:gd name="T16" fmla="*/ 237 w 111069"/>
                <a:gd name="T17" fmla="*/ 414 h 65237"/>
                <a:gd name="T18" fmla="*/ 291 w 111069"/>
                <a:gd name="T19" fmla="*/ 451 h 65237"/>
                <a:gd name="T20" fmla="*/ 328 w 111069"/>
                <a:gd name="T21" fmla="*/ 475 h 65237"/>
                <a:gd name="T22" fmla="*/ 370 w 111069"/>
                <a:gd name="T23" fmla="*/ 500 h 65237"/>
                <a:gd name="T24" fmla="*/ 419 w 111069"/>
                <a:gd name="T25" fmla="*/ 524 h 65237"/>
                <a:gd name="T26" fmla="*/ 474 w 111069"/>
                <a:gd name="T27" fmla="*/ 536 h 65237"/>
                <a:gd name="T28" fmla="*/ 534 w 111069"/>
                <a:gd name="T29" fmla="*/ 548 h 65237"/>
                <a:gd name="T30" fmla="*/ 595 w 111069"/>
                <a:gd name="T31" fmla="*/ 567 h 65237"/>
                <a:gd name="T32" fmla="*/ 662 w 111069"/>
                <a:gd name="T33" fmla="*/ 573 h 65237"/>
                <a:gd name="T34" fmla="*/ 735 w 111069"/>
                <a:gd name="T35" fmla="*/ 579 h 65237"/>
                <a:gd name="T36" fmla="*/ 820 w 111069"/>
                <a:gd name="T37" fmla="*/ 579 h 65237"/>
                <a:gd name="T38" fmla="*/ 905 w 111069"/>
                <a:gd name="T39" fmla="*/ 573 h 65237"/>
                <a:gd name="T40" fmla="*/ 1002 w 111069"/>
                <a:gd name="T41" fmla="*/ 567 h 65237"/>
                <a:gd name="T42" fmla="*/ 1111 w 111069"/>
                <a:gd name="T43" fmla="*/ 597 h 65237"/>
                <a:gd name="T44" fmla="*/ 1093 w 111069"/>
                <a:gd name="T45" fmla="*/ 622 h 65237"/>
                <a:gd name="T46" fmla="*/ 1062 w 111069"/>
                <a:gd name="T47" fmla="*/ 640 h 65237"/>
                <a:gd name="T48" fmla="*/ 1044 w 111069"/>
                <a:gd name="T49" fmla="*/ 634 h 65237"/>
                <a:gd name="T50" fmla="*/ 1008 w 111069"/>
                <a:gd name="T51" fmla="*/ 640 h 65237"/>
                <a:gd name="T52" fmla="*/ 953 w 111069"/>
                <a:gd name="T53" fmla="*/ 646 h 65237"/>
                <a:gd name="T54" fmla="*/ 886 w 111069"/>
                <a:gd name="T55" fmla="*/ 652 h 65237"/>
                <a:gd name="T56" fmla="*/ 838 w 111069"/>
                <a:gd name="T57" fmla="*/ 646 h 65237"/>
                <a:gd name="T58" fmla="*/ 801 w 111069"/>
                <a:gd name="T59" fmla="*/ 646 h 65237"/>
                <a:gd name="T60" fmla="*/ 753 w 111069"/>
                <a:gd name="T61" fmla="*/ 646 h 65237"/>
                <a:gd name="T62" fmla="*/ 710 w 111069"/>
                <a:gd name="T63" fmla="*/ 646 h 65237"/>
                <a:gd name="T64" fmla="*/ 662 w 111069"/>
                <a:gd name="T65" fmla="*/ 646 h 65237"/>
                <a:gd name="T66" fmla="*/ 613 w 111069"/>
                <a:gd name="T67" fmla="*/ 640 h 65237"/>
                <a:gd name="T68" fmla="*/ 565 w 111069"/>
                <a:gd name="T69" fmla="*/ 634 h 65237"/>
                <a:gd name="T70" fmla="*/ 516 w 111069"/>
                <a:gd name="T71" fmla="*/ 628 h 65237"/>
                <a:gd name="T72" fmla="*/ 467 w 111069"/>
                <a:gd name="T73" fmla="*/ 609 h 65237"/>
                <a:gd name="T74" fmla="*/ 413 w 111069"/>
                <a:gd name="T75" fmla="*/ 597 h 65237"/>
                <a:gd name="T76" fmla="*/ 364 w 111069"/>
                <a:gd name="T77" fmla="*/ 579 h 65237"/>
                <a:gd name="T78" fmla="*/ 322 w 111069"/>
                <a:gd name="T79" fmla="*/ 561 h 65237"/>
                <a:gd name="T80" fmla="*/ 273 w 111069"/>
                <a:gd name="T81" fmla="*/ 536 h 65237"/>
                <a:gd name="T82" fmla="*/ 231 w 111069"/>
                <a:gd name="T83" fmla="*/ 506 h 65237"/>
                <a:gd name="T84" fmla="*/ 188 w 111069"/>
                <a:gd name="T85" fmla="*/ 475 h 65237"/>
                <a:gd name="T86" fmla="*/ 158 w 111069"/>
                <a:gd name="T87" fmla="*/ 451 h 65237"/>
                <a:gd name="T88" fmla="*/ 121 w 111069"/>
                <a:gd name="T89" fmla="*/ 408 h 65237"/>
                <a:gd name="T90" fmla="*/ 85 w 111069"/>
                <a:gd name="T91" fmla="*/ 366 h 65237"/>
                <a:gd name="T92" fmla="*/ 61 w 111069"/>
                <a:gd name="T93" fmla="*/ 317 h 65237"/>
                <a:gd name="T94" fmla="*/ 36 w 111069"/>
                <a:gd name="T95" fmla="*/ 268 h 65237"/>
                <a:gd name="T96" fmla="*/ 18 w 111069"/>
                <a:gd name="T97" fmla="*/ 213 h 65237"/>
                <a:gd name="T98" fmla="*/ 12 w 111069"/>
                <a:gd name="T99" fmla="*/ 158 h 65237"/>
                <a:gd name="T100" fmla="*/ 0 w 111069"/>
                <a:gd name="T101" fmla="*/ 91 h 65237"/>
                <a:gd name="T102" fmla="*/ 6 w 111069"/>
                <a:gd name="T103" fmla="*/ 24 h 652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069"/>
                <a:gd name="T157" fmla="*/ 0 h 65237"/>
                <a:gd name="T158" fmla="*/ 111069 w 111069"/>
                <a:gd name="T159" fmla="*/ 65237 h 652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069" h="65237">
                  <a:moveTo>
                    <a:pt x="8492" y="0"/>
                  </a:moveTo>
                  <a:lnTo>
                    <a:pt x="7885" y="608"/>
                  </a:lnTo>
                  <a:lnTo>
                    <a:pt x="7885" y="3046"/>
                  </a:lnTo>
                  <a:lnTo>
                    <a:pt x="7885" y="3654"/>
                  </a:lnTo>
                  <a:lnTo>
                    <a:pt x="7885" y="6092"/>
                  </a:lnTo>
                  <a:lnTo>
                    <a:pt x="7885" y="7921"/>
                  </a:lnTo>
                  <a:lnTo>
                    <a:pt x="8492" y="10979"/>
                  </a:lnTo>
                  <a:lnTo>
                    <a:pt x="8492" y="12809"/>
                  </a:lnTo>
                  <a:lnTo>
                    <a:pt x="9098" y="15854"/>
                  </a:lnTo>
                  <a:lnTo>
                    <a:pt x="9705" y="18287"/>
                  </a:lnTo>
                  <a:lnTo>
                    <a:pt x="10311" y="21332"/>
                  </a:lnTo>
                  <a:lnTo>
                    <a:pt x="11539" y="23770"/>
                  </a:lnTo>
                  <a:lnTo>
                    <a:pt x="12752" y="26834"/>
                  </a:lnTo>
                  <a:lnTo>
                    <a:pt x="14571" y="29880"/>
                  </a:lnTo>
                  <a:lnTo>
                    <a:pt x="16997" y="33533"/>
                  </a:lnTo>
                  <a:lnTo>
                    <a:pt x="18817" y="35971"/>
                  </a:lnTo>
                  <a:lnTo>
                    <a:pt x="21243" y="39011"/>
                  </a:lnTo>
                  <a:lnTo>
                    <a:pt x="23669" y="41449"/>
                  </a:lnTo>
                  <a:lnTo>
                    <a:pt x="27308" y="44512"/>
                  </a:lnTo>
                  <a:lnTo>
                    <a:pt x="29128" y="45121"/>
                  </a:lnTo>
                  <a:lnTo>
                    <a:pt x="30947" y="46944"/>
                  </a:lnTo>
                  <a:lnTo>
                    <a:pt x="32767" y="47559"/>
                  </a:lnTo>
                  <a:lnTo>
                    <a:pt x="35207" y="49382"/>
                  </a:lnTo>
                  <a:lnTo>
                    <a:pt x="37027" y="49990"/>
                  </a:lnTo>
                  <a:lnTo>
                    <a:pt x="39454" y="51212"/>
                  </a:lnTo>
                  <a:lnTo>
                    <a:pt x="41879" y="52428"/>
                  </a:lnTo>
                  <a:lnTo>
                    <a:pt x="44912" y="53036"/>
                  </a:lnTo>
                  <a:lnTo>
                    <a:pt x="47338" y="53650"/>
                  </a:lnTo>
                  <a:lnTo>
                    <a:pt x="49764" y="54866"/>
                  </a:lnTo>
                  <a:lnTo>
                    <a:pt x="53404" y="54866"/>
                  </a:lnTo>
                  <a:lnTo>
                    <a:pt x="56436" y="56082"/>
                  </a:lnTo>
                  <a:lnTo>
                    <a:pt x="59486" y="56690"/>
                  </a:lnTo>
                  <a:lnTo>
                    <a:pt x="62513" y="56690"/>
                  </a:lnTo>
                  <a:lnTo>
                    <a:pt x="66157" y="57304"/>
                  </a:lnTo>
                  <a:lnTo>
                    <a:pt x="70401" y="57912"/>
                  </a:lnTo>
                  <a:lnTo>
                    <a:pt x="73434" y="57912"/>
                  </a:lnTo>
                  <a:lnTo>
                    <a:pt x="77678" y="57912"/>
                  </a:lnTo>
                  <a:lnTo>
                    <a:pt x="81938" y="57912"/>
                  </a:lnTo>
                  <a:lnTo>
                    <a:pt x="86182" y="57912"/>
                  </a:lnTo>
                  <a:lnTo>
                    <a:pt x="90432" y="57304"/>
                  </a:lnTo>
                  <a:lnTo>
                    <a:pt x="95281" y="57304"/>
                  </a:lnTo>
                  <a:lnTo>
                    <a:pt x="100136" y="56690"/>
                  </a:lnTo>
                  <a:lnTo>
                    <a:pt x="105608" y="56690"/>
                  </a:lnTo>
                  <a:lnTo>
                    <a:pt x="111069" y="59753"/>
                  </a:lnTo>
                  <a:lnTo>
                    <a:pt x="109852" y="60361"/>
                  </a:lnTo>
                  <a:lnTo>
                    <a:pt x="109246" y="62191"/>
                  </a:lnTo>
                  <a:lnTo>
                    <a:pt x="108035" y="63407"/>
                  </a:lnTo>
                  <a:lnTo>
                    <a:pt x="106213" y="64015"/>
                  </a:lnTo>
                  <a:lnTo>
                    <a:pt x="105608" y="63407"/>
                  </a:lnTo>
                  <a:lnTo>
                    <a:pt x="104380" y="63407"/>
                  </a:lnTo>
                  <a:lnTo>
                    <a:pt x="102564" y="63407"/>
                  </a:lnTo>
                  <a:lnTo>
                    <a:pt x="100741" y="64015"/>
                  </a:lnTo>
                  <a:lnTo>
                    <a:pt x="98314" y="64015"/>
                  </a:lnTo>
                  <a:lnTo>
                    <a:pt x="95281" y="64624"/>
                  </a:lnTo>
                  <a:lnTo>
                    <a:pt x="91643" y="64624"/>
                  </a:lnTo>
                  <a:lnTo>
                    <a:pt x="88610" y="65237"/>
                  </a:lnTo>
                  <a:lnTo>
                    <a:pt x="86182" y="64624"/>
                  </a:lnTo>
                  <a:lnTo>
                    <a:pt x="83761" y="64624"/>
                  </a:lnTo>
                  <a:lnTo>
                    <a:pt x="81938" y="64624"/>
                  </a:lnTo>
                  <a:lnTo>
                    <a:pt x="80105" y="64624"/>
                  </a:lnTo>
                  <a:lnTo>
                    <a:pt x="77678" y="64624"/>
                  </a:lnTo>
                  <a:lnTo>
                    <a:pt x="75256" y="64624"/>
                  </a:lnTo>
                  <a:lnTo>
                    <a:pt x="72828" y="64624"/>
                  </a:lnTo>
                  <a:lnTo>
                    <a:pt x="71006" y="64624"/>
                  </a:lnTo>
                  <a:lnTo>
                    <a:pt x="67973" y="64624"/>
                  </a:lnTo>
                  <a:lnTo>
                    <a:pt x="66157" y="64624"/>
                  </a:lnTo>
                  <a:lnTo>
                    <a:pt x="63124" y="64015"/>
                  </a:lnTo>
                  <a:lnTo>
                    <a:pt x="61302" y="64015"/>
                  </a:lnTo>
                  <a:lnTo>
                    <a:pt x="58875" y="63407"/>
                  </a:lnTo>
                  <a:lnTo>
                    <a:pt x="56436" y="63407"/>
                  </a:lnTo>
                  <a:lnTo>
                    <a:pt x="54010" y="62799"/>
                  </a:lnTo>
                  <a:lnTo>
                    <a:pt x="51584" y="62799"/>
                  </a:lnTo>
                  <a:lnTo>
                    <a:pt x="49158" y="62191"/>
                  </a:lnTo>
                  <a:lnTo>
                    <a:pt x="46732" y="60969"/>
                  </a:lnTo>
                  <a:lnTo>
                    <a:pt x="43699" y="60361"/>
                  </a:lnTo>
                  <a:lnTo>
                    <a:pt x="41273" y="59753"/>
                  </a:lnTo>
                  <a:lnTo>
                    <a:pt x="38847" y="59128"/>
                  </a:lnTo>
                  <a:lnTo>
                    <a:pt x="36420" y="57912"/>
                  </a:lnTo>
                  <a:lnTo>
                    <a:pt x="33980" y="56690"/>
                  </a:lnTo>
                  <a:lnTo>
                    <a:pt x="32161" y="56082"/>
                  </a:lnTo>
                  <a:lnTo>
                    <a:pt x="29734" y="54866"/>
                  </a:lnTo>
                  <a:lnTo>
                    <a:pt x="27308" y="53650"/>
                  </a:lnTo>
                  <a:lnTo>
                    <a:pt x="25489" y="52428"/>
                  </a:lnTo>
                  <a:lnTo>
                    <a:pt x="23062" y="50604"/>
                  </a:lnTo>
                  <a:lnTo>
                    <a:pt x="21243" y="49382"/>
                  </a:lnTo>
                  <a:lnTo>
                    <a:pt x="18817" y="47559"/>
                  </a:lnTo>
                  <a:lnTo>
                    <a:pt x="17604" y="46337"/>
                  </a:lnTo>
                  <a:lnTo>
                    <a:pt x="15784" y="45121"/>
                  </a:lnTo>
                  <a:lnTo>
                    <a:pt x="13358" y="42682"/>
                  </a:lnTo>
                  <a:lnTo>
                    <a:pt x="12145" y="40841"/>
                  </a:lnTo>
                  <a:lnTo>
                    <a:pt x="10311" y="39011"/>
                  </a:lnTo>
                  <a:lnTo>
                    <a:pt x="8492" y="36579"/>
                  </a:lnTo>
                  <a:lnTo>
                    <a:pt x="7278" y="34141"/>
                  </a:lnTo>
                  <a:lnTo>
                    <a:pt x="6065" y="31703"/>
                  </a:lnTo>
                  <a:lnTo>
                    <a:pt x="4852" y="29266"/>
                  </a:lnTo>
                  <a:lnTo>
                    <a:pt x="3639" y="26834"/>
                  </a:lnTo>
                  <a:lnTo>
                    <a:pt x="3033" y="24379"/>
                  </a:lnTo>
                  <a:lnTo>
                    <a:pt x="1820" y="21332"/>
                  </a:lnTo>
                  <a:lnTo>
                    <a:pt x="1213" y="18287"/>
                  </a:lnTo>
                  <a:lnTo>
                    <a:pt x="1213" y="15854"/>
                  </a:lnTo>
                  <a:lnTo>
                    <a:pt x="607" y="12201"/>
                  </a:lnTo>
                  <a:lnTo>
                    <a:pt x="0" y="9155"/>
                  </a:lnTo>
                  <a:lnTo>
                    <a:pt x="0" y="5483"/>
                  </a:lnTo>
                  <a:lnTo>
                    <a:pt x="607" y="2438"/>
                  </a:lnTo>
                  <a:lnTo>
                    <a:pt x="84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3" name="Shape 4310"/>
            <p:cNvSpPr>
              <a:spLocks/>
            </p:cNvSpPr>
            <p:nvPr/>
          </p:nvSpPr>
          <p:spPr bwMode="auto">
            <a:xfrm>
              <a:off x="16459" y="5572"/>
              <a:ext cx="158" cy="97"/>
            </a:xfrm>
            <a:custGeom>
              <a:avLst/>
              <a:gdLst>
                <a:gd name="T0" fmla="*/ 109 w 15782"/>
                <a:gd name="T1" fmla="*/ 0 h 9757"/>
                <a:gd name="T2" fmla="*/ 158 w 15782"/>
                <a:gd name="T3" fmla="*/ 42 h 9757"/>
                <a:gd name="T4" fmla="*/ 109 w 15782"/>
                <a:gd name="T5" fmla="*/ 97 h 9757"/>
                <a:gd name="T6" fmla="*/ 97 w 15782"/>
                <a:gd name="T7" fmla="*/ 97 h 9757"/>
                <a:gd name="T8" fmla="*/ 73 w 15782"/>
                <a:gd name="T9" fmla="*/ 97 h 9757"/>
                <a:gd name="T10" fmla="*/ 49 w 15782"/>
                <a:gd name="T11" fmla="*/ 85 h 9757"/>
                <a:gd name="T12" fmla="*/ 30 w 15782"/>
                <a:gd name="T13" fmla="*/ 79 h 9757"/>
                <a:gd name="T14" fmla="*/ 6 w 15782"/>
                <a:gd name="T15" fmla="*/ 67 h 9757"/>
                <a:gd name="T16" fmla="*/ 0 w 15782"/>
                <a:gd name="T17" fmla="*/ 67 h 9757"/>
                <a:gd name="T18" fmla="*/ 61 w 15782"/>
                <a:gd name="T19" fmla="*/ 6 h 9757"/>
                <a:gd name="T20" fmla="*/ 109 w 15782"/>
                <a:gd name="T21" fmla="*/ 0 h 9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82"/>
                <a:gd name="T34" fmla="*/ 0 h 9757"/>
                <a:gd name="T35" fmla="*/ 15782 w 15782"/>
                <a:gd name="T36" fmla="*/ 9757 h 97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82" h="9757">
                  <a:moveTo>
                    <a:pt x="10932" y="0"/>
                  </a:moveTo>
                  <a:lnTo>
                    <a:pt x="15782" y="4273"/>
                  </a:lnTo>
                  <a:lnTo>
                    <a:pt x="10932" y="9757"/>
                  </a:lnTo>
                  <a:lnTo>
                    <a:pt x="9715" y="9757"/>
                  </a:lnTo>
                  <a:lnTo>
                    <a:pt x="7288" y="9757"/>
                  </a:lnTo>
                  <a:lnTo>
                    <a:pt x="4866" y="8541"/>
                  </a:lnTo>
                  <a:lnTo>
                    <a:pt x="3045" y="7928"/>
                  </a:lnTo>
                  <a:lnTo>
                    <a:pt x="605" y="6711"/>
                  </a:lnTo>
                  <a:lnTo>
                    <a:pt x="0" y="6711"/>
                  </a:lnTo>
                  <a:lnTo>
                    <a:pt x="6077" y="608"/>
                  </a:lnTo>
                  <a:lnTo>
                    <a:pt x="1093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4" name="Shape 4311"/>
            <p:cNvSpPr>
              <a:spLocks/>
            </p:cNvSpPr>
            <p:nvPr/>
          </p:nvSpPr>
          <p:spPr bwMode="auto">
            <a:xfrm>
              <a:off x="19451" y="5822"/>
              <a:ext cx="128" cy="103"/>
            </a:xfrm>
            <a:custGeom>
              <a:avLst/>
              <a:gdLst>
                <a:gd name="T0" fmla="*/ 43 w 12755"/>
                <a:gd name="T1" fmla="*/ 0 h 10360"/>
                <a:gd name="T2" fmla="*/ 85 w 12755"/>
                <a:gd name="T3" fmla="*/ 0 h 10360"/>
                <a:gd name="T4" fmla="*/ 128 w 12755"/>
                <a:gd name="T5" fmla="*/ 61 h 10360"/>
                <a:gd name="T6" fmla="*/ 91 w 12755"/>
                <a:gd name="T7" fmla="*/ 103 h 10360"/>
                <a:gd name="T8" fmla="*/ 55 w 12755"/>
                <a:gd name="T9" fmla="*/ 103 h 10360"/>
                <a:gd name="T10" fmla="*/ 0 w 12755"/>
                <a:gd name="T11" fmla="*/ 61 h 10360"/>
                <a:gd name="T12" fmla="*/ 43 w 12755"/>
                <a:gd name="T13" fmla="*/ 0 h 10360"/>
                <a:gd name="T14" fmla="*/ 0 60000 65536"/>
                <a:gd name="T15" fmla="*/ 0 60000 65536"/>
                <a:gd name="T16" fmla="*/ 0 60000 65536"/>
                <a:gd name="T17" fmla="*/ 0 60000 65536"/>
                <a:gd name="T18" fmla="*/ 0 60000 65536"/>
                <a:gd name="T19" fmla="*/ 0 60000 65536"/>
                <a:gd name="T20" fmla="*/ 0 60000 65536"/>
                <a:gd name="T21" fmla="*/ 0 w 12755"/>
                <a:gd name="T22" fmla="*/ 0 h 10360"/>
                <a:gd name="T23" fmla="*/ 12755 w 12755"/>
                <a:gd name="T24" fmla="*/ 10360 h 10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55" h="10360">
                  <a:moveTo>
                    <a:pt x="4244" y="0"/>
                  </a:moveTo>
                  <a:lnTo>
                    <a:pt x="8493" y="0"/>
                  </a:lnTo>
                  <a:lnTo>
                    <a:pt x="12755" y="6092"/>
                  </a:lnTo>
                  <a:lnTo>
                    <a:pt x="9099" y="10360"/>
                  </a:lnTo>
                  <a:lnTo>
                    <a:pt x="5461" y="10360"/>
                  </a:lnTo>
                  <a:lnTo>
                    <a:pt x="0" y="6092"/>
                  </a:lnTo>
                  <a:lnTo>
                    <a:pt x="4244"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5" name="Shape 4312"/>
            <p:cNvSpPr>
              <a:spLocks/>
            </p:cNvSpPr>
            <p:nvPr/>
          </p:nvSpPr>
          <p:spPr bwMode="auto">
            <a:xfrm>
              <a:off x="15707" y="73"/>
              <a:ext cx="3052" cy="2780"/>
            </a:xfrm>
            <a:custGeom>
              <a:avLst/>
              <a:gdLst>
                <a:gd name="T0" fmla="*/ 2463 w 305270"/>
                <a:gd name="T1" fmla="*/ 12 h 277990"/>
                <a:gd name="T2" fmla="*/ 2676 w 305270"/>
                <a:gd name="T3" fmla="*/ 79 h 277990"/>
                <a:gd name="T4" fmla="*/ 2876 w 305270"/>
                <a:gd name="T5" fmla="*/ 219 h 277990"/>
                <a:gd name="T6" fmla="*/ 2991 w 305270"/>
                <a:gd name="T7" fmla="*/ 396 h 277990"/>
                <a:gd name="T8" fmla="*/ 3040 w 305270"/>
                <a:gd name="T9" fmla="*/ 585 h 277990"/>
                <a:gd name="T10" fmla="*/ 3052 w 305270"/>
                <a:gd name="T11" fmla="*/ 756 h 277990"/>
                <a:gd name="T12" fmla="*/ 3010 w 305270"/>
                <a:gd name="T13" fmla="*/ 994 h 277990"/>
                <a:gd name="T14" fmla="*/ 2949 w 305270"/>
                <a:gd name="T15" fmla="*/ 1158 h 277990"/>
                <a:gd name="T16" fmla="*/ 2730 w 305270"/>
                <a:gd name="T17" fmla="*/ 1347 h 277990"/>
                <a:gd name="T18" fmla="*/ 2536 w 305270"/>
                <a:gd name="T19" fmla="*/ 1451 h 277990"/>
                <a:gd name="T20" fmla="*/ 2336 w 305270"/>
                <a:gd name="T21" fmla="*/ 1524 h 277990"/>
                <a:gd name="T22" fmla="*/ 2105 w 305270"/>
                <a:gd name="T23" fmla="*/ 1597 h 277990"/>
                <a:gd name="T24" fmla="*/ 1978 w 305270"/>
                <a:gd name="T25" fmla="*/ 1524 h 277990"/>
                <a:gd name="T26" fmla="*/ 2348 w 305270"/>
                <a:gd name="T27" fmla="*/ 1420 h 277990"/>
                <a:gd name="T28" fmla="*/ 2621 w 305270"/>
                <a:gd name="T29" fmla="*/ 1311 h 277990"/>
                <a:gd name="T30" fmla="*/ 2846 w 305270"/>
                <a:gd name="T31" fmla="*/ 1122 h 277990"/>
                <a:gd name="T32" fmla="*/ 2925 w 305270"/>
                <a:gd name="T33" fmla="*/ 854 h 277990"/>
                <a:gd name="T34" fmla="*/ 2925 w 305270"/>
                <a:gd name="T35" fmla="*/ 677 h 277990"/>
                <a:gd name="T36" fmla="*/ 2906 w 305270"/>
                <a:gd name="T37" fmla="*/ 482 h 277990"/>
                <a:gd name="T38" fmla="*/ 2791 w 305270"/>
                <a:gd name="T39" fmla="*/ 299 h 277990"/>
                <a:gd name="T40" fmla="*/ 2609 w 305270"/>
                <a:gd name="T41" fmla="*/ 171 h 277990"/>
                <a:gd name="T42" fmla="*/ 2397 w 305270"/>
                <a:gd name="T43" fmla="*/ 104 h 277990"/>
                <a:gd name="T44" fmla="*/ 2172 w 305270"/>
                <a:gd name="T45" fmla="*/ 91 h 277990"/>
                <a:gd name="T46" fmla="*/ 1960 w 305270"/>
                <a:gd name="T47" fmla="*/ 152 h 277990"/>
                <a:gd name="T48" fmla="*/ 1778 w 305270"/>
                <a:gd name="T49" fmla="*/ 286 h 277990"/>
                <a:gd name="T50" fmla="*/ 1632 w 305270"/>
                <a:gd name="T51" fmla="*/ 488 h 277990"/>
                <a:gd name="T52" fmla="*/ 1359 w 305270"/>
                <a:gd name="T53" fmla="*/ 634 h 277990"/>
                <a:gd name="T54" fmla="*/ 1135 w 305270"/>
                <a:gd name="T55" fmla="*/ 591 h 277990"/>
                <a:gd name="T56" fmla="*/ 922 w 305270"/>
                <a:gd name="T57" fmla="*/ 457 h 277990"/>
                <a:gd name="T58" fmla="*/ 740 w 305270"/>
                <a:gd name="T59" fmla="*/ 390 h 277990"/>
                <a:gd name="T60" fmla="*/ 552 w 305270"/>
                <a:gd name="T61" fmla="*/ 396 h 277990"/>
                <a:gd name="T62" fmla="*/ 370 w 305270"/>
                <a:gd name="T63" fmla="*/ 475 h 277990"/>
                <a:gd name="T64" fmla="*/ 218 w 305270"/>
                <a:gd name="T65" fmla="*/ 616 h 277990"/>
                <a:gd name="T66" fmla="*/ 134 w 305270"/>
                <a:gd name="T67" fmla="*/ 835 h 277990"/>
                <a:gd name="T68" fmla="*/ 115 w 305270"/>
                <a:gd name="T69" fmla="*/ 1128 h 277990"/>
                <a:gd name="T70" fmla="*/ 200 w 305270"/>
                <a:gd name="T71" fmla="*/ 1475 h 277990"/>
                <a:gd name="T72" fmla="*/ 370 w 305270"/>
                <a:gd name="T73" fmla="*/ 1695 h 277990"/>
                <a:gd name="T74" fmla="*/ 607 w 305270"/>
                <a:gd name="T75" fmla="*/ 1792 h 277990"/>
                <a:gd name="T76" fmla="*/ 880 w 305270"/>
                <a:gd name="T77" fmla="*/ 1804 h 277990"/>
                <a:gd name="T78" fmla="*/ 1135 w 305270"/>
                <a:gd name="T79" fmla="*/ 1762 h 277990"/>
                <a:gd name="T80" fmla="*/ 1347 w 305270"/>
                <a:gd name="T81" fmla="*/ 1695 h 277990"/>
                <a:gd name="T82" fmla="*/ 1511 w 305270"/>
                <a:gd name="T83" fmla="*/ 1628 h 277990"/>
                <a:gd name="T84" fmla="*/ 1086 w 305270"/>
                <a:gd name="T85" fmla="*/ 1896 h 277990"/>
                <a:gd name="T86" fmla="*/ 686 w 305270"/>
                <a:gd name="T87" fmla="*/ 1914 h 277990"/>
                <a:gd name="T88" fmla="*/ 388 w 305270"/>
                <a:gd name="T89" fmla="*/ 1817 h 277990"/>
                <a:gd name="T90" fmla="*/ 170 w 305270"/>
                <a:gd name="T91" fmla="*/ 1628 h 277990"/>
                <a:gd name="T92" fmla="*/ 42 w 305270"/>
                <a:gd name="T93" fmla="*/ 1372 h 277990"/>
                <a:gd name="T94" fmla="*/ 0 w 305270"/>
                <a:gd name="T95" fmla="*/ 1103 h 277990"/>
                <a:gd name="T96" fmla="*/ 30 w 305270"/>
                <a:gd name="T97" fmla="*/ 829 h 277990"/>
                <a:gd name="T98" fmla="*/ 134 w 305270"/>
                <a:gd name="T99" fmla="*/ 591 h 277990"/>
                <a:gd name="T100" fmla="*/ 297 w 305270"/>
                <a:gd name="T101" fmla="*/ 402 h 277990"/>
                <a:gd name="T102" fmla="*/ 558 w 305270"/>
                <a:gd name="T103" fmla="*/ 286 h 277990"/>
                <a:gd name="T104" fmla="*/ 862 w 305270"/>
                <a:gd name="T105" fmla="*/ 323 h 277990"/>
                <a:gd name="T106" fmla="*/ 1129 w 305270"/>
                <a:gd name="T107" fmla="*/ 475 h 277990"/>
                <a:gd name="T108" fmla="*/ 1335 w 305270"/>
                <a:gd name="T109" fmla="*/ 524 h 277990"/>
                <a:gd name="T110" fmla="*/ 1535 w 305270"/>
                <a:gd name="T111" fmla="*/ 421 h 277990"/>
                <a:gd name="T112" fmla="*/ 1650 w 305270"/>
                <a:gd name="T113" fmla="*/ 268 h 277990"/>
                <a:gd name="T114" fmla="*/ 1838 w 305270"/>
                <a:gd name="T115" fmla="*/ 104 h 277990"/>
                <a:gd name="T116" fmla="*/ 2014 w 305270"/>
                <a:gd name="T117" fmla="*/ 37 h 277990"/>
                <a:gd name="T118" fmla="*/ 2209 w 305270"/>
                <a:gd name="T119" fmla="*/ 0 h 2779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5270"/>
                <a:gd name="T181" fmla="*/ 0 h 277990"/>
                <a:gd name="T182" fmla="*/ 305270 w 305270"/>
                <a:gd name="T183" fmla="*/ 277990 h 2779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5270" h="277990">
                  <a:moveTo>
                    <a:pt x="220919" y="0"/>
                  </a:moveTo>
                  <a:lnTo>
                    <a:pt x="224557" y="0"/>
                  </a:lnTo>
                  <a:lnTo>
                    <a:pt x="228196" y="0"/>
                  </a:lnTo>
                  <a:lnTo>
                    <a:pt x="231834" y="0"/>
                  </a:lnTo>
                  <a:lnTo>
                    <a:pt x="234867" y="0"/>
                  </a:lnTo>
                  <a:lnTo>
                    <a:pt x="237900" y="608"/>
                  </a:lnTo>
                  <a:lnTo>
                    <a:pt x="240933" y="608"/>
                  </a:lnTo>
                  <a:lnTo>
                    <a:pt x="243983" y="1222"/>
                  </a:lnTo>
                  <a:lnTo>
                    <a:pt x="246405" y="1222"/>
                  </a:lnTo>
                  <a:lnTo>
                    <a:pt x="248832" y="1830"/>
                  </a:lnTo>
                  <a:lnTo>
                    <a:pt x="250049" y="1830"/>
                  </a:lnTo>
                  <a:lnTo>
                    <a:pt x="252471" y="2438"/>
                  </a:lnTo>
                  <a:lnTo>
                    <a:pt x="254292" y="3046"/>
                  </a:lnTo>
                  <a:lnTo>
                    <a:pt x="255503" y="3046"/>
                  </a:lnTo>
                  <a:lnTo>
                    <a:pt x="258536" y="4262"/>
                  </a:lnTo>
                  <a:lnTo>
                    <a:pt x="261569" y="5484"/>
                  </a:lnTo>
                  <a:lnTo>
                    <a:pt x="264602" y="6700"/>
                  </a:lnTo>
                  <a:lnTo>
                    <a:pt x="267652" y="7922"/>
                  </a:lnTo>
                  <a:lnTo>
                    <a:pt x="270074" y="9138"/>
                  </a:lnTo>
                  <a:lnTo>
                    <a:pt x="272502" y="10354"/>
                  </a:lnTo>
                  <a:lnTo>
                    <a:pt x="274929" y="12183"/>
                  </a:lnTo>
                  <a:lnTo>
                    <a:pt x="277962" y="13400"/>
                  </a:lnTo>
                  <a:lnTo>
                    <a:pt x="279778" y="15241"/>
                  </a:lnTo>
                  <a:lnTo>
                    <a:pt x="281600" y="17071"/>
                  </a:lnTo>
                  <a:lnTo>
                    <a:pt x="284028" y="18287"/>
                  </a:lnTo>
                  <a:lnTo>
                    <a:pt x="285844" y="20117"/>
                  </a:lnTo>
                  <a:lnTo>
                    <a:pt x="287666" y="21941"/>
                  </a:lnTo>
                  <a:lnTo>
                    <a:pt x="288877" y="23770"/>
                  </a:lnTo>
                  <a:lnTo>
                    <a:pt x="290711" y="25600"/>
                  </a:lnTo>
                  <a:lnTo>
                    <a:pt x="292533" y="28032"/>
                  </a:lnTo>
                  <a:lnTo>
                    <a:pt x="293744" y="29863"/>
                  </a:lnTo>
                  <a:lnTo>
                    <a:pt x="294960" y="31704"/>
                  </a:lnTo>
                  <a:lnTo>
                    <a:pt x="296171" y="33534"/>
                  </a:lnTo>
                  <a:lnTo>
                    <a:pt x="297382" y="35358"/>
                  </a:lnTo>
                  <a:lnTo>
                    <a:pt x="297993" y="37796"/>
                  </a:lnTo>
                  <a:lnTo>
                    <a:pt x="299204" y="39625"/>
                  </a:lnTo>
                  <a:lnTo>
                    <a:pt x="299809" y="41449"/>
                  </a:lnTo>
                  <a:lnTo>
                    <a:pt x="301026" y="43887"/>
                  </a:lnTo>
                  <a:lnTo>
                    <a:pt x="301026" y="45712"/>
                  </a:lnTo>
                  <a:lnTo>
                    <a:pt x="301631" y="48167"/>
                  </a:lnTo>
                  <a:lnTo>
                    <a:pt x="302237" y="49990"/>
                  </a:lnTo>
                  <a:lnTo>
                    <a:pt x="303448" y="51820"/>
                  </a:lnTo>
                  <a:lnTo>
                    <a:pt x="303448" y="54258"/>
                  </a:lnTo>
                  <a:lnTo>
                    <a:pt x="304059" y="56083"/>
                  </a:lnTo>
                  <a:lnTo>
                    <a:pt x="304059" y="58520"/>
                  </a:lnTo>
                  <a:lnTo>
                    <a:pt x="304664" y="60344"/>
                  </a:lnTo>
                  <a:lnTo>
                    <a:pt x="304664" y="62174"/>
                  </a:lnTo>
                  <a:lnTo>
                    <a:pt x="304664" y="64004"/>
                  </a:lnTo>
                  <a:lnTo>
                    <a:pt x="304664" y="65845"/>
                  </a:lnTo>
                  <a:lnTo>
                    <a:pt x="305270" y="67670"/>
                  </a:lnTo>
                  <a:lnTo>
                    <a:pt x="305270" y="69499"/>
                  </a:lnTo>
                  <a:lnTo>
                    <a:pt x="305270" y="71937"/>
                  </a:lnTo>
                  <a:lnTo>
                    <a:pt x="305270" y="73761"/>
                  </a:lnTo>
                  <a:lnTo>
                    <a:pt x="305270" y="75591"/>
                  </a:lnTo>
                  <a:lnTo>
                    <a:pt x="304664" y="78637"/>
                  </a:lnTo>
                  <a:lnTo>
                    <a:pt x="304664" y="82302"/>
                  </a:lnTo>
                  <a:lnTo>
                    <a:pt x="304059" y="85348"/>
                  </a:lnTo>
                  <a:lnTo>
                    <a:pt x="304059" y="88394"/>
                  </a:lnTo>
                  <a:lnTo>
                    <a:pt x="303448" y="90832"/>
                  </a:lnTo>
                  <a:lnTo>
                    <a:pt x="302842" y="93270"/>
                  </a:lnTo>
                  <a:lnTo>
                    <a:pt x="302237" y="95093"/>
                  </a:lnTo>
                  <a:lnTo>
                    <a:pt x="301631" y="96923"/>
                  </a:lnTo>
                  <a:lnTo>
                    <a:pt x="301026" y="99373"/>
                  </a:lnTo>
                  <a:lnTo>
                    <a:pt x="301026" y="100589"/>
                  </a:lnTo>
                  <a:lnTo>
                    <a:pt x="300415" y="102419"/>
                  </a:lnTo>
                  <a:lnTo>
                    <a:pt x="299809" y="104249"/>
                  </a:lnTo>
                  <a:lnTo>
                    <a:pt x="299204" y="106073"/>
                  </a:lnTo>
                  <a:lnTo>
                    <a:pt x="299204" y="107902"/>
                  </a:lnTo>
                  <a:lnTo>
                    <a:pt x="297993" y="109727"/>
                  </a:lnTo>
                  <a:lnTo>
                    <a:pt x="296776" y="112164"/>
                  </a:lnTo>
                  <a:lnTo>
                    <a:pt x="296171" y="113386"/>
                  </a:lnTo>
                  <a:lnTo>
                    <a:pt x="294960" y="115836"/>
                  </a:lnTo>
                  <a:lnTo>
                    <a:pt x="292533" y="118882"/>
                  </a:lnTo>
                  <a:lnTo>
                    <a:pt x="289482" y="121927"/>
                  </a:lnTo>
                  <a:lnTo>
                    <a:pt x="286455" y="125581"/>
                  </a:lnTo>
                  <a:lnTo>
                    <a:pt x="283422" y="128627"/>
                  </a:lnTo>
                  <a:lnTo>
                    <a:pt x="280995" y="129235"/>
                  </a:lnTo>
                  <a:lnTo>
                    <a:pt x="279173" y="131065"/>
                  </a:lnTo>
                  <a:lnTo>
                    <a:pt x="276746" y="132292"/>
                  </a:lnTo>
                  <a:lnTo>
                    <a:pt x="275534" y="133514"/>
                  </a:lnTo>
                  <a:lnTo>
                    <a:pt x="273107" y="134730"/>
                  </a:lnTo>
                  <a:lnTo>
                    <a:pt x="271291" y="135952"/>
                  </a:lnTo>
                  <a:lnTo>
                    <a:pt x="269469" y="137168"/>
                  </a:lnTo>
                  <a:lnTo>
                    <a:pt x="267041" y="138992"/>
                  </a:lnTo>
                  <a:lnTo>
                    <a:pt x="264602" y="139606"/>
                  </a:lnTo>
                  <a:lnTo>
                    <a:pt x="262786" y="140822"/>
                  </a:lnTo>
                  <a:lnTo>
                    <a:pt x="260358" y="142038"/>
                  </a:lnTo>
                  <a:lnTo>
                    <a:pt x="257931" y="143260"/>
                  </a:lnTo>
                  <a:lnTo>
                    <a:pt x="255503" y="144476"/>
                  </a:lnTo>
                  <a:lnTo>
                    <a:pt x="253687" y="145084"/>
                  </a:lnTo>
                  <a:lnTo>
                    <a:pt x="251865" y="146306"/>
                  </a:lnTo>
                  <a:lnTo>
                    <a:pt x="249437" y="147522"/>
                  </a:lnTo>
                  <a:lnTo>
                    <a:pt x="247016" y="148130"/>
                  </a:lnTo>
                  <a:lnTo>
                    <a:pt x="244588" y="148744"/>
                  </a:lnTo>
                  <a:lnTo>
                    <a:pt x="242149" y="149363"/>
                  </a:lnTo>
                  <a:lnTo>
                    <a:pt x="240327" y="150585"/>
                  </a:lnTo>
                  <a:lnTo>
                    <a:pt x="237900" y="151193"/>
                  </a:lnTo>
                  <a:lnTo>
                    <a:pt x="236084" y="151801"/>
                  </a:lnTo>
                  <a:lnTo>
                    <a:pt x="233656" y="152409"/>
                  </a:lnTo>
                  <a:lnTo>
                    <a:pt x="231834" y="153631"/>
                  </a:lnTo>
                  <a:lnTo>
                    <a:pt x="229412" y="154239"/>
                  </a:lnTo>
                  <a:lnTo>
                    <a:pt x="227590" y="154847"/>
                  </a:lnTo>
                  <a:lnTo>
                    <a:pt x="225768" y="154847"/>
                  </a:lnTo>
                  <a:lnTo>
                    <a:pt x="223346" y="155455"/>
                  </a:lnTo>
                  <a:lnTo>
                    <a:pt x="219708" y="156671"/>
                  </a:lnTo>
                  <a:lnTo>
                    <a:pt x="216658" y="157893"/>
                  </a:lnTo>
                  <a:lnTo>
                    <a:pt x="213019" y="159109"/>
                  </a:lnTo>
                  <a:lnTo>
                    <a:pt x="210592" y="159717"/>
                  </a:lnTo>
                  <a:lnTo>
                    <a:pt x="208164" y="159717"/>
                  </a:lnTo>
                  <a:lnTo>
                    <a:pt x="205743" y="160331"/>
                  </a:lnTo>
                  <a:lnTo>
                    <a:pt x="202710" y="161546"/>
                  </a:lnTo>
                  <a:lnTo>
                    <a:pt x="202099" y="161546"/>
                  </a:lnTo>
                  <a:lnTo>
                    <a:pt x="223952" y="267637"/>
                  </a:lnTo>
                  <a:lnTo>
                    <a:pt x="213019" y="267637"/>
                  </a:lnTo>
                  <a:lnTo>
                    <a:pt x="188139" y="154847"/>
                  </a:lnTo>
                  <a:lnTo>
                    <a:pt x="192988" y="153017"/>
                  </a:lnTo>
                  <a:lnTo>
                    <a:pt x="197855" y="152409"/>
                  </a:lnTo>
                  <a:lnTo>
                    <a:pt x="202710" y="151193"/>
                  </a:lnTo>
                  <a:lnTo>
                    <a:pt x="207559" y="149971"/>
                  </a:lnTo>
                  <a:lnTo>
                    <a:pt x="211809" y="148744"/>
                  </a:lnTo>
                  <a:lnTo>
                    <a:pt x="216052" y="147522"/>
                  </a:lnTo>
                  <a:lnTo>
                    <a:pt x="220313" y="146914"/>
                  </a:lnTo>
                  <a:lnTo>
                    <a:pt x="224557" y="145698"/>
                  </a:lnTo>
                  <a:lnTo>
                    <a:pt x="228196" y="144476"/>
                  </a:lnTo>
                  <a:lnTo>
                    <a:pt x="231834" y="143260"/>
                  </a:lnTo>
                  <a:lnTo>
                    <a:pt x="234867" y="142038"/>
                  </a:lnTo>
                  <a:lnTo>
                    <a:pt x="239116" y="140822"/>
                  </a:lnTo>
                  <a:lnTo>
                    <a:pt x="242149" y="139606"/>
                  </a:lnTo>
                  <a:lnTo>
                    <a:pt x="245194" y="138385"/>
                  </a:lnTo>
                  <a:lnTo>
                    <a:pt x="248832" y="137168"/>
                  </a:lnTo>
                  <a:lnTo>
                    <a:pt x="251865" y="136560"/>
                  </a:lnTo>
                  <a:lnTo>
                    <a:pt x="254292" y="134730"/>
                  </a:lnTo>
                  <a:lnTo>
                    <a:pt x="256720" y="133514"/>
                  </a:lnTo>
                  <a:lnTo>
                    <a:pt x="259142" y="132292"/>
                  </a:lnTo>
                  <a:lnTo>
                    <a:pt x="262175" y="131065"/>
                  </a:lnTo>
                  <a:lnTo>
                    <a:pt x="263997" y="129843"/>
                  </a:lnTo>
                  <a:lnTo>
                    <a:pt x="265819" y="128627"/>
                  </a:lnTo>
                  <a:lnTo>
                    <a:pt x="268258" y="126797"/>
                  </a:lnTo>
                  <a:lnTo>
                    <a:pt x="270685" y="126190"/>
                  </a:lnTo>
                  <a:lnTo>
                    <a:pt x="273712" y="123143"/>
                  </a:lnTo>
                  <a:lnTo>
                    <a:pt x="277356" y="120705"/>
                  </a:lnTo>
                  <a:lnTo>
                    <a:pt x="280389" y="117660"/>
                  </a:lnTo>
                  <a:lnTo>
                    <a:pt x="282811" y="115227"/>
                  </a:lnTo>
                  <a:lnTo>
                    <a:pt x="284633" y="112164"/>
                  </a:lnTo>
                  <a:lnTo>
                    <a:pt x="286455" y="109118"/>
                  </a:lnTo>
                  <a:lnTo>
                    <a:pt x="288272" y="106073"/>
                  </a:lnTo>
                  <a:lnTo>
                    <a:pt x="289482" y="103027"/>
                  </a:lnTo>
                  <a:lnTo>
                    <a:pt x="290105" y="99373"/>
                  </a:lnTo>
                  <a:lnTo>
                    <a:pt x="291316" y="95707"/>
                  </a:lnTo>
                  <a:lnTo>
                    <a:pt x="291927" y="92662"/>
                  </a:lnTo>
                  <a:lnTo>
                    <a:pt x="292533" y="89615"/>
                  </a:lnTo>
                  <a:lnTo>
                    <a:pt x="292533" y="87178"/>
                  </a:lnTo>
                  <a:lnTo>
                    <a:pt x="292533" y="85348"/>
                  </a:lnTo>
                  <a:lnTo>
                    <a:pt x="292533" y="83524"/>
                  </a:lnTo>
                  <a:lnTo>
                    <a:pt x="292533" y="81694"/>
                  </a:lnTo>
                  <a:lnTo>
                    <a:pt x="292533" y="79853"/>
                  </a:lnTo>
                  <a:lnTo>
                    <a:pt x="292533" y="77415"/>
                  </a:lnTo>
                  <a:lnTo>
                    <a:pt x="292533" y="75591"/>
                  </a:lnTo>
                  <a:lnTo>
                    <a:pt x="293138" y="73761"/>
                  </a:lnTo>
                  <a:lnTo>
                    <a:pt x="292533" y="71937"/>
                  </a:lnTo>
                  <a:lnTo>
                    <a:pt x="292533" y="69499"/>
                  </a:lnTo>
                  <a:lnTo>
                    <a:pt x="292533" y="67670"/>
                  </a:lnTo>
                  <a:lnTo>
                    <a:pt x="292533" y="65232"/>
                  </a:lnTo>
                  <a:lnTo>
                    <a:pt x="292533" y="63390"/>
                  </a:lnTo>
                  <a:lnTo>
                    <a:pt x="292533" y="61566"/>
                  </a:lnTo>
                  <a:lnTo>
                    <a:pt x="292533" y="59128"/>
                  </a:lnTo>
                  <a:lnTo>
                    <a:pt x="292533" y="57304"/>
                  </a:lnTo>
                  <a:lnTo>
                    <a:pt x="291927" y="54866"/>
                  </a:lnTo>
                  <a:lnTo>
                    <a:pt x="291927" y="52428"/>
                  </a:lnTo>
                  <a:lnTo>
                    <a:pt x="291316" y="50598"/>
                  </a:lnTo>
                  <a:lnTo>
                    <a:pt x="290711" y="48167"/>
                  </a:lnTo>
                  <a:lnTo>
                    <a:pt x="290105" y="46325"/>
                  </a:lnTo>
                  <a:lnTo>
                    <a:pt x="289482" y="43887"/>
                  </a:lnTo>
                  <a:lnTo>
                    <a:pt x="288272" y="42057"/>
                  </a:lnTo>
                  <a:lnTo>
                    <a:pt x="287666" y="40234"/>
                  </a:lnTo>
                  <a:lnTo>
                    <a:pt x="286455" y="38403"/>
                  </a:lnTo>
                  <a:lnTo>
                    <a:pt x="285239" y="35966"/>
                  </a:lnTo>
                  <a:lnTo>
                    <a:pt x="284028" y="34142"/>
                  </a:lnTo>
                  <a:lnTo>
                    <a:pt x="282811" y="32920"/>
                  </a:lnTo>
                  <a:lnTo>
                    <a:pt x="279173" y="29863"/>
                  </a:lnTo>
                  <a:lnTo>
                    <a:pt x="276746" y="26816"/>
                  </a:lnTo>
                  <a:lnTo>
                    <a:pt x="274929" y="24987"/>
                  </a:lnTo>
                  <a:lnTo>
                    <a:pt x="273107" y="23770"/>
                  </a:lnTo>
                  <a:lnTo>
                    <a:pt x="270685" y="21941"/>
                  </a:lnTo>
                  <a:lnTo>
                    <a:pt x="269469" y="20725"/>
                  </a:lnTo>
                  <a:lnTo>
                    <a:pt x="267041" y="19509"/>
                  </a:lnTo>
                  <a:lnTo>
                    <a:pt x="265207" y="18287"/>
                  </a:lnTo>
                  <a:lnTo>
                    <a:pt x="262786" y="17679"/>
                  </a:lnTo>
                  <a:lnTo>
                    <a:pt x="260964" y="17071"/>
                  </a:lnTo>
                  <a:lnTo>
                    <a:pt x="258536" y="15855"/>
                  </a:lnTo>
                  <a:lnTo>
                    <a:pt x="256109" y="14633"/>
                  </a:lnTo>
                  <a:lnTo>
                    <a:pt x="253687" y="13400"/>
                  </a:lnTo>
                  <a:lnTo>
                    <a:pt x="251865" y="12791"/>
                  </a:lnTo>
                  <a:lnTo>
                    <a:pt x="249437" y="12183"/>
                  </a:lnTo>
                  <a:lnTo>
                    <a:pt x="247016" y="11576"/>
                  </a:lnTo>
                  <a:lnTo>
                    <a:pt x="244588" y="10968"/>
                  </a:lnTo>
                  <a:lnTo>
                    <a:pt x="242149" y="10968"/>
                  </a:lnTo>
                  <a:lnTo>
                    <a:pt x="239722" y="10354"/>
                  </a:lnTo>
                  <a:lnTo>
                    <a:pt x="237294" y="9746"/>
                  </a:lnTo>
                  <a:lnTo>
                    <a:pt x="234261" y="9746"/>
                  </a:lnTo>
                  <a:lnTo>
                    <a:pt x="232445" y="9746"/>
                  </a:lnTo>
                  <a:lnTo>
                    <a:pt x="229412" y="9138"/>
                  </a:lnTo>
                  <a:lnTo>
                    <a:pt x="226985" y="9138"/>
                  </a:lnTo>
                  <a:lnTo>
                    <a:pt x="224557" y="9138"/>
                  </a:lnTo>
                  <a:lnTo>
                    <a:pt x="222130" y="9138"/>
                  </a:lnTo>
                  <a:lnTo>
                    <a:pt x="219708" y="9138"/>
                  </a:lnTo>
                  <a:lnTo>
                    <a:pt x="217263" y="9138"/>
                  </a:lnTo>
                  <a:lnTo>
                    <a:pt x="214842" y="9746"/>
                  </a:lnTo>
                  <a:lnTo>
                    <a:pt x="212414" y="10354"/>
                  </a:lnTo>
                  <a:lnTo>
                    <a:pt x="209986" y="10354"/>
                  </a:lnTo>
                  <a:lnTo>
                    <a:pt x="207559" y="11576"/>
                  </a:lnTo>
                  <a:lnTo>
                    <a:pt x="205132" y="12183"/>
                  </a:lnTo>
                  <a:lnTo>
                    <a:pt x="203315" y="12791"/>
                  </a:lnTo>
                  <a:lnTo>
                    <a:pt x="200282" y="13400"/>
                  </a:lnTo>
                  <a:lnTo>
                    <a:pt x="197855" y="14633"/>
                  </a:lnTo>
                  <a:lnTo>
                    <a:pt x="196039" y="15241"/>
                  </a:lnTo>
                  <a:lnTo>
                    <a:pt x="193594" y="16463"/>
                  </a:lnTo>
                  <a:lnTo>
                    <a:pt x="191777" y="17679"/>
                  </a:lnTo>
                  <a:lnTo>
                    <a:pt x="189350" y="18901"/>
                  </a:lnTo>
                  <a:lnTo>
                    <a:pt x="187528" y="20117"/>
                  </a:lnTo>
                  <a:lnTo>
                    <a:pt x="185712" y="21941"/>
                  </a:lnTo>
                  <a:lnTo>
                    <a:pt x="183284" y="23163"/>
                  </a:lnTo>
                  <a:lnTo>
                    <a:pt x="181468" y="24987"/>
                  </a:lnTo>
                  <a:lnTo>
                    <a:pt x="179646" y="26816"/>
                  </a:lnTo>
                  <a:lnTo>
                    <a:pt x="177824" y="28647"/>
                  </a:lnTo>
                  <a:lnTo>
                    <a:pt x="176008" y="30470"/>
                  </a:lnTo>
                  <a:lnTo>
                    <a:pt x="174791" y="32920"/>
                  </a:lnTo>
                  <a:lnTo>
                    <a:pt x="173580" y="35358"/>
                  </a:lnTo>
                  <a:lnTo>
                    <a:pt x="172369" y="37796"/>
                  </a:lnTo>
                  <a:lnTo>
                    <a:pt x="170535" y="39012"/>
                  </a:lnTo>
                  <a:lnTo>
                    <a:pt x="169319" y="41449"/>
                  </a:lnTo>
                  <a:lnTo>
                    <a:pt x="167503" y="43279"/>
                  </a:lnTo>
                  <a:lnTo>
                    <a:pt x="166286" y="45712"/>
                  </a:lnTo>
                  <a:lnTo>
                    <a:pt x="163253" y="48774"/>
                  </a:lnTo>
                  <a:lnTo>
                    <a:pt x="160220" y="51820"/>
                  </a:lnTo>
                  <a:lnTo>
                    <a:pt x="157187" y="54258"/>
                  </a:lnTo>
                  <a:lnTo>
                    <a:pt x="154154" y="56690"/>
                  </a:lnTo>
                  <a:lnTo>
                    <a:pt x="151121" y="58520"/>
                  </a:lnTo>
                  <a:lnTo>
                    <a:pt x="148094" y="59736"/>
                  </a:lnTo>
                  <a:lnTo>
                    <a:pt x="145044" y="60958"/>
                  </a:lnTo>
                  <a:lnTo>
                    <a:pt x="142011" y="62174"/>
                  </a:lnTo>
                  <a:lnTo>
                    <a:pt x="138978" y="62174"/>
                  </a:lnTo>
                  <a:lnTo>
                    <a:pt x="135945" y="63390"/>
                  </a:lnTo>
                  <a:lnTo>
                    <a:pt x="132912" y="63390"/>
                  </a:lnTo>
                  <a:lnTo>
                    <a:pt x="130485" y="63390"/>
                  </a:lnTo>
                  <a:lnTo>
                    <a:pt x="128063" y="63390"/>
                  </a:lnTo>
                  <a:lnTo>
                    <a:pt x="125636" y="63390"/>
                  </a:lnTo>
                  <a:lnTo>
                    <a:pt x="122591" y="62174"/>
                  </a:lnTo>
                  <a:lnTo>
                    <a:pt x="120164" y="61566"/>
                  </a:lnTo>
                  <a:lnTo>
                    <a:pt x="117736" y="60958"/>
                  </a:lnTo>
                  <a:lnTo>
                    <a:pt x="115914" y="60344"/>
                  </a:lnTo>
                  <a:lnTo>
                    <a:pt x="113492" y="59128"/>
                  </a:lnTo>
                  <a:lnTo>
                    <a:pt x="111671" y="58520"/>
                  </a:lnTo>
                  <a:lnTo>
                    <a:pt x="109854" y="57304"/>
                  </a:lnTo>
                  <a:lnTo>
                    <a:pt x="108637" y="56690"/>
                  </a:lnTo>
                  <a:lnTo>
                    <a:pt x="104999" y="54866"/>
                  </a:lnTo>
                  <a:lnTo>
                    <a:pt x="103788" y="53645"/>
                  </a:lnTo>
                  <a:lnTo>
                    <a:pt x="101966" y="52428"/>
                  </a:lnTo>
                  <a:lnTo>
                    <a:pt x="97705" y="49383"/>
                  </a:lnTo>
                  <a:lnTo>
                    <a:pt x="94672" y="46933"/>
                  </a:lnTo>
                  <a:lnTo>
                    <a:pt x="92251" y="45712"/>
                  </a:lnTo>
                  <a:lnTo>
                    <a:pt x="90428" y="45103"/>
                  </a:lnTo>
                  <a:lnTo>
                    <a:pt x="88606" y="43887"/>
                  </a:lnTo>
                  <a:lnTo>
                    <a:pt x="86790" y="43279"/>
                  </a:lnTo>
                  <a:lnTo>
                    <a:pt x="84362" y="42057"/>
                  </a:lnTo>
                  <a:lnTo>
                    <a:pt x="82541" y="40841"/>
                  </a:lnTo>
                  <a:lnTo>
                    <a:pt x="80724" y="40234"/>
                  </a:lnTo>
                  <a:lnTo>
                    <a:pt x="78297" y="40234"/>
                  </a:lnTo>
                  <a:lnTo>
                    <a:pt x="76480" y="39012"/>
                  </a:lnTo>
                  <a:lnTo>
                    <a:pt x="74036" y="39012"/>
                  </a:lnTo>
                  <a:lnTo>
                    <a:pt x="72219" y="39012"/>
                  </a:lnTo>
                  <a:lnTo>
                    <a:pt x="70397" y="39012"/>
                  </a:lnTo>
                  <a:lnTo>
                    <a:pt x="67970" y="38403"/>
                  </a:lnTo>
                  <a:lnTo>
                    <a:pt x="65548" y="38403"/>
                  </a:lnTo>
                  <a:lnTo>
                    <a:pt x="63121" y="38403"/>
                  </a:lnTo>
                  <a:lnTo>
                    <a:pt x="61298" y="39012"/>
                  </a:lnTo>
                  <a:lnTo>
                    <a:pt x="58877" y="39012"/>
                  </a:lnTo>
                  <a:lnTo>
                    <a:pt x="57055" y="39012"/>
                  </a:lnTo>
                  <a:lnTo>
                    <a:pt x="55233" y="39625"/>
                  </a:lnTo>
                  <a:lnTo>
                    <a:pt x="52811" y="40234"/>
                  </a:lnTo>
                  <a:lnTo>
                    <a:pt x="50977" y="40841"/>
                  </a:lnTo>
                  <a:lnTo>
                    <a:pt x="49156" y="41449"/>
                  </a:lnTo>
                  <a:lnTo>
                    <a:pt x="46728" y="42057"/>
                  </a:lnTo>
                  <a:lnTo>
                    <a:pt x="44912" y="43279"/>
                  </a:lnTo>
                  <a:lnTo>
                    <a:pt x="42484" y="43887"/>
                  </a:lnTo>
                  <a:lnTo>
                    <a:pt x="40662" y="45103"/>
                  </a:lnTo>
                  <a:lnTo>
                    <a:pt x="38846" y="46325"/>
                  </a:lnTo>
                  <a:lnTo>
                    <a:pt x="37024" y="47541"/>
                  </a:lnTo>
                  <a:lnTo>
                    <a:pt x="35207" y="48774"/>
                  </a:lnTo>
                  <a:lnTo>
                    <a:pt x="32780" y="49383"/>
                  </a:lnTo>
                  <a:lnTo>
                    <a:pt x="31563" y="51212"/>
                  </a:lnTo>
                  <a:lnTo>
                    <a:pt x="29747" y="52428"/>
                  </a:lnTo>
                  <a:lnTo>
                    <a:pt x="27913" y="54258"/>
                  </a:lnTo>
                  <a:lnTo>
                    <a:pt x="26697" y="56083"/>
                  </a:lnTo>
                  <a:lnTo>
                    <a:pt x="24881" y="57912"/>
                  </a:lnTo>
                  <a:lnTo>
                    <a:pt x="23664" y="59736"/>
                  </a:lnTo>
                  <a:lnTo>
                    <a:pt x="21848" y="61566"/>
                  </a:lnTo>
                  <a:lnTo>
                    <a:pt x="20637" y="64004"/>
                  </a:lnTo>
                  <a:lnTo>
                    <a:pt x="19420" y="65845"/>
                  </a:lnTo>
                  <a:lnTo>
                    <a:pt x="18815" y="68277"/>
                  </a:lnTo>
                  <a:lnTo>
                    <a:pt x="16993" y="70107"/>
                  </a:lnTo>
                  <a:lnTo>
                    <a:pt x="16387" y="72545"/>
                  </a:lnTo>
                  <a:lnTo>
                    <a:pt x="15782" y="74983"/>
                  </a:lnTo>
                  <a:lnTo>
                    <a:pt x="14571" y="78637"/>
                  </a:lnTo>
                  <a:lnTo>
                    <a:pt x="13960" y="80461"/>
                  </a:lnTo>
                  <a:lnTo>
                    <a:pt x="13354" y="83524"/>
                  </a:lnTo>
                  <a:lnTo>
                    <a:pt x="12749" y="85956"/>
                  </a:lnTo>
                  <a:lnTo>
                    <a:pt x="12143" y="89615"/>
                  </a:lnTo>
                  <a:lnTo>
                    <a:pt x="11538" y="92662"/>
                  </a:lnTo>
                  <a:lnTo>
                    <a:pt x="11538" y="95707"/>
                  </a:lnTo>
                  <a:lnTo>
                    <a:pt x="11538" y="98765"/>
                  </a:lnTo>
                  <a:lnTo>
                    <a:pt x="11538" y="102419"/>
                  </a:lnTo>
                  <a:lnTo>
                    <a:pt x="11538" y="105464"/>
                  </a:lnTo>
                  <a:lnTo>
                    <a:pt x="11538" y="109727"/>
                  </a:lnTo>
                  <a:lnTo>
                    <a:pt x="11538" y="112772"/>
                  </a:lnTo>
                  <a:lnTo>
                    <a:pt x="12143" y="116443"/>
                  </a:lnTo>
                  <a:lnTo>
                    <a:pt x="12749" y="120705"/>
                  </a:lnTo>
                  <a:lnTo>
                    <a:pt x="13354" y="124359"/>
                  </a:lnTo>
                  <a:lnTo>
                    <a:pt x="13960" y="128627"/>
                  </a:lnTo>
                  <a:lnTo>
                    <a:pt x="15176" y="132907"/>
                  </a:lnTo>
                  <a:lnTo>
                    <a:pt x="15782" y="136560"/>
                  </a:lnTo>
                  <a:lnTo>
                    <a:pt x="16993" y="140214"/>
                  </a:lnTo>
                  <a:lnTo>
                    <a:pt x="18209" y="143868"/>
                  </a:lnTo>
                  <a:lnTo>
                    <a:pt x="20025" y="147522"/>
                  </a:lnTo>
                  <a:lnTo>
                    <a:pt x="21242" y="149971"/>
                  </a:lnTo>
                  <a:lnTo>
                    <a:pt x="22453" y="153017"/>
                  </a:lnTo>
                  <a:lnTo>
                    <a:pt x="24881" y="156063"/>
                  </a:lnTo>
                  <a:lnTo>
                    <a:pt x="26697" y="159109"/>
                  </a:lnTo>
                  <a:lnTo>
                    <a:pt x="28519" y="161546"/>
                  </a:lnTo>
                  <a:lnTo>
                    <a:pt x="30958" y="163984"/>
                  </a:lnTo>
                  <a:lnTo>
                    <a:pt x="32780" y="165826"/>
                  </a:lnTo>
                  <a:lnTo>
                    <a:pt x="35207" y="167650"/>
                  </a:lnTo>
                  <a:lnTo>
                    <a:pt x="37024" y="169480"/>
                  </a:lnTo>
                  <a:lnTo>
                    <a:pt x="40057" y="171309"/>
                  </a:lnTo>
                  <a:lnTo>
                    <a:pt x="42484" y="172526"/>
                  </a:lnTo>
                  <a:lnTo>
                    <a:pt x="44912" y="174349"/>
                  </a:lnTo>
                  <a:lnTo>
                    <a:pt x="47333" y="175571"/>
                  </a:lnTo>
                  <a:lnTo>
                    <a:pt x="50366" y="176180"/>
                  </a:lnTo>
                  <a:lnTo>
                    <a:pt x="52811" y="177395"/>
                  </a:lnTo>
                  <a:lnTo>
                    <a:pt x="55233" y="178009"/>
                  </a:lnTo>
                  <a:lnTo>
                    <a:pt x="58265" y="178617"/>
                  </a:lnTo>
                  <a:lnTo>
                    <a:pt x="60693" y="179225"/>
                  </a:lnTo>
                  <a:lnTo>
                    <a:pt x="63726" y="179833"/>
                  </a:lnTo>
                  <a:lnTo>
                    <a:pt x="67364" y="180442"/>
                  </a:lnTo>
                  <a:lnTo>
                    <a:pt x="69792" y="180442"/>
                  </a:lnTo>
                  <a:lnTo>
                    <a:pt x="72825" y="181055"/>
                  </a:lnTo>
                  <a:lnTo>
                    <a:pt x="75858" y="181055"/>
                  </a:lnTo>
                  <a:lnTo>
                    <a:pt x="78902" y="181055"/>
                  </a:lnTo>
                  <a:lnTo>
                    <a:pt x="81330" y="180442"/>
                  </a:lnTo>
                  <a:lnTo>
                    <a:pt x="84362" y="180442"/>
                  </a:lnTo>
                  <a:lnTo>
                    <a:pt x="88001" y="180442"/>
                  </a:lnTo>
                  <a:lnTo>
                    <a:pt x="91034" y="180442"/>
                  </a:lnTo>
                  <a:lnTo>
                    <a:pt x="93461" y="179833"/>
                  </a:lnTo>
                  <a:lnTo>
                    <a:pt x="96494" y="179833"/>
                  </a:lnTo>
                  <a:lnTo>
                    <a:pt x="98922" y="178617"/>
                  </a:lnTo>
                  <a:lnTo>
                    <a:pt x="101966" y="178617"/>
                  </a:lnTo>
                  <a:lnTo>
                    <a:pt x="104999" y="178009"/>
                  </a:lnTo>
                  <a:lnTo>
                    <a:pt x="107427" y="177395"/>
                  </a:lnTo>
                  <a:lnTo>
                    <a:pt x="110460" y="176180"/>
                  </a:lnTo>
                  <a:lnTo>
                    <a:pt x="113492" y="176180"/>
                  </a:lnTo>
                  <a:lnTo>
                    <a:pt x="115914" y="174964"/>
                  </a:lnTo>
                  <a:lnTo>
                    <a:pt x="118342" y="174349"/>
                  </a:lnTo>
                  <a:lnTo>
                    <a:pt x="120769" y="173742"/>
                  </a:lnTo>
                  <a:lnTo>
                    <a:pt x="123197" y="173134"/>
                  </a:lnTo>
                  <a:lnTo>
                    <a:pt x="125636" y="172526"/>
                  </a:lnTo>
                  <a:lnTo>
                    <a:pt x="128063" y="171917"/>
                  </a:lnTo>
                  <a:lnTo>
                    <a:pt x="130485" y="170696"/>
                  </a:lnTo>
                  <a:lnTo>
                    <a:pt x="132912" y="170088"/>
                  </a:lnTo>
                  <a:lnTo>
                    <a:pt x="134734" y="169480"/>
                  </a:lnTo>
                  <a:lnTo>
                    <a:pt x="136551" y="168264"/>
                  </a:lnTo>
                  <a:lnTo>
                    <a:pt x="138373" y="167650"/>
                  </a:lnTo>
                  <a:lnTo>
                    <a:pt x="140195" y="167042"/>
                  </a:lnTo>
                  <a:lnTo>
                    <a:pt x="143228" y="165826"/>
                  </a:lnTo>
                  <a:lnTo>
                    <a:pt x="146255" y="164593"/>
                  </a:lnTo>
                  <a:lnTo>
                    <a:pt x="148094" y="163984"/>
                  </a:lnTo>
                  <a:lnTo>
                    <a:pt x="149305" y="162763"/>
                  </a:lnTo>
                  <a:lnTo>
                    <a:pt x="150516" y="162763"/>
                  </a:lnTo>
                  <a:lnTo>
                    <a:pt x="151121" y="162763"/>
                  </a:lnTo>
                  <a:lnTo>
                    <a:pt x="169924" y="273115"/>
                  </a:lnTo>
                  <a:lnTo>
                    <a:pt x="160220" y="277990"/>
                  </a:lnTo>
                  <a:lnTo>
                    <a:pt x="141406" y="180442"/>
                  </a:lnTo>
                  <a:lnTo>
                    <a:pt x="135340" y="182271"/>
                  </a:lnTo>
                  <a:lnTo>
                    <a:pt x="129879" y="184113"/>
                  </a:lnTo>
                  <a:lnTo>
                    <a:pt x="124425" y="185943"/>
                  </a:lnTo>
                  <a:lnTo>
                    <a:pt x="119558" y="187766"/>
                  </a:lnTo>
                  <a:lnTo>
                    <a:pt x="114098" y="188375"/>
                  </a:lnTo>
                  <a:lnTo>
                    <a:pt x="108637" y="189596"/>
                  </a:lnTo>
                  <a:lnTo>
                    <a:pt x="103788" y="190813"/>
                  </a:lnTo>
                  <a:lnTo>
                    <a:pt x="99527" y="191420"/>
                  </a:lnTo>
                  <a:lnTo>
                    <a:pt x="94067" y="192034"/>
                  </a:lnTo>
                  <a:lnTo>
                    <a:pt x="89823" y="192642"/>
                  </a:lnTo>
                  <a:lnTo>
                    <a:pt x="85573" y="192642"/>
                  </a:lnTo>
                  <a:lnTo>
                    <a:pt x="81330" y="192642"/>
                  </a:lnTo>
                  <a:lnTo>
                    <a:pt x="77086" y="192034"/>
                  </a:lnTo>
                  <a:lnTo>
                    <a:pt x="72825" y="192034"/>
                  </a:lnTo>
                  <a:lnTo>
                    <a:pt x="68581" y="191420"/>
                  </a:lnTo>
                  <a:lnTo>
                    <a:pt x="65548" y="191420"/>
                  </a:lnTo>
                  <a:lnTo>
                    <a:pt x="61298" y="190204"/>
                  </a:lnTo>
                  <a:lnTo>
                    <a:pt x="57660" y="188988"/>
                  </a:lnTo>
                  <a:lnTo>
                    <a:pt x="54022" y="188375"/>
                  </a:lnTo>
                  <a:lnTo>
                    <a:pt x="50977" y="187766"/>
                  </a:lnTo>
                  <a:lnTo>
                    <a:pt x="47333" y="185943"/>
                  </a:lnTo>
                  <a:lnTo>
                    <a:pt x="44300" y="184113"/>
                  </a:lnTo>
                  <a:lnTo>
                    <a:pt x="41273" y="182897"/>
                  </a:lnTo>
                  <a:lnTo>
                    <a:pt x="38846" y="181663"/>
                  </a:lnTo>
                  <a:lnTo>
                    <a:pt x="35207" y="179833"/>
                  </a:lnTo>
                  <a:lnTo>
                    <a:pt x="32780" y="178009"/>
                  </a:lnTo>
                  <a:lnTo>
                    <a:pt x="29747" y="175571"/>
                  </a:lnTo>
                  <a:lnTo>
                    <a:pt x="27913" y="174349"/>
                  </a:lnTo>
                  <a:lnTo>
                    <a:pt x="25486" y="171917"/>
                  </a:lnTo>
                  <a:lnTo>
                    <a:pt x="23058" y="169480"/>
                  </a:lnTo>
                  <a:lnTo>
                    <a:pt x="21242" y="167650"/>
                  </a:lnTo>
                  <a:lnTo>
                    <a:pt x="19420" y="165200"/>
                  </a:lnTo>
                  <a:lnTo>
                    <a:pt x="16993" y="162763"/>
                  </a:lnTo>
                  <a:lnTo>
                    <a:pt x="15176" y="159717"/>
                  </a:lnTo>
                  <a:lnTo>
                    <a:pt x="13354" y="157285"/>
                  </a:lnTo>
                  <a:lnTo>
                    <a:pt x="11538" y="154847"/>
                  </a:lnTo>
                  <a:lnTo>
                    <a:pt x="10321" y="151801"/>
                  </a:lnTo>
                  <a:lnTo>
                    <a:pt x="8505" y="149363"/>
                  </a:lnTo>
                  <a:lnTo>
                    <a:pt x="7894" y="146306"/>
                  </a:lnTo>
                  <a:lnTo>
                    <a:pt x="6683" y="143868"/>
                  </a:lnTo>
                  <a:lnTo>
                    <a:pt x="5472" y="140822"/>
                  </a:lnTo>
                  <a:lnTo>
                    <a:pt x="4244" y="137168"/>
                  </a:lnTo>
                  <a:lnTo>
                    <a:pt x="3033" y="134122"/>
                  </a:lnTo>
                  <a:lnTo>
                    <a:pt x="2422" y="131673"/>
                  </a:lnTo>
                  <a:lnTo>
                    <a:pt x="1211" y="128627"/>
                  </a:lnTo>
                  <a:lnTo>
                    <a:pt x="1211" y="125581"/>
                  </a:lnTo>
                  <a:lnTo>
                    <a:pt x="605" y="121927"/>
                  </a:lnTo>
                  <a:lnTo>
                    <a:pt x="605" y="119489"/>
                  </a:lnTo>
                  <a:lnTo>
                    <a:pt x="0" y="116443"/>
                  </a:lnTo>
                  <a:lnTo>
                    <a:pt x="0" y="113386"/>
                  </a:lnTo>
                  <a:lnTo>
                    <a:pt x="0" y="110340"/>
                  </a:lnTo>
                  <a:lnTo>
                    <a:pt x="0" y="107294"/>
                  </a:lnTo>
                  <a:lnTo>
                    <a:pt x="0" y="103635"/>
                  </a:lnTo>
                  <a:lnTo>
                    <a:pt x="0" y="100589"/>
                  </a:lnTo>
                  <a:lnTo>
                    <a:pt x="0" y="97531"/>
                  </a:lnTo>
                  <a:lnTo>
                    <a:pt x="605" y="94485"/>
                  </a:lnTo>
                  <a:lnTo>
                    <a:pt x="1211" y="91440"/>
                  </a:lnTo>
                  <a:lnTo>
                    <a:pt x="1817" y="88394"/>
                  </a:lnTo>
                  <a:lnTo>
                    <a:pt x="2422" y="85348"/>
                  </a:lnTo>
                  <a:lnTo>
                    <a:pt x="3033" y="82910"/>
                  </a:lnTo>
                  <a:lnTo>
                    <a:pt x="4244" y="79853"/>
                  </a:lnTo>
                  <a:lnTo>
                    <a:pt x="5472" y="77415"/>
                  </a:lnTo>
                  <a:lnTo>
                    <a:pt x="6077" y="74369"/>
                  </a:lnTo>
                  <a:lnTo>
                    <a:pt x="7894" y="71937"/>
                  </a:lnTo>
                  <a:lnTo>
                    <a:pt x="8505" y="68891"/>
                  </a:lnTo>
                  <a:lnTo>
                    <a:pt x="9716" y="66453"/>
                  </a:lnTo>
                  <a:lnTo>
                    <a:pt x="10927" y="64004"/>
                  </a:lnTo>
                  <a:lnTo>
                    <a:pt x="12143" y="61566"/>
                  </a:lnTo>
                  <a:lnTo>
                    <a:pt x="13354" y="59128"/>
                  </a:lnTo>
                  <a:lnTo>
                    <a:pt x="14571" y="57304"/>
                  </a:lnTo>
                  <a:lnTo>
                    <a:pt x="15782" y="54866"/>
                  </a:lnTo>
                  <a:lnTo>
                    <a:pt x="17604" y="53036"/>
                  </a:lnTo>
                  <a:lnTo>
                    <a:pt x="18815" y="51212"/>
                  </a:lnTo>
                  <a:lnTo>
                    <a:pt x="20637" y="48774"/>
                  </a:lnTo>
                  <a:lnTo>
                    <a:pt x="21848" y="46933"/>
                  </a:lnTo>
                  <a:lnTo>
                    <a:pt x="23664" y="45712"/>
                  </a:lnTo>
                  <a:lnTo>
                    <a:pt x="26697" y="42665"/>
                  </a:lnTo>
                  <a:lnTo>
                    <a:pt x="29747" y="40234"/>
                  </a:lnTo>
                  <a:lnTo>
                    <a:pt x="32780" y="37796"/>
                  </a:lnTo>
                  <a:lnTo>
                    <a:pt x="36418" y="35358"/>
                  </a:lnTo>
                  <a:lnTo>
                    <a:pt x="39451" y="33534"/>
                  </a:lnTo>
                  <a:lnTo>
                    <a:pt x="43089" y="32312"/>
                  </a:lnTo>
                  <a:lnTo>
                    <a:pt x="46728" y="30470"/>
                  </a:lnTo>
                  <a:lnTo>
                    <a:pt x="50366" y="29863"/>
                  </a:lnTo>
                  <a:lnTo>
                    <a:pt x="52188" y="29254"/>
                  </a:lnTo>
                  <a:lnTo>
                    <a:pt x="54022" y="28647"/>
                  </a:lnTo>
                  <a:lnTo>
                    <a:pt x="55844" y="28647"/>
                  </a:lnTo>
                  <a:lnTo>
                    <a:pt x="58265" y="28647"/>
                  </a:lnTo>
                  <a:lnTo>
                    <a:pt x="61298" y="28032"/>
                  </a:lnTo>
                  <a:lnTo>
                    <a:pt x="64937" y="28032"/>
                  </a:lnTo>
                  <a:lnTo>
                    <a:pt x="68581" y="28032"/>
                  </a:lnTo>
                  <a:lnTo>
                    <a:pt x="72219" y="28647"/>
                  </a:lnTo>
                  <a:lnTo>
                    <a:pt x="75858" y="29254"/>
                  </a:lnTo>
                  <a:lnTo>
                    <a:pt x="78902" y="29863"/>
                  </a:lnTo>
                  <a:lnTo>
                    <a:pt x="82541" y="31096"/>
                  </a:lnTo>
                  <a:lnTo>
                    <a:pt x="86185" y="32312"/>
                  </a:lnTo>
                  <a:lnTo>
                    <a:pt x="89217" y="33534"/>
                  </a:lnTo>
                  <a:lnTo>
                    <a:pt x="92251" y="34749"/>
                  </a:lnTo>
                  <a:lnTo>
                    <a:pt x="95278" y="35966"/>
                  </a:lnTo>
                  <a:lnTo>
                    <a:pt x="98922" y="37796"/>
                  </a:lnTo>
                  <a:lnTo>
                    <a:pt x="101966" y="39625"/>
                  </a:lnTo>
                  <a:lnTo>
                    <a:pt x="104999" y="41449"/>
                  </a:lnTo>
                  <a:lnTo>
                    <a:pt x="107427" y="43887"/>
                  </a:lnTo>
                  <a:lnTo>
                    <a:pt x="110460" y="45712"/>
                  </a:lnTo>
                  <a:lnTo>
                    <a:pt x="112881" y="47541"/>
                  </a:lnTo>
                  <a:lnTo>
                    <a:pt x="115309" y="49383"/>
                  </a:lnTo>
                  <a:lnTo>
                    <a:pt x="117736" y="50598"/>
                  </a:lnTo>
                  <a:lnTo>
                    <a:pt x="120164" y="51820"/>
                  </a:lnTo>
                  <a:lnTo>
                    <a:pt x="122591" y="51820"/>
                  </a:lnTo>
                  <a:lnTo>
                    <a:pt x="125030" y="52428"/>
                  </a:lnTo>
                  <a:lnTo>
                    <a:pt x="127458" y="53036"/>
                  </a:lnTo>
                  <a:lnTo>
                    <a:pt x="129879" y="53645"/>
                  </a:lnTo>
                  <a:lnTo>
                    <a:pt x="131701" y="53036"/>
                  </a:lnTo>
                  <a:lnTo>
                    <a:pt x="133518" y="52428"/>
                  </a:lnTo>
                  <a:lnTo>
                    <a:pt x="135945" y="52428"/>
                  </a:lnTo>
                  <a:lnTo>
                    <a:pt x="137767" y="51820"/>
                  </a:lnTo>
                  <a:lnTo>
                    <a:pt x="139584" y="51212"/>
                  </a:lnTo>
                  <a:lnTo>
                    <a:pt x="141406" y="50598"/>
                  </a:lnTo>
                  <a:lnTo>
                    <a:pt x="143228" y="49383"/>
                  </a:lnTo>
                  <a:lnTo>
                    <a:pt x="145649" y="48774"/>
                  </a:lnTo>
                  <a:lnTo>
                    <a:pt x="148094" y="46325"/>
                  </a:lnTo>
                  <a:lnTo>
                    <a:pt x="151121" y="44495"/>
                  </a:lnTo>
                  <a:lnTo>
                    <a:pt x="153549" y="42057"/>
                  </a:lnTo>
                  <a:lnTo>
                    <a:pt x="155976" y="40234"/>
                  </a:lnTo>
                  <a:lnTo>
                    <a:pt x="157187" y="37796"/>
                  </a:lnTo>
                  <a:lnTo>
                    <a:pt x="159009" y="36580"/>
                  </a:lnTo>
                  <a:lnTo>
                    <a:pt x="159615" y="35358"/>
                  </a:lnTo>
                  <a:lnTo>
                    <a:pt x="160220" y="35358"/>
                  </a:lnTo>
                  <a:lnTo>
                    <a:pt x="161437" y="32920"/>
                  </a:lnTo>
                  <a:lnTo>
                    <a:pt x="162042" y="30470"/>
                  </a:lnTo>
                  <a:lnTo>
                    <a:pt x="163864" y="28647"/>
                  </a:lnTo>
                  <a:lnTo>
                    <a:pt x="165075" y="26816"/>
                  </a:lnTo>
                  <a:lnTo>
                    <a:pt x="166286" y="24987"/>
                  </a:lnTo>
                  <a:lnTo>
                    <a:pt x="168108" y="23163"/>
                  </a:lnTo>
                  <a:lnTo>
                    <a:pt x="169319" y="21332"/>
                  </a:lnTo>
                  <a:lnTo>
                    <a:pt x="171758" y="20117"/>
                  </a:lnTo>
                  <a:lnTo>
                    <a:pt x="174791" y="16463"/>
                  </a:lnTo>
                  <a:lnTo>
                    <a:pt x="178435" y="14013"/>
                  </a:lnTo>
                  <a:lnTo>
                    <a:pt x="180251" y="12791"/>
                  </a:lnTo>
                  <a:lnTo>
                    <a:pt x="182073" y="11576"/>
                  </a:lnTo>
                  <a:lnTo>
                    <a:pt x="183890" y="10354"/>
                  </a:lnTo>
                  <a:lnTo>
                    <a:pt x="185712" y="9746"/>
                  </a:lnTo>
                  <a:lnTo>
                    <a:pt x="187528" y="8530"/>
                  </a:lnTo>
                  <a:lnTo>
                    <a:pt x="189350" y="7308"/>
                  </a:lnTo>
                  <a:lnTo>
                    <a:pt x="191777" y="6700"/>
                  </a:lnTo>
                  <a:lnTo>
                    <a:pt x="193594" y="6092"/>
                  </a:lnTo>
                  <a:lnTo>
                    <a:pt x="195427" y="4876"/>
                  </a:lnTo>
                  <a:lnTo>
                    <a:pt x="197250" y="4876"/>
                  </a:lnTo>
                  <a:lnTo>
                    <a:pt x="199677" y="4262"/>
                  </a:lnTo>
                  <a:lnTo>
                    <a:pt x="201493" y="3654"/>
                  </a:lnTo>
                  <a:lnTo>
                    <a:pt x="203315" y="3046"/>
                  </a:lnTo>
                  <a:lnTo>
                    <a:pt x="205132" y="2438"/>
                  </a:lnTo>
                  <a:lnTo>
                    <a:pt x="207559" y="1830"/>
                  </a:lnTo>
                  <a:lnTo>
                    <a:pt x="209381" y="1830"/>
                  </a:lnTo>
                  <a:lnTo>
                    <a:pt x="211197" y="1222"/>
                  </a:lnTo>
                  <a:lnTo>
                    <a:pt x="213625" y="608"/>
                  </a:lnTo>
                  <a:lnTo>
                    <a:pt x="215447" y="608"/>
                  </a:lnTo>
                  <a:lnTo>
                    <a:pt x="217868" y="608"/>
                  </a:lnTo>
                  <a:lnTo>
                    <a:pt x="22091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6" name="Shape 4313"/>
            <p:cNvSpPr>
              <a:spLocks/>
            </p:cNvSpPr>
            <p:nvPr/>
          </p:nvSpPr>
          <p:spPr bwMode="auto">
            <a:xfrm>
              <a:off x="16981" y="2694"/>
              <a:ext cx="1311" cy="317"/>
            </a:xfrm>
            <a:custGeom>
              <a:avLst/>
              <a:gdLst>
                <a:gd name="T0" fmla="*/ 801 w 131079"/>
                <a:gd name="T1" fmla="*/ 0 h 31703"/>
                <a:gd name="T2" fmla="*/ 868 w 131079"/>
                <a:gd name="T3" fmla="*/ 0 h 31703"/>
                <a:gd name="T4" fmla="*/ 935 w 131079"/>
                <a:gd name="T5" fmla="*/ 0 h 31703"/>
                <a:gd name="T6" fmla="*/ 1008 w 131079"/>
                <a:gd name="T7" fmla="*/ 0 h 31703"/>
                <a:gd name="T8" fmla="*/ 1080 w 131079"/>
                <a:gd name="T9" fmla="*/ 0 h 31703"/>
                <a:gd name="T10" fmla="*/ 1153 w 131079"/>
                <a:gd name="T11" fmla="*/ 0 h 31703"/>
                <a:gd name="T12" fmla="*/ 1238 w 131079"/>
                <a:gd name="T13" fmla="*/ 12 h 31703"/>
                <a:gd name="T14" fmla="*/ 1311 w 131079"/>
                <a:gd name="T15" fmla="*/ 122 h 31703"/>
                <a:gd name="T16" fmla="*/ 1275 w 131079"/>
                <a:gd name="T17" fmla="*/ 116 h 31703"/>
                <a:gd name="T18" fmla="*/ 1226 w 131079"/>
                <a:gd name="T19" fmla="*/ 110 h 31703"/>
                <a:gd name="T20" fmla="*/ 1171 w 131079"/>
                <a:gd name="T21" fmla="*/ 110 h 31703"/>
                <a:gd name="T22" fmla="*/ 1105 w 131079"/>
                <a:gd name="T23" fmla="*/ 104 h 31703"/>
                <a:gd name="T24" fmla="*/ 1062 w 131079"/>
                <a:gd name="T25" fmla="*/ 104 h 31703"/>
                <a:gd name="T26" fmla="*/ 1026 w 131079"/>
                <a:gd name="T27" fmla="*/ 104 h 31703"/>
                <a:gd name="T28" fmla="*/ 983 w 131079"/>
                <a:gd name="T29" fmla="*/ 104 h 31703"/>
                <a:gd name="T30" fmla="*/ 941 w 131079"/>
                <a:gd name="T31" fmla="*/ 104 h 31703"/>
                <a:gd name="T32" fmla="*/ 892 w 131079"/>
                <a:gd name="T33" fmla="*/ 110 h 31703"/>
                <a:gd name="T34" fmla="*/ 850 w 131079"/>
                <a:gd name="T35" fmla="*/ 110 h 31703"/>
                <a:gd name="T36" fmla="*/ 801 w 131079"/>
                <a:gd name="T37" fmla="*/ 110 h 31703"/>
                <a:gd name="T38" fmla="*/ 753 w 131079"/>
                <a:gd name="T39" fmla="*/ 116 h 31703"/>
                <a:gd name="T40" fmla="*/ 698 w 131079"/>
                <a:gd name="T41" fmla="*/ 116 h 31703"/>
                <a:gd name="T42" fmla="*/ 649 w 131079"/>
                <a:gd name="T43" fmla="*/ 122 h 31703"/>
                <a:gd name="T44" fmla="*/ 601 w 131079"/>
                <a:gd name="T45" fmla="*/ 134 h 31703"/>
                <a:gd name="T46" fmla="*/ 546 w 131079"/>
                <a:gd name="T47" fmla="*/ 140 h 31703"/>
                <a:gd name="T48" fmla="*/ 498 w 131079"/>
                <a:gd name="T49" fmla="*/ 146 h 31703"/>
                <a:gd name="T50" fmla="*/ 449 w 131079"/>
                <a:gd name="T51" fmla="*/ 165 h 31703"/>
                <a:gd name="T52" fmla="*/ 401 w 131079"/>
                <a:gd name="T53" fmla="*/ 171 h 31703"/>
                <a:gd name="T54" fmla="*/ 346 w 131079"/>
                <a:gd name="T55" fmla="*/ 189 h 31703"/>
                <a:gd name="T56" fmla="*/ 297 w 131079"/>
                <a:gd name="T57" fmla="*/ 207 h 31703"/>
                <a:gd name="T58" fmla="*/ 261 w 131079"/>
                <a:gd name="T59" fmla="*/ 226 h 31703"/>
                <a:gd name="T60" fmla="*/ 212 w 131079"/>
                <a:gd name="T61" fmla="*/ 244 h 31703"/>
                <a:gd name="T62" fmla="*/ 170 w 131079"/>
                <a:gd name="T63" fmla="*/ 268 h 31703"/>
                <a:gd name="T64" fmla="*/ 127 w 131079"/>
                <a:gd name="T65" fmla="*/ 287 h 31703"/>
                <a:gd name="T66" fmla="*/ 91 w 131079"/>
                <a:gd name="T67" fmla="*/ 317 h 31703"/>
                <a:gd name="T68" fmla="*/ 0 w 131079"/>
                <a:gd name="T69" fmla="*/ 220 h 31703"/>
                <a:gd name="T70" fmla="*/ 24 w 131079"/>
                <a:gd name="T71" fmla="*/ 201 h 31703"/>
                <a:gd name="T72" fmla="*/ 55 w 131079"/>
                <a:gd name="T73" fmla="*/ 183 h 31703"/>
                <a:gd name="T74" fmla="*/ 91 w 131079"/>
                <a:gd name="T75" fmla="*/ 165 h 31703"/>
                <a:gd name="T76" fmla="*/ 140 w 131079"/>
                <a:gd name="T77" fmla="*/ 140 h 31703"/>
                <a:gd name="T78" fmla="*/ 206 w 131079"/>
                <a:gd name="T79" fmla="*/ 116 h 31703"/>
                <a:gd name="T80" fmla="*/ 255 w 131079"/>
                <a:gd name="T81" fmla="*/ 98 h 31703"/>
                <a:gd name="T82" fmla="*/ 291 w 131079"/>
                <a:gd name="T83" fmla="*/ 85 h 31703"/>
                <a:gd name="T84" fmla="*/ 334 w 131079"/>
                <a:gd name="T85" fmla="*/ 73 h 31703"/>
                <a:gd name="T86" fmla="*/ 370 w 131079"/>
                <a:gd name="T87" fmla="*/ 61 h 31703"/>
                <a:gd name="T88" fmla="*/ 419 w 131079"/>
                <a:gd name="T89" fmla="*/ 55 h 31703"/>
                <a:gd name="T90" fmla="*/ 461 w 131079"/>
                <a:gd name="T91" fmla="*/ 43 h 31703"/>
                <a:gd name="T92" fmla="*/ 516 w 131079"/>
                <a:gd name="T93" fmla="*/ 30 h 31703"/>
                <a:gd name="T94" fmla="*/ 564 w 131079"/>
                <a:gd name="T95" fmla="*/ 24 h 31703"/>
                <a:gd name="T96" fmla="*/ 619 w 131079"/>
                <a:gd name="T97" fmla="*/ 12 h 31703"/>
                <a:gd name="T98" fmla="*/ 680 w 131079"/>
                <a:gd name="T99" fmla="*/ 6 h 31703"/>
                <a:gd name="T100" fmla="*/ 740 w 131079"/>
                <a:gd name="T101" fmla="*/ 6 h 31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079"/>
                <a:gd name="T154" fmla="*/ 0 h 31703"/>
                <a:gd name="T155" fmla="*/ 131079 w 131079"/>
                <a:gd name="T156" fmla="*/ 31703 h 31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079" h="31703">
                  <a:moveTo>
                    <a:pt x="77068" y="0"/>
                  </a:moveTo>
                  <a:lnTo>
                    <a:pt x="80102" y="0"/>
                  </a:lnTo>
                  <a:lnTo>
                    <a:pt x="83740" y="0"/>
                  </a:lnTo>
                  <a:lnTo>
                    <a:pt x="86773" y="0"/>
                  </a:lnTo>
                  <a:lnTo>
                    <a:pt x="90411" y="0"/>
                  </a:lnTo>
                  <a:lnTo>
                    <a:pt x="93461" y="0"/>
                  </a:lnTo>
                  <a:lnTo>
                    <a:pt x="97100" y="0"/>
                  </a:lnTo>
                  <a:lnTo>
                    <a:pt x="100738" y="0"/>
                  </a:lnTo>
                  <a:lnTo>
                    <a:pt x="104376" y="0"/>
                  </a:lnTo>
                  <a:lnTo>
                    <a:pt x="108015" y="0"/>
                  </a:lnTo>
                  <a:lnTo>
                    <a:pt x="112264" y="0"/>
                  </a:lnTo>
                  <a:lnTo>
                    <a:pt x="115309" y="0"/>
                  </a:lnTo>
                  <a:lnTo>
                    <a:pt x="119558" y="614"/>
                  </a:lnTo>
                  <a:lnTo>
                    <a:pt x="123802" y="1222"/>
                  </a:lnTo>
                  <a:lnTo>
                    <a:pt x="128046" y="1829"/>
                  </a:lnTo>
                  <a:lnTo>
                    <a:pt x="131079" y="12200"/>
                  </a:lnTo>
                  <a:lnTo>
                    <a:pt x="129868" y="11587"/>
                  </a:lnTo>
                  <a:lnTo>
                    <a:pt x="127440" y="11587"/>
                  </a:lnTo>
                  <a:lnTo>
                    <a:pt x="125013" y="10979"/>
                  </a:lnTo>
                  <a:lnTo>
                    <a:pt x="122591" y="10979"/>
                  </a:lnTo>
                  <a:lnTo>
                    <a:pt x="120164" y="10979"/>
                  </a:lnTo>
                  <a:lnTo>
                    <a:pt x="117131" y="10979"/>
                  </a:lnTo>
                  <a:lnTo>
                    <a:pt x="114080" y="10979"/>
                  </a:lnTo>
                  <a:lnTo>
                    <a:pt x="110442" y="10371"/>
                  </a:lnTo>
                  <a:lnTo>
                    <a:pt x="108626" y="10371"/>
                  </a:lnTo>
                  <a:lnTo>
                    <a:pt x="106198" y="10371"/>
                  </a:lnTo>
                  <a:lnTo>
                    <a:pt x="104376" y="10371"/>
                  </a:lnTo>
                  <a:lnTo>
                    <a:pt x="102560" y="10371"/>
                  </a:lnTo>
                  <a:lnTo>
                    <a:pt x="100132" y="10371"/>
                  </a:lnTo>
                  <a:lnTo>
                    <a:pt x="98311" y="10371"/>
                  </a:lnTo>
                  <a:lnTo>
                    <a:pt x="95889" y="10371"/>
                  </a:lnTo>
                  <a:lnTo>
                    <a:pt x="94067" y="10371"/>
                  </a:lnTo>
                  <a:lnTo>
                    <a:pt x="91639" y="10371"/>
                  </a:lnTo>
                  <a:lnTo>
                    <a:pt x="89200" y="10979"/>
                  </a:lnTo>
                  <a:lnTo>
                    <a:pt x="86773" y="10979"/>
                  </a:lnTo>
                  <a:lnTo>
                    <a:pt x="84956" y="10979"/>
                  </a:lnTo>
                  <a:lnTo>
                    <a:pt x="82529" y="10979"/>
                  </a:lnTo>
                  <a:lnTo>
                    <a:pt x="80102" y="10979"/>
                  </a:lnTo>
                  <a:lnTo>
                    <a:pt x="77674" y="10979"/>
                  </a:lnTo>
                  <a:lnTo>
                    <a:pt x="75252" y="11587"/>
                  </a:lnTo>
                  <a:lnTo>
                    <a:pt x="72219" y="11587"/>
                  </a:lnTo>
                  <a:lnTo>
                    <a:pt x="69792" y="11587"/>
                  </a:lnTo>
                  <a:lnTo>
                    <a:pt x="67353" y="12200"/>
                  </a:lnTo>
                  <a:lnTo>
                    <a:pt x="64925" y="12200"/>
                  </a:lnTo>
                  <a:lnTo>
                    <a:pt x="62498" y="12200"/>
                  </a:lnTo>
                  <a:lnTo>
                    <a:pt x="60070" y="13417"/>
                  </a:lnTo>
                  <a:lnTo>
                    <a:pt x="57037" y="13417"/>
                  </a:lnTo>
                  <a:lnTo>
                    <a:pt x="54616" y="14025"/>
                  </a:lnTo>
                  <a:lnTo>
                    <a:pt x="52188" y="14025"/>
                  </a:lnTo>
                  <a:lnTo>
                    <a:pt x="49761" y="14632"/>
                  </a:lnTo>
                  <a:lnTo>
                    <a:pt x="47333" y="15247"/>
                  </a:lnTo>
                  <a:lnTo>
                    <a:pt x="44911" y="16463"/>
                  </a:lnTo>
                  <a:lnTo>
                    <a:pt x="42467" y="16463"/>
                  </a:lnTo>
                  <a:lnTo>
                    <a:pt x="40045" y="17070"/>
                  </a:lnTo>
                  <a:lnTo>
                    <a:pt x="37012" y="17678"/>
                  </a:lnTo>
                  <a:lnTo>
                    <a:pt x="34585" y="18900"/>
                  </a:lnTo>
                  <a:lnTo>
                    <a:pt x="32157" y="19508"/>
                  </a:lnTo>
                  <a:lnTo>
                    <a:pt x="29729" y="20725"/>
                  </a:lnTo>
                  <a:lnTo>
                    <a:pt x="27913" y="21338"/>
                  </a:lnTo>
                  <a:lnTo>
                    <a:pt x="26091" y="22566"/>
                  </a:lnTo>
                  <a:lnTo>
                    <a:pt x="23664" y="23180"/>
                  </a:lnTo>
                  <a:lnTo>
                    <a:pt x="21242" y="24396"/>
                  </a:lnTo>
                  <a:lnTo>
                    <a:pt x="18797" y="25004"/>
                  </a:lnTo>
                  <a:lnTo>
                    <a:pt x="16981" y="26834"/>
                  </a:lnTo>
                  <a:lnTo>
                    <a:pt x="15159" y="27441"/>
                  </a:lnTo>
                  <a:lnTo>
                    <a:pt x="12737" y="28658"/>
                  </a:lnTo>
                  <a:lnTo>
                    <a:pt x="10915" y="29879"/>
                  </a:lnTo>
                  <a:lnTo>
                    <a:pt x="9093" y="31703"/>
                  </a:lnTo>
                  <a:lnTo>
                    <a:pt x="0" y="22566"/>
                  </a:lnTo>
                  <a:lnTo>
                    <a:pt x="0" y="21958"/>
                  </a:lnTo>
                  <a:lnTo>
                    <a:pt x="1211" y="21338"/>
                  </a:lnTo>
                  <a:lnTo>
                    <a:pt x="2422" y="20116"/>
                  </a:lnTo>
                  <a:lnTo>
                    <a:pt x="3639" y="19508"/>
                  </a:lnTo>
                  <a:lnTo>
                    <a:pt x="5455" y="18292"/>
                  </a:lnTo>
                  <a:lnTo>
                    <a:pt x="7277" y="17678"/>
                  </a:lnTo>
                  <a:lnTo>
                    <a:pt x="9093" y="16463"/>
                  </a:lnTo>
                  <a:lnTo>
                    <a:pt x="11521" y="15247"/>
                  </a:lnTo>
                  <a:lnTo>
                    <a:pt x="13948" y="14025"/>
                  </a:lnTo>
                  <a:lnTo>
                    <a:pt x="17586" y="12809"/>
                  </a:lnTo>
                  <a:lnTo>
                    <a:pt x="20637" y="11587"/>
                  </a:lnTo>
                  <a:lnTo>
                    <a:pt x="23664" y="10371"/>
                  </a:lnTo>
                  <a:lnTo>
                    <a:pt x="25486" y="9763"/>
                  </a:lnTo>
                  <a:lnTo>
                    <a:pt x="27308" y="9155"/>
                  </a:lnTo>
                  <a:lnTo>
                    <a:pt x="29124" y="8547"/>
                  </a:lnTo>
                  <a:lnTo>
                    <a:pt x="31552" y="8547"/>
                  </a:lnTo>
                  <a:lnTo>
                    <a:pt x="33374" y="7325"/>
                  </a:lnTo>
                  <a:lnTo>
                    <a:pt x="35190" y="6717"/>
                  </a:lnTo>
                  <a:lnTo>
                    <a:pt x="37012" y="6109"/>
                  </a:lnTo>
                  <a:lnTo>
                    <a:pt x="39434" y="6109"/>
                  </a:lnTo>
                  <a:lnTo>
                    <a:pt x="41861" y="5501"/>
                  </a:lnTo>
                  <a:lnTo>
                    <a:pt x="43683" y="4887"/>
                  </a:lnTo>
                  <a:lnTo>
                    <a:pt x="46122" y="4267"/>
                  </a:lnTo>
                  <a:lnTo>
                    <a:pt x="49155" y="3660"/>
                  </a:lnTo>
                  <a:lnTo>
                    <a:pt x="51583" y="3046"/>
                  </a:lnTo>
                  <a:lnTo>
                    <a:pt x="54010" y="3046"/>
                  </a:lnTo>
                  <a:lnTo>
                    <a:pt x="56432" y="2438"/>
                  </a:lnTo>
                  <a:lnTo>
                    <a:pt x="59465" y="1829"/>
                  </a:lnTo>
                  <a:lnTo>
                    <a:pt x="61893" y="1222"/>
                  </a:lnTo>
                  <a:lnTo>
                    <a:pt x="64925" y="1222"/>
                  </a:lnTo>
                  <a:lnTo>
                    <a:pt x="67970" y="614"/>
                  </a:lnTo>
                  <a:lnTo>
                    <a:pt x="71003" y="614"/>
                  </a:lnTo>
                  <a:lnTo>
                    <a:pt x="74036" y="614"/>
                  </a:lnTo>
                  <a:lnTo>
                    <a:pt x="7706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7" name="Shape 4314"/>
            <p:cNvSpPr>
              <a:spLocks/>
            </p:cNvSpPr>
            <p:nvPr/>
          </p:nvSpPr>
          <p:spPr bwMode="auto">
            <a:xfrm>
              <a:off x="17782" y="2243"/>
              <a:ext cx="4831" cy="2445"/>
            </a:xfrm>
            <a:custGeom>
              <a:avLst/>
              <a:gdLst>
                <a:gd name="T0" fmla="*/ 734 w 483088"/>
                <a:gd name="T1" fmla="*/ 24 h 244457"/>
                <a:gd name="T2" fmla="*/ 1190 w 483088"/>
                <a:gd name="T3" fmla="*/ 140 h 244457"/>
                <a:gd name="T4" fmla="*/ 1523 w 483088"/>
                <a:gd name="T5" fmla="*/ 311 h 244457"/>
                <a:gd name="T6" fmla="*/ 1772 w 483088"/>
                <a:gd name="T7" fmla="*/ 530 h 244457"/>
                <a:gd name="T8" fmla="*/ 1924 w 483088"/>
                <a:gd name="T9" fmla="*/ 689 h 244457"/>
                <a:gd name="T10" fmla="*/ 2051 w 483088"/>
                <a:gd name="T11" fmla="*/ 433 h 244457"/>
                <a:gd name="T12" fmla="*/ 2288 w 483088"/>
                <a:gd name="T13" fmla="*/ 317 h 244457"/>
                <a:gd name="T14" fmla="*/ 2573 w 483088"/>
                <a:gd name="T15" fmla="*/ 299 h 244457"/>
                <a:gd name="T16" fmla="*/ 2828 w 483088"/>
                <a:gd name="T17" fmla="*/ 457 h 244457"/>
                <a:gd name="T18" fmla="*/ 2919 w 483088"/>
                <a:gd name="T19" fmla="*/ 738 h 244457"/>
                <a:gd name="T20" fmla="*/ 2907 w 483088"/>
                <a:gd name="T21" fmla="*/ 1000 h 244457"/>
                <a:gd name="T22" fmla="*/ 2731 w 483088"/>
                <a:gd name="T23" fmla="*/ 1232 h 244457"/>
                <a:gd name="T24" fmla="*/ 2968 w 483088"/>
                <a:gd name="T25" fmla="*/ 1207 h 244457"/>
                <a:gd name="T26" fmla="*/ 2950 w 483088"/>
                <a:gd name="T27" fmla="*/ 933 h 244457"/>
                <a:gd name="T28" fmla="*/ 3035 w 483088"/>
                <a:gd name="T29" fmla="*/ 665 h 244457"/>
                <a:gd name="T30" fmla="*/ 3271 w 483088"/>
                <a:gd name="T31" fmla="*/ 451 h 244457"/>
                <a:gd name="T32" fmla="*/ 3556 w 483088"/>
                <a:gd name="T33" fmla="*/ 390 h 244457"/>
                <a:gd name="T34" fmla="*/ 3775 w 483088"/>
                <a:gd name="T35" fmla="*/ 543 h 244457"/>
                <a:gd name="T36" fmla="*/ 3866 w 483088"/>
                <a:gd name="T37" fmla="*/ 829 h 244457"/>
                <a:gd name="T38" fmla="*/ 3824 w 483088"/>
                <a:gd name="T39" fmla="*/ 1122 h 244457"/>
                <a:gd name="T40" fmla="*/ 3684 w 483088"/>
                <a:gd name="T41" fmla="*/ 1390 h 244457"/>
                <a:gd name="T42" fmla="*/ 3563 w 483088"/>
                <a:gd name="T43" fmla="*/ 1561 h 244457"/>
                <a:gd name="T44" fmla="*/ 3781 w 483088"/>
                <a:gd name="T45" fmla="*/ 1732 h 244457"/>
                <a:gd name="T46" fmla="*/ 3951 w 483088"/>
                <a:gd name="T47" fmla="*/ 1969 h 244457"/>
                <a:gd name="T48" fmla="*/ 4078 w 483088"/>
                <a:gd name="T49" fmla="*/ 2177 h 244457"/>
                <a:gd name="T50" fmla="*/ 4309 w 483088"/>
                <a:gd name="T51" fmla="*/ 2238 h 244457"/>
                <a:gd name="T52" fmla="*/ 4540 w 483088"/>
                <a:gd name="T53" fmla="*/ 2158 h 244457"/>
                <a:gd name="T54" fmla="*/ 4540 w 483088"/>
                <a:gd name="T55" fmla="*/ 2244 h 244457"/>
                <a:gd name="T56" fmla="*/ 4285 w 483088"/>
                <a:gd name="T57" fmla="*/ 2347 h 244457"/>
                <a:gd name="T58" fmla="*/ 4042 w 483088"/>
                <a:gd name="T59" fmla="*/ 2286 h 244457"/>
                <a:gd name="T60" fmla="*/ 3878 w 483088"/>
                <a:gd name="T61" fmla="*/ 2067 h 244457"/>
                <a:gd name="T62" fmla="*/ 3720 w 483088"/>
                <a:gd name="T63" fmla="*/ 1835 h 244457"/>
                <a:gd name="T64" fmla="*/ 3502 w 483088"/>
                <a:gd name="T65" fmla="*/ 1640 h 244457"/>
                <a:gd name="T66" fmla="*/ 3441 w 483088"/>
                <a:gd name="T67" fmla="*/ 1500 h 244457"/>
                <a:gd name="T68" fmla="*/ 3629 w 483088"/>
                <a:gd name="T69" fmla="*/ 1293 h 244457"/>
                <a:gd name="T70" fmla="*/ 3739 w 483088"/>
                <a:gd name="T71" fmla="*/ 1073 h 244457"/>
                <a:gd name="T72" fmla="*/ 3769 w 483088"/>
                <a:gd name="T73" fmla="*/ 878 h 244457"/>
                <a:gd name="T74" fmla="*/ 3714 w 483088"/>
                <a:gd name="T75" fmla="*/ 640 h 244457"/>
                <a:gd name="T76" fmla="*/ 3484 w 483088"/>
                <a:gd name="T77" fmla="*/ 482 h 244457"/>
                <a:gd name="T78" fmla="*/ 3247 w 483088"/>
                <a:gd name="T79" fmla="*/ 573 h 244457"/>
                <a:gd name="T80" fmla="*/ 3077 w 483088"/>
                <a:gd name="T81" fmla="*/ 817 h 244457"/>
                <a:gd name="T82" fmla="*/ 3059 w 483088"/>
                <a:gd name="T83" fmla="*/ 1030 h 244457"/>
                <a:gd name="T84" fmla="*/ 3113 w 483088"/>
                <a:gd name="T85" fmla="*/ 1329 h 244457"/>
                <a:gd name="T86" fmla="*/ 2428 w 483088"/>
                <a:gd name="T87" fmla="*/ 1274 h 244457"/>
                <a:gd name="T88" fmla="*/ 2689 w 483088"/>
                <a:gd name="T89" fmla="*/ 1152 h 244457"/>
                <a:gd name="T90" fmla="*/ 2804 w 483088"/>
                <a:gd name="T91" fmla="*/ 927 h 244457"/>
                <a:gd name="T92" fmla="*/ 2816 w 483088"/>
                <a:gd name="T93" fmla="*/ 713 h 244457"/>
                <a:gd name="T94" fmla="*/ 2713 w 483088"/>
                <a:gd name="T95" fmla="*/ 494 h 244457"/>
                <a:gd name="T96" fmla="*/ 2494 w 483088"/>
                <a:gd name="T97" fmla="*/ 402 h 244457"/>
                <a:gd name="T98" fmla="*/ 2264 w 483088"/>
                <a:gd name="T99" fmla="*/ 433 h 244457"/>
                <a:gd name="T100" fmla="*/ 2051 w 483088"/>
                <a:gd name="T101" fmla="*/ 610 h 244457"/>
                <a:gd name="T102" fmla="*/ 2015 w 483088"/>
                <a:gd name="T103" fmla="*/ 854 h 244457"/>
                <a:gd name="T104" fmla="*/ 1809 w 483088"/>
                <a:gd name="T105" fmla="*/ 780 h 244457"/>
                <a:gd name="T106" fmla="*/ 1469 w 483088"/>
                <a:gd name="T107" fmla="*/ 439 h 244457"/>
                <a:gd name="T108" fmla="*/ 1080 w 483088"/>
                <a:gd name="T109" fmla="*/ 238 h 244457"/>
                <a:gd name="T110" fmla="*/ 680 w 483088"/>
                <a:gd name="T111" fmla="*/ 140 h 244457"/>
                <a:gd name="T112" fmla="*/ 334 w 483088"/>
                <a:gd name="T113" fmla="*/ 116 h 244457"/>
                <a:gd name="T114" fmla="*/ 85 w 483088"/>
                <a:gd name="T115" fmla="*/ 128 h 244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3088"/>
                <a:gd name="T175" fmla="*/ 0 h 244457"/>
                <a:gd name="T176" fmla="*/ 483088 w 483088"/>
                <a:gd name="T177" fmla="*/ 244457 h 244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3088" h="244457">
                  <a:moveTo>
                    <a:pt x="20637" y="0"/>
                  </a:moveTo>
                  <a:lnTo>
                    <a:pt x="26702" y="0"/>
                  </a:lnTo>
                  <a:lnTo>
                    <a:pt x="32768" y="0"/>
                  </a:lnTo>
                  <a:lnTo>
                    <a:pt x="39457" y="0"/>
                  </a:lnTo>
                  <a:lnTo>
                    <a:pt x="45523" y="0"/>
                  </a:lnTo>
                  <a:lnTo>
                    <a:pt x="51583" y="608"/>
                  </a:lnTo>
                  <a:lnTo>
                    <a:pt x="57043" y="608"/>
                  </a:lnTo>
                  <a:lnTo>
                    <a:pt x="62515" y="1222"/>
                  </a:lnTo>
                  <a:lnTo>
                    <a:pt x="67975" y="1830"/>
                  </a:lnTo>
                  <a:lnTo>
                    <a:pt x="73436" y="2438"/>
                  </a:lnTo>
                  <a:lnTo>
                    <a:pt x="78285" y="3046"/>
                  </a:lnTo>
                  <a:lnTo>
                    <a:pt x="83757" y="4268"/>
                  </a:lnTo>
                  <a:lnTo>
                    <a:pt x="88612" y="4876"/>
                  </a:lnTo>
                  <a:lnTo>
                    <a:pt x="93467" y="6092"/>
                  </a:lnTo>
                  <a:lnTo>
                    <a:pt x="98316" y="7314"/>
                  </a:lnTo>
                  <a:lnTo>
                    <a:pt x="102560" y="7922"/>
                  </a:lnTo>
                  <a:lnTo>
                    <a:pt x="106821" y="9138"/>
                  </a:lnTo>
                  <a:lnTo>
                    <a:pt x="111071" y="10968"/>
                  </a:lnTo>
                  <a:lnTo>
                    <a:pt x="114709" y="12183"/>
                  </a:lnTo>
                  <a:lnTo>
                    <a:pt x="118953" y="14013"/>
                  </a:lnTo>
                  <a:lnTo>
                    <a:pt x="122591" y="15229"/>
                  </a:lnTo>
                  <a:lnTo>
                    <a:pt x="126841" y="17071"/>
                  </a:lnTo>
                  <a:lnTo>
                    <a:pt x="130490" y="18287"/>
                  </a:lnTo>
                  <a:lnTo>
                    <a:pt x="133523" y="20117"/>
                  </a:lnTo>
                  <a:lnTo>
                    <a:pt x="136556" y="21947"/>
                  </a:lnTo>
                  <a:lnTo>
                    <a:pt x="140195" y="23771"/>
                  </a:lnTo>
                  <a:lnTo>
                    <a:pt x="143228" y="25600"/>
                  </a:lnTo>
                  <a:lnTo>
                    <a:pt x="146261" y="27425"/>
                  </a:lnTo>
                  <a:lnTo>
                    <a:pt x="149293" y="29254"/>
                  </a:lnTo>
                  <a:lnTo>
                    <a:pt x="152326" y="31085"/>
                  </a:lnTo>
                  <a:lnTo>
                    <a:pt x="154765" y="32908"/>
                  </a:lnTo>
                  <a:lnTo>
                    <a:pt x="157193" y="34749"/>
                  </a:lnTo>
                  <a:lnTo>
                    <a:pt x="159620" y="36579"/>
                  </a:lnTo>
                  <a:lnTo>
                    <a:pt x="162048" y="38403"/>
                  </a:lnTo>
                  <a:lnTo>
                    <a:pt x="163864" y="40234"/>
                  </a:lnTo>
                  <a:lnTo>
                    <a:pt x="166292" y="42671"/>
                  </a:lnTo>
                  <a:lnTo>
                    <a:pt x="168114" y="43888"/>
                  </a:lnTo>
                  <a:lnTo>
                    <a:pt x="170535" y="46325"/>
                  </a:lnTo>
                  <a:lnTo>
                    <a:pt x="174174" y="49371"/>
                  </a:lnTo>
                  <a:lnTo>
                    <a:pt x="177207" y="53037"/>
                  </a:lnTo>
                  <a:lnTo>
                    <a:pt x="180257" y="56083"/>
                  </a:lnTo>
                  <a:lnTo>
                    <a:pt x="182684" y="59736"/>
                  </a:lnTo>
                  <a:lnTo>
                    <a:pt x="184501" y="62174"/>
                  </a:lnTo>
                  <a:lnTo>
                    <a:pt x="186928" y="65220"/>
                  </a:lnTo>
                  <a:lnTo>
                    <a:pt x="188139" y="67061"/>
                  </a:lnTo>
                  <a:lnTo>
                    <a:pt x="189961" y="69499"/>
                  </a:lnTo>
                  <a:lnTo>
                    <a:pt x="191172" y="72545"/>
                  </a:lnTo>
                  <a:lnTo>
                    <a:pt x="192388" y="73761"/>
                  </a:lnTo>
                  <a:lnTo>
                    <a:pt x="192388" y="71329"/>
                  </a:lnTo>
                  <a:lnTo>
                    <a:pt x="192388" y="68892"/>
                  </a:lnTo>
                  <a:lnTo>
                    <a:pt x="192388" y="66442"/>
                  </a:lnTo>
                  <a:lnTo>
                    <a:pt x="192388" y="64612"/>
                  </a:lnTo>
                  <a:lnTo>
                    <a:pt x="192994" y="62174"/>
                  </a:lnTo>
                  <a:lnTo>
                    <a:pt x="193600" y="60350"/>
                  </a:lnTo>
                  <a:lnTo>
                    <a:pt x="193600" y="58520"/>
                  </a:lnTo>
                  <a:lnTo>
                    <a:pt x="194810" y="56690"/>
                  </a:lnTo>
                  <a:lnTo>
                    <a:pt x="196632" y="53037"/>
                  </a:lnTo>
                  <a:lnTo>
                    <a:pt x="199060" y="49371"/>
                  </a:lnTo>
                  <a:lnTo>
                    <a:pt x="202104" y="45717"/>
                  </a:lnTo>
                  <a:lnTo>
                    <a:pt x="205137" y="43279"/>
                  </a:lnTo>
                  <a:lnTo>
                    <a:pt x="206348" y="41450"/>
                  </a:lnTo>
                  <a:lnTo>
                    <a:pt x="208776" y="40234"/>
                  </a:lnTo>
                  <a:lnTo>
                    <a:pt x="210598" y="38403"/>
                  </a:lnTo>
                  <a:lnTo>
                    <a:pt x="213025" y="37796"/>
                  </a:lnTo>
                  <a:lnTo>
                    <a:pt x="214842" y="35966"/>
                  </a:lnTo>
                  <a:lnTo>
                    <a:pt x="217874" y="35358"/>
                  </a:lnTo>
                  <a:lnTo>
                    <a:pt x="220302" y="34141"/>
                  </a:lnTo>
                  <a:lnTo>
                    <a:pt x="223335" y="33534"/>
                  </a:lnTo>
                  <a:lnTo>
                    <a:pt x="225774" y="32300"/>
                  </a:lnTo>
                  <a:lnTo>
                    <a:pt x="228807" y="31692"/>
                  </a:lnTo>
                  <a:lnTo>
                    <a:pt x="231840" y="31085"/>
                  </a:lnTo>
                  <a:lnTo>
                    <a:pt x="234872" y="30470"/>
                  </a:lnTo>
                  <a:lnTo>
                    <a:pt x="238511" y="30470"/>
                  </a:lnTo>
                  <a:lnTo>
                    <a:pt x="242149" y="29863"/>
                  </a:lnTo>
                  <a:lnTo>
                    <a:pt x="243971" y="29863"/>
                  </a:lnTo>
                  <a:lnTo>
                    <a:pt x="245788" y="29863"/>
                  </a:lnTo>
                  <a:lnTo>
                    <a:pt x="247610" y="29863"/>
                  </a:lnTo>
                  <a:lnTo>
                    <a:pt x="250049" y="29863"/>
                  </a:lnTo>
                  <a:lnTo>
                    <a:pt x="253081" y="29863"/>
                  </a:lnTo>
                  <a:lnTo>
                    <a:pt x="257331" y="29863"/>
                  </a:lnTo>
                  <a:lnTo>
                    <a:pt x="260358" y="30470"/>
                  </a:lnTo>
                  <a:lnTo>
                    <a:pt x="263391" y="31692"/>
                  </a:lnTo>
                  <a:lnTo>
                    <a:pt x="266424" y="32908"/>
                  </a:lnTo>
                  <a:lnTo>
                    <a:pt x="268852" y="33534"/>
                  </a:lnTo>
                  <a:lnTo>
                    <a:pt x="271884" y="35358"/>
                  </a:lnTo>
                  <a:lnTo>
                    <a:pt x="274935" y="37187"/>
                  </a:lnTo>
                  <a:lnTo>
                    <a:pt x="276751" y="39012"/>
                  </a:lnTo>
                  <a:lnTo>
                    <a:pt x="278573" y="40841"/>
                  </a:lnTo>
                  <a:lnTo>
                    <a:pt x="280389" y="43279"/>
                  </a:lnTo>
                  <a:lnTo>
                    <a:pt x="282817" y="45717"/>
                  </a:lnTo>
                  <a:lnTo>
                    <a:pt x="284028" y="48149"/>
                  </a:lnTo>
                  <a:lnTo>
                    <a:pt x="285850" y="50605"/>
                  </a:lnTo>
                  <a:lnTo>
                    <a:pt x="287061" y="53037"/>
                  </a:lnTo>
                  <a:lnTo>
                    <a:pt x="288277" y="56083"/>
                  </a:lnTo>
                  <a:lnTo>
                    <a:pt x="288883" y="58520"/>
                  </a:lnTo>
                  <a:lnTo>
                    <a:pt x="290094" y="61566"/>
                  </a:lnTo>
                  <a:lnTo>
                    <a:pt x="290705" y="64612"/>
                  </a:lnTo>
                  <a:lnTo>
                    <a:pt x="291310" y="67670"/>
                  </a:lnTo>
                  <a:lnTo>
                    <a:pt x="291916" y="70107"/>
                  </a:lnTo>
                  <a:lnTo>
                    <a:pt x="291916" y="73761"/>
                  </a:lnTo>
                  <a:lnTo>
                    <a:pt x="292521" y="76199"/>
                  </a:lnTo>
                  <a:lnTo>
                    <a:pt x="293126" y="79245"/>
                  </a:lnTo>
                  <a:lnTo>
                    <a:pt x="292521" y="81683"/>
                  </a:lnTo>
                  <a:lnTo>
                    <a:pt x="292521" y="84740"/>
                  </a:lnTo>
                  <a:lnTo>
                    <a:pt x="291916" y="87178"/>
                  </a:lnTo>
                  <a:lnTo>
                    <a:pt x="291916" y="90224"/>
                  </a:lnTo>
                  <a:lnTo>
                    <a:pt x="291310" y="92662"/>
                  </a:lnTo>
                  <a:lnTo>
                    <a:pt x="291310" y="95093"/>
                  </a:lnTo>
                  <a:lnTo>
                    <a:pt x="290705" y="97532"/>
                  </a:lnTo>
                  <a:lnTo>
                    <a:pt x="290705" y="99969"/>
                  </a:lnTo>
                  <a:lnTo>
                    <a:pt x="289488" y="101811"/>
                  </a:lnTo>
                  <a:lnTo>
                    <a:pt x="288277" y="103641"/>
                  </a:lnTo>
                  <a:lnTo>
                    <a:pt x="287061" y="105464"/>
                  </a:lnTo>
                  <a:lnTo>
                    <a:pt x="286455" y="107294"/>
                  </a:lnTo>
                  <a:lnTo>
                    <a:pt x="284639" y="110341"/>
                  </a:lnTo>
                  <a:lnTo>
                    <a:pt x="282817" y="113994"/>
                  </a:lnTo>
                  <a:lnTo>
                    <a:pt x="279784" y="116432"/>
                  </a:lnTo>
                  <a:lnTo>
                    <a:pt x="277962" y="118882"/>
                  </a:lnTo>
                  <a:lnTo>
                    <a:pt x="274935" y="120705"/>
                  </a:lnTo>
                  <a:lnTo>
                    <a:pt x="273113" y="123143"/>
                  </a:lnTo>
                  <a:lnTo>
                    <a:pt x="270068" y="124365"/>
                  </a:lnTo>
                  <a:lnTo>
                    <a:pt x="268246" y="125581"/>
                  </a:lnTo>
                  <a:lnTo>
                    <a:pt x="265819" y="126190"/>
                  </a:lnTo>
                  <a:lnTo>
                    <a:pt x="264608" y="127411"/>
                  </a:lnTo>
                  <a:lnTo>
                    <a:pt x="262180" y="128627"/>
                  </a:lnTo>
                  <a:lnTo>
                    <a:pt x="260970" y="129235"/>
                  </a:lnTo>
                  <a:lnTo>
                    <a:pt x="299210" y="128019"/>
                  </a:lnTo>
                  <a:lnTo>
                    <a:pt x="297993" y="125581"/>
                  </a:lnTo>
                  <a:lnTo>
                    <a:pt x="297387" y="123143"/>
                  </a:lnTo>
                  <a:lnTo>
                    <a:pt x="296782" y="120705"/>
                  </a:lnTo>
                  <a:lnTo>
                    <a:pt x="296782" y="118273"/>
                  </a:lnTo>
                  <a:lnTo>
                    <a:pt x="296177" y="115210"/>
                  </a:lnTo>
                  <a:lnTo>
                    <a:pt x="295554" y="112772"/>
                  </a:lnTo>
                  <a:lnTo>
                    <a:pt x="295554" y="110341"/>
                  </a:lnTo>
                  <a:lnTo>
                    <a:pt x="295554" y="107903"/>
                  </a:lnTo>
                  <a:lnTo>
                    <a:pt x="294948" y="104856"/>
                  </a:lnTo>
                  <a:lnTo>
                    <a:pt x="294343" y="101811"/>
                  </a:lnTo>
                  <a:lnTo>
                    <a:pt x="294343" y="99361"/>
                  </a:lnTo>
                  <a:lnTo>
                    <a:pt x="294948" y="96923"/>
                  </a:lnTo>
                  <a:lnTo>
                    <a:pt x="294948" y="93270"/>
                  </a:lnTo>
                  <a:lnTo>
                    <a:pt x="295554" y="90832"/>
                  </a:lnTo>
                  <a:lnTo>
                    <a:pt x="295554" y="87786"/>
                  </a:lnTo>
                  <a:lnTo>
                    <a:pt x="296782" y="85348"/>
                  </a:lnTo>
                  <a:lnTo>
                    <a:pt x="296782" y="82291"/>
                  </a:lnTo>
                  <a:lnTo>
                    <a:pt x="297387" y="79853"/>
                  </a:lnTo>
                  <a:lnTo>
                    <a:pt x="298599" y="76807"/>
                  </a:lnTo>
                  <a:lnTo>
                    <a:pt x="299815" y="74369"/>
                  </a:lnTo>
                  <a:lnTo>
                    <a:pt x="301026" y="71329"/>
                  </a:lnTo>
                  <a:lnTo>
                    <a:pt x="301631" y="68892"/>
                  </a:lnTo>
                  <a:lnTo>
                    <a:pt x="303454" y="66442"/>
                  </a:lnTo>
                  <a:lnTo>
                    <a:pt x="305275" y="64004"/>
                  </a:lnTo>
                  <a:lnTo>
                    <a:pt x="307092" y="61566"/>
                  </a:lnTo>
                  <a:lnTo>
                    <a:pt x="308914" y="59128"/>
                  </a:lnTo>
                  <a:lnTo>
                    <a:pt x="311336" y="56690"/>
                  </a:lnTo>
                  <a:lnTo>
                    <a:pt x="313763" y="54866"/>
                  </a:lnTo>
                  <a:lnTo>
                    <a:pt x="315585" y="52428"/>
                  </a:lnTo>
                  <a:lnTo>
                    <a:pt x="318012" y="50605"/>
                  </a:lnTo>
                  <a:lnTo>
                    <a:pt x="321662" y="48763"/>
                  </a:lnTo>
                  <a:lnTo>
                    <a:pt x="324695" y="46933"/>
                  </a:lnTo>
                  <a:lnTo>
                    <a:pt x="327123" y="45103"/>
                  </a:lnTo>
                  <a:lnTo>
                    <a:pt x="330156" y="43279"/>
                  </a:lnTo>
                  <a:lnTo>
                    <a:pt x="333189" y="42057"/>
                  </a:lnTo>
                  <a:lnTo>
                    <a:pt x="336222" y="40841"/>
                  </a:lnTo>
                  <a:lnTo>
                    <a:pt x="338649" y="40234"/>
                  </a:lnTo>
                  <a:lnTo>
                    <a:pt x="342287" y="39625"/>
                  </a:lnTo>
                  <a:lnTo>
                    <a:pt x="344726" y="39012"/>
                  </a:lnTo>
                  <a:lnTo>
                    <a:pt x="347759" y="39012"/>
                  </a:lnTo>
                  <a:lnTo>
                    <a:pt x="350187" y="39012"/>
                  </a:lnTo>
                  <a:lnTo>
                    <a:pt x="353220" y="39012"/>
                  </a:lnTo>
                  <a:lnTo>
                    <a:pt x="355641" y="39012"/>
                  </a:lnTo>
                  <a:lnTo>
                    <a:pt x="358674" y="40234"/>
                  </a:lnTo>
                  <a:lnTo>
                    <a:pt x="361102" y="40841"/>
                  </a:lnTo>
                  <a:lnTo>
                    <a:pt x="363530" y="42057"/>
                  </a:lnTo>
                  <a:lnTo>
                    <a:pt x="365957" y="43279"/>
                  </a:lnTo>
                  <a:lnTo>
                    <a:pt x="368396" y="45103"/>
                  </a:lnTo>
                  <a:lnTo>
                    <a:pt x="369607" y="46325"/>
                  </a:lnTo>
                  <a:lnTo>
                    <a:pt x="372034" y="48149"/>
                  </a:lnTo>
                  <a:lnTo>
                    <a:pt x="373856" y="49990"/>
                  </a:lnTo>
                  <a:lnTo>
                    <a:pt x="376278" y="51820"/>
                  </a:lnTo>
                  <a:lnTo>
                    <a:pt x="377495" y="54258"/>
                  </a:lnTo>
                  <a:lnTo>
                    <a:pt x="379311" y="56690"/>
                  </a:lnTo>
                  <a:lnTo>
                    <a:pt x="380528" y="59128"/>
                  </a:lnTo>
                  <a:lnTo>
                    <a:pt x="382344" y="62174"/>
                  </a:lnTo>
                  <a:lnTo>
                    <a:pt x="383561" y="64612"/>
                  </a:lnTo>
                  <a:lnTo>
                    <a:pt x="384166" y="67670"/>
                  </a:lnTo>
                  <a:lnTo>
                    <a:pt x="384771" y="70715"/>
                  </a:lnTo>
                  <a:lnTo>
                    <a:pt x="385982" y="74369"/>
                  </a:lnTo>
                  <a:lnTo>
                    <a:pt x="386593" y="77415"/>
                  </a:lnTo>
                  <a:lnTo>
                    <a:pt x="386593" y="81075"/>
                  </a:lnTo>
                  <a:lnTo>
                    <a:pt x="386593" y="82898"/>
                  </a:lnTo>
                  <a:lnTo>
                    <a:pt x="387199" y="84740"/>
                  </a:lnTo>
                  <a:lnTo>
                    <a:pt x="387199" y="86570"/>
                  </a:lnTo>
                  <a:lnTo>
                    <a:pt x="387199" y="88394"/>
                  </a:lnTo>
                  <a:lnTo>
                    <a:pt x="386593" y="92047"/>
                  </a:lnTo>
                  <a:lnTo>
                    <a:pt x="386593" y="95707"/>
                  </a:lnTo>
                  <a:lnTo>
                    <a:pt x="385377" y="99361"/>
                  </a:lnTo>
                  <a:lnTo>
                    <a:pt x="385377" y="102419"/>
                  </a:lnTo>
                  <a:lnTo>
                    <a:pt x="384166" y="105464"/>
                  </a:lnTo>
                  <a:lnTo>
                    <a:pt x="383561" y="109119"/>
                  </a:lnTo>
                  <a:lnTo>
                    <a:pt x="382344" y="112164"/>
                  </a:lnTo>
                  <a:lnTo>
                    <a:pt x="381738" y="115819"/>
                  </a:lnTo>
                  <a:lnTo>
                    <a:pt x="379922" y="118273"/>
                  </a:lnTo>
                  <a:lnTo>
                    <a:pt x="378706" y="121319"/>
                  </a:lnTo>
                  <a:lnTo>
                    <a:pt x="377495" y="124365"/>
                  </a:lnTo>
                  <a:lnTo>
                    <a:pt x="376278" y="126797"/>
                  </a:lnTo>
                  <a:lnTo>
                    <a:pt x="374462" y="129235"/>
                  </a:lnTo>
                  <a:lnTo>
                    <a:pt x="372640" y="132281"/>
                  </a:lnTo>
                  <a:lnTo>
                    <a:pt x="371429" y="134730"/>
                  </a:lnTo>
                  <a:lnTo>
                    <a:pt x="370212" y="137168"/>
                  </a:lnTo>
                  <a:lnTo>
                    <a:pt x="368396" y="138998"/>
                  </a:lnTo>
                  <a:lnTo>
                    <a:pt x="367179" y="140822"/>
                  </a:lnTo>
                  <a:lnTo>
                    <a:pt x="365346" y="142652"/>
                  </a:lnTo>
                  <a:lnTo>
                    <a:pt x="364135" y="144476"/>
                  </a:lnTo>
                  <a:lnTo>
                    <a:pt x="361102" y="147522"/>
                  </a:lnTo>
                  <a:lnTo>
                    <a:pt x="358674" y="150568"/>
                  </a:lnTo>
                  <a:lnTo>
                    <a:pt x="356253" y="152409"/>
                  </a:lnTo>
                  <a:lnTo>
                    <a:pt x="355036" y="154239"/>
                  </a:lnTo>
                  <a:lnTo>
                    <a:pt x="353825" y="154847"/>
                  </a:lnTo>
                  <a:lnTo>
                    <a:pt x="353825" y="155455"/>
                  </a:lnTo>
                  <a:lnTo>
                    <a:pt x="356253" y="156063"/>
                  </a:lnTo>
                  <a:lnTo>
                    <a:pt x="358674" y="157285"/>
                  </a:lnTo>
                  <a:lnTo>
                    <a:pt x="360496" y="157893"/>
                  </a:lnTo>
                  <a:lnTo>
                    <a:pt x="362924" y="159722"/>
                  </a:lnTo>
                  <a:lnTo>
                    <a:pt x="365346" y="161547"/>
                  </a:lnTo>
                  <a:lnTo>
                    <a:pt x="367179" y="162768"/>
                  </a:lnTo>
                  <a:lnTo>
                    <a:pt x="369607" y="165200"/>
                  </a:lnTo>
                  <a:lnTo>
                    <a:pt x="372034" y="167031"/>
                  </a:lnTo>
                  <a:lnTo>
                    <a:pt x="373856" y="169480"/>
                  </a:lnTo>
                  <a:lnTo>
                    <a:pt x="376278" y="171310"/>
                  </a:lnTo>
                  <a:lnTo>
                    <a:pt x="378100" y="173134"/>
                  </a:lnTo>
                  <a:lnTo>
                    <a:pt x="379922" y="175571"/>
                  </a:lnTo>
                  <a:lnTo>
                    <a:pt x="381738" y="178009"/>
                  </a:lnTo>
                  <a:lnTo>
                    <a:pt x="384166" y="180447"/>
                  </a:lnTo>
                  <a:lnTo>
                    <a:pt x="385982" y="182879"/>
                  </a:lnTo>
                  <a:lnTo>
                    <a:pt x="387804" y="185943"/>
                  </a:lnTo>
                  <a:lnTo>
                    <a:pt x="389626" y="187767"/>
                  </a:lnTo>
                  <a:lnTo>
                    <a:pt x="390837" y="190205"/>
                  </a:lnTo>
                  <a:lnTo>
                    <a:pt x="392065" y="192643"/>
                  </a:lnTo>
                  <a:lnTo>
                    <a:pt x="393882" y="195080"/>
                  </a:lnTo>
                  <a:lnTo>
                    <a:pt x="395098" y="196904"/>
                  </a:lnTo>
                  <a:lnTo>
                    <a:pt x="396915" y="198734"/>
                  </a:lnTo>
                  <a:lnTo>
                    <a:pt x="397526" y="201172"/>
                  </a:lnTo>
                  <a:lnTo>
                    <a:pt x="399342" y="203014"/>
                  </a:lnTo>
                  <a:lnTo>
                    <a:pt x="400553" y="206059"/>
                  </a:lnTo>
                  <a:lnTo>
                    <a:pt x="402375" y="208492"/>
                  </a:lnTo>
                  <a:lnTo>
                    <a:pt x="402980" y="210321"/>
                  </a:lnTo>
                  <a:lnTo>
                    <a:pt x="403586" y="210929"/>
                  </a:lnTo>
                  <a:lnTo>
                    <a:pt x="404802" y="213367"/>
                  </a:lnTo>
                  <a:lnTo>
                    <a:pt x="406013" y="215805"/>
                  </a:lnTo>
                  <a:lnTo>
                    <a:pt x="407835" y="217629"/>
                  </a:lnTo>
                  <a:lnTo>
                    <a:pt x="409651" y="219470"/>
                  </a:lnTo>
                  <a:lnTo>
                    <a:pt x="411474" y="220692"/>
                  </a:lnTo>
                  <a:lnTo>
                    <a:pt x="413296" y="221908"/>
                  </a:lnTo>
                  <a:lnTo>
                    <a:pt x="415735" y="222516"/>
                  </a:lnTo>
                  <a:lnTo>
                    <a:pt x="418156" y="223738"/>
                  </a:lnTo>
                  <a:lnTo>
                    <a:pt x="420584" y="223738"/>
                  </a:lnTo>
                  <a:lnTo>
                    <a:pt x="423011" y="224346"/>
                  </a:lnTo>
                  <a:lnTo>
                    <a:pt x="425439" y="224346"/>
                  </a:lnTo>
                  <a:lnTo>
                    <a:pt x="428472" y="224346"/>
                  </a:lnTo>
                  <a:lnTo>
                    <a:pt x="430900" y="223738"/>
                  </a:lnTo>
                  <a:lnTo>
                    <a:pt x="433321" y="223124"/>
                  </a:lnTo>
                  <a:lnTo>
                    <a:pt x="435749" y="222516"/>
                  </a:lnTo>
                  <a:lnTo>
                    <a:pt x="438793" y="222516"/>
                  </a:lnTo>
                  <a:lnTo>
                    <a:pt x="440615" y="221300"/>
                  </a:lnTo>
                  <a:lnTo>
                    <a:pt x="443042" y="220078"/>
                  </a:lnTo>
                  <a:lnTo>
                    <a:pt x="445470" y="219470"/>
                  </a:lnTo>
                  <a:lnTo>
                    <a:pt x="447892" y="218862"/>
                  </a:lnTo>
                  <a:lnTo>
                    <a:pt x="449714" y="217629"/>
                  </a:lnTo>
                  <a:lnTo>
                    <a:pt x="452141" y="217021"/>
                  </a:lnTo>
                  <a:lnTo>
                    <a:pt x="453958" y="215805"/>
                  </a:lnTo>
                  <a:lnTo>
                    <a:pt x="456385" y="215191"/>
                  </a:lnTo>
                  <a:lnTo>
                    <a:pt x="458813" y="213367"/>
                  </a:lnTo>
                  <a:lnTo>
                    <a:pt x="461240" y="212145"/>
                  </a:lnTo>
                  <a:lnTo>
                    <a:pt x="463074" y="210929"/>
                  </a:lnTo>
                  <a:lnTo>
                    <a:pt x="463679" y="210929"/>
                  </a:lnTo>
                  <a:lnTo>
                    <a:pt x="483088" y="237149"/>
                  </a:lnTo>
                  <a:lnTo>
                    <a:pt x="475200" y="244457"/>
                  </a:lnTo>
                  <a:lnTo>
                    <a:pt x="458813" y="221908"/>
                  </a:lnTo>
                  <a:lnTo>
                    <a:pt x="456385" y="223124"/>
                  </a:lnTo>
                  <a:lnTo>
                    <a:pt x="453958" y="224346"/>
                  </a:lnTo>
                  <a:lnTo>
                    <a:pt x="452141" y="225562"/>
                  </a:lnTo>
                  <a:lnTo>
                    <a:pt x="449714" y="226778"/>
                  </a:lnTo>
                  <a:lnTo>
                    <a:pt x="447892" y="227392"/>
                  </a:lnTo>
                  <a:lnTo>
                    <a:pt x="446076" y="228608"/>
                  </a:lnTo>
                  <a:lnTo>
                    <a:pt x="443648" y="229824"/>
                  </a:lnTo>
                  <a:lnTo>
                    <a:pt x="441826" y="231046"/>
                  </a:lnTo>
                  <a:lnTo>
                    <a:pt x="438176" y="231653"/>
                  </a:lnTo>
                  <a:lnTo>
                    <a:pt x="434538" y="233484"/>
                  </a:lnTo>
                  <a:lnTo>
                    <a:pt x="431505" y="234091"/>
                  </a:lnTo>
                  <a:lnTo>
                    <a:pt x="428472" y="234700"/>
                  </a:lnTo>
                  <a:lnTo>
                    <a:pt x="425439" y="234700"/>
                  </a:lnTo>
                  <a:lnTo>
                    <a:pt x="421801" y="234700"/>
                  </a:lnTo>
                  <a:lnTo>
                    <a:pt x="419373" y="234091"/>
                  </a:lnTo>
                  <a:lnTo>
                    <a:pt x="416945" y="234091"/>
                  </a:lnTo>
                  <a:lnTo>
                    <a:pt x="413901" y="233484"/>
                  </a:lnTo>
                  <a:lnTo>
                    <a:pt x="411474" y="232870"/>
                  </a:lnTo>
                  <a:lnTo>
                    <a:pt x="409651" y="231653"/>
                  </a:lnTo>
                  <a:lnTo>
                    <a:pt x="407835" y="231046"/>
                  </a:lnTo>
                  <a:lnTo>
                    <a:pt x="406013" y="229824"/>
                  </a:lnTo>
                  <a:lnTo>
                    <a:pt x="404197" y="228608"/>
                  </a:lnTo>
                  <a:lnTo>
                    <a:pt x="402375" y="227392"/>
                  </a:lnTo>
                  <a:lnTo>
                    <a:pt x="401164" y="226170"/>
                  </a:lnTo>
                  <a:lnTo>
                    <a:pt x="398131" y="223738"/>
                  </a:lnTo>
                  <a:lnTo>
                    <a:pt x="396915" y="221300"/>
                  </a:lnTo>
                  <a:lnTo>
                    <a:pt x="395098" y="218862"/>
                  </a:lnTo>
                  <a:lnTo>
                    <a:pt x="393882" y="217021"/>
                  </a:lnTo>
                  <a:lnTo>
                    <a:pt x="393276" y="215805"/>
                  </a:lnTo>
                  <a:lnTo>
                    <a:pt x="390837" y="212759"/>
                  </a:lnTo>
                  <a:lnTo>
                    <a:pt x="389626" y="209713"/>
                  </a:lnTo>
                  <a:lnTo>
                    <a:pt x="387804" y="206667"/>
                  </a:lnTo>
                  <a:lnTo>
                    <a:pt x="386593" y="204229"/>
                  </a:lnTo>
                  <a:lnTo>
                    <a:pt x="384771" y="201792"/>
                  </a:lnTo>
                  <a:lnTo>
                    <a:pt x="383561" y="199342"/>
                  </a:lnTo>
                  <a:lnTo>
                    <a:pt x="381738" y="197512"/>
                  </a:lnTo>
                  <a:lnTo>
                    <a:pt x="380528" y="195080"/>
                  </a:lnTo>
                  <a:lnTo>
                    <a:pt x="378706" y="192643"/>
                  </a:lnTo>
                  <a:lnTo>
                    <a:pt x="377495" y="190812"/>
                  </a:lnTo>
                  <a:lnTo>
                    <a:pt x="376278" y="188375"/>
                  </a:lnTo>
                  <a:lnTo>
                    <a:pt x="375067" y="186551"/>
                  </a:lnTo>
                  <a:lnTo>
                    <a:pt x="372034" y="183493"/>
                  </a:lnTo>
                  <a:lnTo>
                    <a:pt x="369607" y="180447"/>
                  </a:lnTo>
                  <a:lnTo>
                    <a:pt x="367179" y="177402"/>
                  </a:lnTo>
                  <a:lnTo>
                    <a:pt x="364740" y="174964"/>
                  </a:lnTo>
                  <a:lnTo>
                    <a:pt x="362924" y="172526"/>
                  </a:lnTo>
                  <a:lnTo>
                    <a:pt x="360496" y="170696"/>
                  </a:lnTo>
                  <a:lnTo>
                    <a:pt x="358674" y="168872"/>
                  </a:lnTo>
                  <a:lnTo>
                    <a:pt x="356253" y="167638"/>
                  </a:lnTo>
                  <a:lnTo>
                    <a:pt x="354431" y="166422"/>
                  </a:lnTo>
                  <a:lnTo>
                    <a:pt x="353220" y="165809"/>
                  </a:lnTo>
                  <a:lnTo>
                    <a:pt x="350187" y="163985"/>
                  </a:lnTo>
                  <a:lnTo>
                    <a:pt x="347154" y="163377"/>
                  </a:lnTo>
                  <a:lnTo>
                    <a:pt x="344726" y="162768"/>
                  </a:lnTo>
                  <a:lnTo>
                    <a:pt x="342893" y="162768"/>
                  </a:lnTo>
                  <a:lnTo>
                    <a:pt x="340465" y="163377"/>
                  </a:lnTo>
                  <a:lnTo>
                    <a:pt x="339860" y="163985"/>
                  </a:lnTo>
                  <a:lnTo>
                    <a:pt x="333189" y="157893"/>
                  </a:lnTo>
                  <a:lnTo>
                    <a:pt x="335616" y="155455"/>
                  </a:lnTo>
                  <a:lnTo>
                    <a:pt x="338649" y="154239"/>
                  </a:lnTo>
                  <a:lnTo>
                    <a:pt x="341071" y="151801"/>
                  </a:lnTo>
                  <a:lnTo>
                    <a:pt x="344121" y="149959"/>
                  </a:lnTo>
                  <a:lnTo>
                    <a:pt x="345937" y="148130"/>
                  </a:lnTo>
                  <a:lnTo>
                    <a:pt x="348365" y="146306"/>
                  </a:lnTo>
                  <a:lnTo>
                    <a:pt x="350792" y="143868"/>
                  </a:lnTo>
                  <a:lnTo>
                    <a:pt x="353220" y="142044"/>
                  </a:lnTo>
                  <a:lnTo>
                    <a:pt x="354431" y="139606"/>
                  </a:lnTo>
                  <a:lnTo>
                    <a:pt x="356253" y="137776"/>
                  </a:lnTo>
                  <a:lnTo>
                    <a:pt x="358069" y="135339"/>
                  </a:lnTo>
                  <a:lnTo>
                    <a:pt x="359891" y="133497"/>
                  </a:lnTo>
                  <a:lnTo>
                    <a:pt x="361102" y="131065"/>
                  </a:lnTo>
                  <a:lnTo>
                    <a:pt x="362924" y="129235"/>
                  </a:lnTo>
                  <a:lnTo>
                    <a:pt x="364135" y="126797"/>
                  </a:lnTo>
                  <a:lnTo>
                    <a:pt x="365957" y="125581"/>
                  </a:lnTo>
                  <a:lnTo>
                    <a:pt x="366562" y="123143"/>
                  </a:lnTo>
                  <a:lnTo>
                    <a:pt x="367179" y="121319"/>
                  </a:lnTo>
                  <a:lnTo>
                    <a:pt x="368396" y="118882"/>
                  </a:lnTo>
                  <a:lnTo>
                    <a:pt x="369607" y="117660"/>
                  </a:lnTo>
                  <a:lnTo>
                    <a:pt x="370824" y="114602"/>
                  </a:lnTo>
                  <a:lnTo>
                    <a:pt x="372034" y="111556"/>
                  </a:lnTo>
                  <a:lnTo>
                    <a:pt x="372640" y="109119"/>
                  </a:lnTo>
                  <a:lnTo>
                    <a:pt x="373856" y="107294"/>
                  </a:lnTo>
                  <a:lnTo>
                    <a:pt x="373856" y="106073"/>
                  </a:lnTo>
                  <a:lnTo>
                    <a:pt x="374462" y="106073"/>
                  </a:lnTo>
                  <a:lnTo>
                    <a:pt x="374462" y="103027"/>
                  </a:lnTo>
                  <a:lnTo>
                    <a:pt x="375067" y="100595"/>
                  </a:lnTo>
                  <a:lnTo>
                    <a:pt x="375067" y="98140"/>
                  </a:lnTo>
                  <a:lnTo>
                    <a:pt x="376278" y="96315"/>
                  </a:lnTo>
                  <a:lnTo>
                    <a:pt x="376278" y="94485"/>
                  </a:lnTo>
                  <a:lnTo>
                    <a:pt x="376278" y="92047"/>
                  </a:lnTo>
                  <a:lnTo>
                    <a:pt x="376889" y="90224"/>
                  </a:lnTo>
                  <a:lnTo>
                    <a:pt x="376889" y="87786"/>
                  </a:lnTo>
                  <a:lnTo>
                    <a:pt x="376889" y="85962"/>
                  </a:lnTo>
                  <a:lnTo>
                    <a:pt x="376889" y="84132"/>
                  </a:lnTo>
                  <a:lnTo>
                    <a:pt x="376889" y="82291"/>
                  </a:lnTo>
                  <a:lnTo>
                    <a:pt x="376889" y="81075"/>
                  </a:lnTo>
                  <a:lnTo>
                    <a:pt x="376278" y="77415"/>
                  </a:lnTo>
                  <a:lnTo>
                    <a:pt x="375672" y="74369"/>
                  </a:lnTo>
                  <a:lnTo>
                    <a:pt x="374462" y="71329"/>
                  </a:lnTo>
                  <a:lnTo>
                    <a:pt x="373856" y="68892"/>
                  </a:lnTo>
                  <a:lnTo>
                    <a:pt x="372034" y="66442"/>
                  </a:lnTo>
                  <a:lnTo>
                    <a:pt x="371429" y="64004"/>
                  </a:lnTo>
                  <a:lnTo>
                    <a:pt x="369607" y="62174"/>
                  </a:lnTo>
                  <a:lnTo>
                    <a:pt x="368396" y="59736"/>
                  </a:lnTo>
                  <a:lnTo>
                    <a:pt x="367179" y="58520"/>
                  </a:lnTo>
                  <a:lnTo>
                    <a:pt x="365957" y="57304"/>
                  </a:lnTo>
                  <a:lnTo>
                    <a:pt x="361707" y="54258"/>
                  </a:lnTo>
                  <a:lnTo>
                    <a:pt x="358674" y="51820"/>
                  </a:lnTo>
                  <a:lnTo>
                    <a:pt x="355641" y="50605"/>
                  </a:lnTo>
                  <a:lnTo>
                    <a:pt x="353220" y="49371"/>
                  </a:lnTo>
                  <a:lnTo>
                    <a:pt x="350187" y="48149"/>
                  </a:lnTo>
                  <a:lnTo>
                    <a:pt x="348365" y="48149"/>
                  </a:lnTo>
                  <a:lnTo>
                    <a:pt x="346549" y="48149"/>
                  </a:lnTo>
                  <a:lnTo>
                    <a:pt x="343515" y="48763"/>
                  </a:lnTo>
                  <a:lnTo>
                    <a:pt x="340465" y="49371"/>
                  </a:lnTo>
                  <a:lnTo>
                    <a:pt x="338038" y="50605"/>
                  </a:lnTo>
                  <a:lnTo>
                    <a:pt x="335616" y="51212"/>
                  </a:lnTo>
                  <a:lnTo>
                    <a:pt x="332583" y="52428"/>
                  </a:lnTo>
                  <a:lnTo>
                    <a:pt x="330761" y="53650"/>
                  </a:lnTo>
                  <a:lnTo>
                    <a:pt x="328334" y="54866"/>
                  </a:lnTo>
                  <a:lnTo>
                    <a:pt x="326517" y="56690"/>
                  </a:lnTo>
                  <a:lnTo>
                    <a:pt x="324695" y="57304"/>
                  </a:lnTo>
                  <a:lnTo>
                    <a:pt x="322268" y="59128"/>
                  </a:lnTo>
                  <a:lnTo>
                    <a:pt x="320452" y="60350"/>
                  </a:lnTo>
                  <a:lnTo>
                    <a:pt x="319223" y="62174"/>
                  </a:lnTo>
                  <a:lnTo>
                    <a:pt x="316191" y="65828"/>
                  </a:lnTo>
                  <a:lnTo>
                    <a:pt x="314368" y="68892"/>
                  </a:lnTo>
                  <a:lnTo>
                    <a:pt x="311946" y="71937"/>
                  </a:lnTo>
                  <a:lnTo>
                    <a:pt x="310124" y="76199"/>
                  </a:lnTo>
                  <a:lnTo>
                    <a:pt x="308914" y="77415"/>
                  </a:lnTo>
                  <a:lnTo>
                    <a:pt x="308914" y="79853"/>
                  </a:lnTo>
                  <a:lnTo>
                    <a:pt x="307697" y="81683"/>
                  </a:lnTo>
                  <a:lnTo>
                    <a:pt x="307697" y="83524"/>
                  </a:lnTo>
                  <a:lnTo>
                    <a:pt x="307092" y="85348"/>
                  </a:lnTo>
                  <a:lnTo>
                    <a:pt x="306486" y="87178"/>
                  </a:lnTo>
                  <a:lnTo>
                    <a:pt x="306486" y="89615"/>
                  </a:lnTo>
                  <a:lnTo>
                    <a:pt x="306486" y="91440"/>
                  </a:lnTo>
                  <a:lnTo>
                    <a:pt x="305881" y="93270"/>
                  </a:lnTo>
                  <a:lnTo>
                    <a:pt x="305881" y="95093"/>
                  </a:lnTo>
                  <a:lnTo>
                    <a:pt x="305881" y="97532"/>
                  </a:lnTo>
                  <a:lnTo>
                    <a:pt x="305881" y="99361"/>
                  </a:lnTo>
                  <a:lnTo>
                    <a:pt x="305881" y="103027"/>
                  </a:lnTo>
                  <a:lnTo>
                    <a:pt x="305881" y="106687"/>
                  </a:lnTo>
                  <a:lnTo>
                    <a:pt x="305881" y="110341"/>
                  </a:lnTo>
                  <a:lnTo>
                    <a:pt x="306486" y="113994"/>
                  </a:lnTo>
                  <a:lnTo>
                    <a:pt x="307092" y="117040"/>
                  </a:lnTo>
                  <a:lnTo>
                    <a:pt x="307697" y="120705"/>
                  </a:lnTo>
                  <a:lnTo>
                    <a:pt x="308309" y="123752"/>
                  </a:lnTo>
                  <a:lnTo>
                    <a:pt x="309519" y="126797"/>
                  </a:lnTo>
                  <a:lnTo>
                    <a:pt x="310124" y="128627"/>
                  </a:lnTo>
                  <a:lnTo>
                    <a:pt x="310730" y="131065"/>
                  </a:lnTo>
                  <a:lnTo>
                    <a:pt x="311336" y="132889"/>
                  </a:lnTo>
                  <a:lnTo>
                    <a:pt x="311946" y="134730"/>
                  </a:lnTo>
                  <a:lnTo>
                    <a:pt x="312552" y="137168"/>
                  </a:lnTo>
                  <a:lnTo>
                    <a:pt x="313763" y="138384"/>
                  </a:lnTo>
                  <a:lnTo>
                    <a:pt x="231840" y="137168"/>
                  </a:lnTo>
                  <a:lnTo>
                    <a:pt x="231840" y="130451"/>
                  </a:lnTo>
                  <a:lnTo>
                    <a:pt x="233662" y="129235"/>
                  </a:lnTo>
                  <a:lnTo>
                    <a:pt x="235478" y="129235"/>
                  </a:lnTo>
                  <a:lnTo>
                    <a:pt x="237300" y="128627"/>
                  </a:lnTo>
                  <a:lnTo>
                    <a:pt x="239116" y="128627"/>
                  </a:lnTo>
                  <a:lnTo>
                    <a:pt x="242755" y="127411"/>
                  </a:lnTo>
                  <a:lnTo>
                    <a:pt x="246399" y="126797"/>
                  </a:lnTo>
                  <a:lnTo>
                    <a:pt x="249443" y="125581"/>
                  </a:lnTo>
                  <a:lnTo>
                    <a:pt x="252476" y="124365"/>
                  </a:lnTo>
                  <a:lnTo>
                    <a:pt x="254903" y="123752"/>
                  </a:lnTo>
                  <a:lnTo>
                    <a:pt x="257936" y="122536"/>
                  </a:lnTo>
                  <a:lnTo>
                    <a:pt x="259753" y="121319"/>
                  </a:lnTo>
                  <a:lnTo>
                    <a:pt x="262180" y="119490"/>
                  </a:lnTo>
                  <a:lnTo>
                    <a:pt x="263391" y="118882"/>
                  </a:lnTo>
                  <a:lnTo>
                    <a:pt x="265819" y="117660"/>
                  </a:lnTo>
                  <a:lnTo>
                    <a:pt x="268852" y="115210"/>
                  </a:lnTo>
                  <a:lnTo>
                    <a:pt x="271279" y="112772"/>
                  </a:lnTo>
                  <a:lnTo>
                    <a:pt x="273113" y="110341"/>
                  </a:lnTo>
                  <a:lnTo>
                    <a:pt x="274935" y="107903"/>
                  </a:lnTo>
                  <a:lnTo>
                    <a:pt x="276146" y="106073"/>
                  </a:lnTo>
                  <a:lnTo>
                    <a:pt x="277356" y="104856"/>
                  </a:lnTo>
                  <a:lnTo>
                    <a:pt x="277962" y="101811"/>
                  </a:lnTo>
                  <a:lnTo>
                    <a:pt x="278573" y="101203"/>
                  </a:lnTo>
                  <a:lnTo>
                    <a:pt x="278573" y="98140"/>
                  </a:lnTo>
                  <a:lnTo>
                    <a:pt x="279178" y="95093"/>
                  </a:lnTo>
                  <a:lnTo>
                    <a:pt x="280389" y="92662"/>
                  </a:lnTo>
                  <a:lnTo>
                    <a:pt x="280995" y="90224"/>
                  </a:lnTo>
                  <a:lnTo>
                    <a:pt x="280995" y="87786"/>
                  </a:lnTo>
                  <a:lnTo>
                    <a:pt x="281606" y="85348"/>
                  </a:lnTo>
                  <a:lnTo>
                    <a:pt x="281606" y="82898"/>
                  </a:lnTo>
                  <a:lnTo>
                    <a:pt x="282211" y="81075"/>
                  </a:lnTo>
                  <a:lnTo>
                    <a:pt x="282211" y="79245"/>
                  </a:lnTo>
                  <a:lnTo>
                    <a:pt x="282211" y="76807"/>
                  </a:lnTo>
                  <a:lnTo>
                    <a:pt x="282211" y="74983"/>
                  </a:lnTo>
                  <a:lnTo>
                    <a:pt x="282211" y="73153"/>
                  </a:lnTo>
                  <a:lnTo>
                    <a:pt x="281606" y="71329"/>
                  </a:lnTo>
                  <a:lnTo>
                    <a:pt x="281606" y="69499"/>
                  </a:lnTo>
                  <a:lnTo>
                    <a:pt x="280995" y="67670"/>
                  </a:lnTo>
                  <a:lnTo>
                    <a:pt x="280995" y="66442"/>
                  </a:lnTo>
                  <a:lnTo>
                    <a:pt x="280389" y="63396"/>
                  </a:lnTo>
                  <a:lnTo>
                    <a:pt x="279178" y="60350"/>
                  </a:lnTo>
                  <a:lnTo>
                    <a:pt x="277962" y="57304"/>
                  </a:lnTo>
                  <a:lnTo>
                    <a:pt x="276751" y="55475"/>
                  </a:lnTo>
                  <a:lnTo>
                    <a:pt x="274935" y="53037"/>
                  </a:lnTo>
                  <a:lnTo>
                    <a:pt x="273113" y="51212"/>
                  </a:lnTo>
                  <a:lnTo>
                    <a:pt x="271279" y="49371"/>
                  </a:lnTo>
                  <a:lnTo>
                    <a:pt x="270068" y="48149"/>
                  </a:lnTo>
                  <a:lnTo>
                    <a:pt x="268246" y="46325"/>
                  </a:lnTo>
                  <a:lnTo>
                    <a:pt x="266424" y="45103"/>
                  </a:lnTo>
                  <a:lnTo>
                    <a:pt x="264608" y="43888"/>
                  </a:lnTo>
                  <a:lnTo>
                    <a:pt x="262786" y="43279"/>
                  </a:lnTo>
                  <a:lnTo>
                    <a:pt x="259147" y="41450"/>
                  </a:lnTo>
                  <a:lnTo>
                    <a:pt x="255509" y="40841"/>
                  </a:lnTo>
                  <a:lnTo>
                    <a:pt x="252476" y="40234"/>
                  </a:lnTo>
                  <a:lnTo>
                    <a:pt x="250654" y="40234"/>
                  </a:lnTo>
                  <a:lnTo>
                    <a:pt x="249443" y="40234"/>
                  </a:lnTo>
                  <a:lnTo>
                    <a:pt x="248838" y="40234"/>
                  </a:lnTo>
                  <a:lnTo>
                    <a:pt x="245788" y="40234"/>
                  </a:lnTo>
                  <a:lnTo>
                    <a:pt x="242755" y="40234"/>
                  </a:lnTo>
                  <a:lnTo>
                    <a:pt x="239722" y="40234"/>
                  </a:lnTo>
                  <a:lnTo>
                    <a:pt x="237300" y="40841"/>
                  </a:lnTo>
                  <a:lnTo>
                    <a:pt x="234872" y="40841"/>
                  </a:lnTo>
                  <a:lnTo>
                    <a:pt x="232445" y="41450"/>
                  </a:lnTo>
                  <a:lnTo>
                    <a:pt x="230018" y="41450"/>
                  </a:lnTo>
                  <a:lnTo>
                    <a:pt x="228201" y="42671"/>
                  </a:lnTo>
                  <a:lnTo>
                    <a:pt x="226379" y="43279"/>
                  </a:lnTo>
                  <a:lnTo>
                    <a:pt x="223940" y="43888"/>
                  </a:lnTo>
                  <a:lnTo>
                    <a:pt x="222118" y="44495"/>
                  </a:lnTo>
                  <a:lnTo>
                    <a:pt x="220907" y="45717"/>
                  </a:lnTo>
                  <a:lnTo>
                    <a:pt x="217269" y="47541"/>
                  </a:lnTo>
                  <a:lnTo>
                    <a:pt x="214842" y="49371"/>
                  </a:lnTo>
                  <a:lnTo>
                    <a:pt x="211808" y="51212"/>
                  </a:lnTo>
                  <a:lnTo>
                    <a:pt x="209381" y="53650"/>
                  </a:lnTo>
                  <a:lnTo>
                    <a:pt x="207565" y="56083"/>
                  </a:lnTo>
                  <a:lnTo>
                    <a:pt x="206348" y="58520"/>
                  </a:lnTo>
                  <a:lnTo>
                    <a:pt x="205137" y="60958"/>
                  </a:lnTo>
                  <a:lnTo>
                    <a:pt x="203926" y="63396"/>
                  </a:lnTo>
                  <a:lnTo>
                    <a:pt x="202710" y="66442"/>
                  </a:lnTo>
                  <a:lnTo>
                    <a:pt x="202710" y="68892"/>
                  </a:lnTo>
                  <a:lnTo>
                    <a:pt x="201499" y="71329"/>
                  </a:lnTo>
                  <a:lnTo>
                    <a:pt x="200876" y="73761"/>
                  </a:lnTo>
                  <a:lnTo>
                    <a:pt x="200876" y="76199"/>
                  </a:lnTo>
                  <a:lnTo>
                    <a:pt x="200876" y="79245"/>
                  </a:lnTo>
                  <a:lnTo>
                    <a:pt x="200876" y="81075"/>
                  </a:lnTo>
                  <a:lnTo>
                    <a:pt x="200876" y="83524"/>
                  </a:lnTo>
                  <a:lnTo>
                    <a:pt x="201499" y="85348"/>
                  </a:lnTo>
                  <a:lnTo>
                    <a:pt x="202104" y="87786"/>
                  </a:lnTo>
                  <a:lnTo>
                    <a:pt x="202710" y="90832"/>
                  </a:lnTo>
                  <a:lnTo>
                    <a:pt x="203321" y="94485"/>
                  </a:lnTo>
                  <a:lnTo>
                    <a:pt x="203926" y="95707"/>
                  </a:lnTo>
                  <a:lnTo>
                    <a:pt x="204532" y="96923"/>
                  </a:lnTo>
                  <a:lnTo>
                    <a:pt x="192388" y="96923"/>
                  </a:lnTo>
                  <a:lnTo>
                    <a:pt x="189356" y="91440"/>
                  </a:lnTo>
                  <a:lnTo>
                    <a:pt x="186928" y="86570"/>
                  </a:lnTo>
                  <a:lnTo>
                    <a:pt x="183895" y="82291"/>
                  </a:lnTo>
                  <a:lnTo>
                    <a:pt x="180862" y="78029"/>
                  </a:lnTo>
                  <a:lnTo>
                    <a:pt x="177829" y="73761"/>
                  </a:lnTo>
                  <a:lnTo>
                    <a:pt x="174785" y="69499"/>
                  </a:lnTo>
                  <a:lnTo>
                    <a:pt x="171752" y="65828"/>
                  </a:lnTo>
                  <a:lnTo>
                    <a:pt x="168719" y="62174"/>
                  </a:lnTo>
                  <a:lnTo>
                    <a:pt x="164469" y="58520"/>
                  </a:lnTo>
                  <a:lnTo>
                    <a:pt x="161437" y="55475"/>
                  </a:lnTo>
                  <a:lnTo>
                    <a:pt x="157798" y="52428"/>
                  </a:lnTo>
                  <a:lnTo>
                    <a:pt x="154160" y="49371"/>
                  </a:lnTo>
                  <a:lnTo>
                    <a:pt x="150504" y="46325"/>
                  </a:lnTo>
                  <a:lnTo>
                    <a:pt x="146866" y="43888"/>
                  </a:lnTo>
                  <a:lnTo>
                    <a:pt x="143228" y="40841"/>
                  </a:lnTo>
                  <a:lnTo>
                    <a:pt x="139589" y="39012"/>
                  </a:lnTo>
                  <a:lnTo>
                    <a:pt x="135345" y="36579"/>
                  </a:lnTo>
                  <a:lnTo>
                    <a:pt x="131707" y="34141"/>
                  </a:lnTo>
                  <a:lnTo>
                    <a:pt x="127446" y="32300"/>
                  </a:lnTo>
                  <a:lnTo>
                    <a:pt x="123808" y="30470"/>
                  </a:lnTo>
                  <a:lnTo>
                    <a:pt x="119558" y="28038"/>
                  </a:lnTo>
                  <a:lnTo>
                    <a:pt x="115920" y="26816"/>
                  </a:lnTo>
                  <a:lnTo>
                    <a:pt x="111676" y="24992"/>
                  </a:lnTo>
                  <a:lnTo>
                    <a:pt x="108038" y="23771"/>
                  </a:lnTo>
                  <a:lnTo>
                    <a:pt x="103777" y="22554"/>
                  </a:lnTo>
                  <a:lnTo>
                    <a:pt x="99527" y="20725"/>
                  </a:lnTo>
                  <a:lnTo>
                    <a:pt x="95889" y="20117"/>
                  </a:lnTo>
                  <a:lnTo>
                    <a:pt x="91645" y="18900"/>
                  </a:lnTo>
                  <a:lnTo>
                    <a:pt x="87401" y="17679"/>
                  </a:lnTo>
                  <a:lnTo>
                    <a:pt x="83757" y="17071"/>
                  </a:lnTo>
                  <a:lnTo>
                    <a:pt x="80107" y="15838"/>
                  </a:lnTo>
                  <a:lnTo>
                    <a:pt x="76469" y="15838"/>
                  </a:lnTo>
                  <a:lnTo>
                    <a:pt x="72219" y="14621"/>
                  </a:lnTo>
                  <a:lnTo>
                    <a:pt x="67975" y="14013"/>
                  </a:lnTo>
                  <a:lnTo>
                    <a:pt x="64337" y="13400"/>
                  </a:lnTo>
                  <a:lnTo>
                    <a:pt x="60699" y="13400"/>
                  </a:lnTo>
                  <a:lnTo>
                    <a:pt x="57043" y="12791"/>
                  </a:lnTo>
                  <a:lnTo>
                    <a:pt x="53405" y="12183"/>
                  </a:lnTo>
                  <a:lnTo>
                    <a:pt x="49766" y="12183"/>
                  </a:lnTo>
                  <a:lnTo>
                    <a:pt x="46733" y="12183"/>
                  </a:lnTo>
                  <a:lnTo>
                    <a:pt x="43095" y="12183"/>
                  </a:lnTo>
                  <a:lnTo>
                    <a:pt x="39457" y="11576"/>
                  </a:lnTo>
                  <a:lnTo>
                    <a:pt x="36424" y="11576"/>
                  </a:lnTo>
                  <a:lnTo>
                    <a:pt x="33374" y="11576"/>
                  </a:lnTo>
                  <a:lnTo>
                    <a:pt x="30341" y="11576"/>
                  </a:lnTo>
                  <a:lnTo>
                    <a:pt x="27308" y="12183"/>
                  </a:lnTo>
                  <a:lnTo>
                    <a:pt x="24886" y="12183"/>
                  </a:lnTo>
                  <a:lnTo>
                    <a:pt x="22459" y="12183"/>
                  </a:lnTo>
                  <a:lnTo>
                    <a:pt x="19426" y="12183"/>
                  </a:lnTo>
                  <a:lnTo>
                    <a:pt x="16998" y="12183"/>
                  </a:lnTo>
                  <a:lnTo>
                    <a:pt x="14571" y="12183"/>
                  </a:lnTo>
                  <a:lnTo>
                    <a:pt x="12754" y="12791"/>
                  </a:lnTo>
                  <a:lnTo>
                    <a:pt x="10921" y="12791"/>
                  </a:lnTo>
                  <a:lnTo>
                    <a:pt x="8493" y="12791"/>
                  </a:lnTo>
                  <a:lnTo>
                    <a:pt x="6671" y="12791"/>
                  </a:lnTo>
                  <a:lnTo>
                    <a:pt x="6066" y="13400"/>
                  </a:lnTo>
                  <a:lnTo>
                    <a:pt x="3033" y="13400"/>
                  </a:lnTo>
                  <a:lnTo>
                    <a:pt x="1217" y="14013"/>
                  </a:lnTo>
                  <a:lnTo>
                    <a:pt x="0" y="14013"/>
                  </a:lnTo>
                  <a:lnTo>
                    <a:pt x="605" y="2438"/>
                  </a:lnTo>
                  <a:lnTo>
                    <a:pt x="6671" y="1830"/>
                  </a:lnTo>
                  <a:lnTo>
                    <a:pt x="13965" y="608"/>
                  </a:lnTo>
                  <a:lnTo>
                    <a:pt x="206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8" name="Shape 4315"/>
            <p:cNvSpPr>
              <a:spLocks/>
            </p:cNvSpPr>
            <p:nvPr/>
          </p:nvSpPr>
          <p:spPr bwMode="auto">
            <a:xfrm>
              <a:off x="20325" y="4932"/>
              <a:ext cx="1281" cy="432"/>
            </a:xfrm>
            <a:custGeom>
              <a:avLst/>
              <a:gdLst>
                <a:gd name="T0" fmla="*/ 67 w 128046"/>
                <a:gd name="T1" fmla="*/ 0 h 43280"/>
                <a:gd name="T2" fmla="*/ 109 w 128046"/>
                <a:gd name="T3" fmla="*/ 24 h 43280"/>
                <a:gd name="T4" fmla="*/ 170 w 128046"/>
                <a:gd name="T5" fmla="*/ 49 h 43280"/>
                <a:gd name="T6" fmla="*/ 213 w 128046"/>
                <a:gd name="T7" fmla="*/ 61 h 43280"/>
                <a:gd name="T8" fmla="*/ 261 w 128046"/>
                <a:gd name="T9" fmla="*/ 79 h 43280"/>
                <a:gd name="T10" fmla="*/ 310 w 128046"/>
                <a:gd name="T11" fmla="*/ 91 h 43280"/>
                <a:gd name="T12" fmla="*/ 370 w 128046"/>
                <a:gd name="T13" fmla="*/ 103 h 43280"/>
                <a:gd name="T14" fmla="*/ 431 w 128046"/>
                <a:gd name="T15" fmla="*/ 122 h 43280"/>
                <a:gd name="T16" fmla="*/ 504 w 128046"/>
                <a:gd name="T17" fmla="*/ 140 h 43280"/>
                <a:gd name="T18" fmla="*/ 577 w 128046"/>
                <a:gd name="T19" fmla="*/ 146 h 43280"/>
                <a:gd name="T20" fmla="*/ 613 w 128046"/>
                <a:gd name="T21" fmla="*/ 152 h 43280"/>
                <a:gd name="T22" fmla="*/ 656 w 128046"/>
                <a:gd name="T23" fmla="*/ 158 h 43280"/>
                <a:gd name="T24" fmla="*/ 698 w 128046"/>
                <a:gd name="T25" fmla="*/ 164 h 43280"/>
                <a:gd name="T26" fmla="*/ 741 w 128046"/>
                <a:gd name="T27" fmla="*/ 164 h 43280"/>
                <a:gd name="T28" fmla="*/ 783 w 128046"/>
                <a:gd name="T29" fmla="*/ 170 h 43280"/>
                <a:gd name="T30" fmla="*/ 832 w 128046"/>
                <a:gd name="T31" fmla="*/ 170 h 43280"/>
                <a:gd name="T32" fmla="*/ 856 w 128046"/>
                <a:gd name="T33" fmla="*/ 170 h 43280"/>
                <a:gd name="T34" fmla="*/ 905 w 128046"/>
                <a:gd name="T35" fmla="*/ 183 h 43280"/>
                <a:gd name="T36" fmla="*/ 965 w 128046"/>
                <a:gd name="T37" fmla="*/ 201 h 43280"/>
                <a:gd name="T38" fmla="*/ 1038 w 128046"/>
                <a:gd name="T39" fmla="*/ 225 h 43280"/>
                <a:gd name="T40" fmla="*/ 1093 w 128046"/>
                <a:gd name="T41" fmla="*/ 249 h 43280"/>
                <a:gd name="T42" fmla="*/ 1129 w 128046"/>
                <a:gd name="T43" fmla="*/ 274 h 43280"/>
                <a:gd name="T44" fmla="*/ 1184 w 128046"/>
                <a:gd name="T45" fmla="*/ 304 h 43280"/>
                <a:gd name="T46" fmla="*/ 1251 w 128046"/>
                <a:gd name="T47" fmla="*/ 359 h 43280"/>
                <a:gd name="T48" fmla="*/ 1160 w 128046"/>
                <a:gd name="T49" fmla="*/ 432 h 43280"/>
                <a:gd name="T50" fmla="*/ 1129 w 128046"/>
                <a:gd name="T51" fmla="*/ 408 h 43280"/>
                <a:gd name="T52" fmla="*/ 1105 w 128046"/>
                <a:gd name="T53" fmla="*/ 383 h 43280"/>
                <a:gd name="T54" fmla="*/ 1068 w 128046"/>
                <a:gd name="T55" fmla="*/ 359 h 43280"/>
                <a:gd name="T56" fmla="*/ 1014 w 128046"/>
                <a:gd name="T57" fmla="*/ 335 h 43280"/>
                <a:gd name="T58" fmla="*/ 959 w 128046"/>
                <a:gd name="T59" fmla="*/ 310 h 43280"/>
                <a:gd name="T60" fmla="*/ 886 w 128046"/>
                <a:gd name="T61" fmla="*/ 292 h 43280"/>
                <a:gd name="T62" fmla="*/ 814 w 128046"/>
                <a:gd name="T63" fmla="*/ 292 h 43280"/>
                <a:gd name="T64" fmla="*/ 783 w 128046"/>
                <a:gd name="T65" fmla="*/ 286 h 43280"/>
                <a:gd name="T66" fmla="*/ 753 w 128046"/>
                <a:gd name="T67" fmla="*/ 280 h 43280"/>
                <a:gd name="T68" fmla="*/ 710 w 128046"/>
                <a:gd name="T69" fmla="*/ 274 h 43280"/>
                <a:gd name="T70" fmla="*/ 656 w 128046"/>
                <a:gd name="T71" fmla="*/ 268 h 43280"/>
                <a:gd name="T72" fmla="*/ 601 w 128046"/>
                <a:gd name="T73" fmla="*/ 262 h 43280"/>
                <a:gd name="T74" fmla="*/ 534 w 128046"/>
                <a:gd name="T75" fmla="*/ 249 h 43280"/>
                <a:gd name="T76" fmla="*/ 474 w 128046"/>
                <a:gd name="T77" fmla="*/ 243 h 43280"/>
                <a:gd name="T78" fmla="*/ 401 w 128046"/>
                <a:gd name="T79" fmla="*/ 225 h 43280"/>
                <a:gd name="T80" fmla="*/ 328 w 128046"/>
                <a:gd name="T81" fmla="*/ 207 h 43280"/>
                <a:gd name="T82" fmla="*/ 261 w 128046"/>
                <a:gd name="T83" fmla="*/ 195 h 43280"/>
                <a:gd name="T84" fmla="*/ 194 w 128046"/>
                <a:gd name="T85" fmla="*/ 176 h 43280"/>
                <a:gd name="T86" fmla="*/ 133 w 128046"/>
                <a:gd name="T87" fmla="*/ 152 h 43280"/>
                <a:gd name="T88" fmla="*/ 79 w 128046"/>
                <a:gd name="T89" fmla="*/ 128 h 43280"/>
                <a:gd name="T90" fmla="*/ 30 w 128046"/>
                <a:gd name="T91" fmla="*/ 97 h 43280"/>
                <a:gd name="T92" fmla="*/ 0 w 128046"/>
                <a:gd name="T93" fmla="*/ 73 h 43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046"/>
                <a:gd name="T142" fmla="*/ 0 h 43280"/>
                <a:gd name="T143" fmla="*/ 128046 w 128046"/>
                <a:gd name="T144" fmla="*/ 43280 h 43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046" h="43280">
                  <a:moveTo>
                    <a:pt x="6060" y="0"/>
                  </a:moveTo>
                  <a:lnTo>
                    <a:pt x="6671" y="0"/>
                  </a:lnTo>
                  <a:lnTo>
                    <a:pt x="8488" y="1217"/>
                  </a:lnTo>
                  <a:lnTo>
                    <a:pt x="10915" y="2439"/>
                  </a:lnTo>
                  <a:lnTo>
                    <a:pt x="13948" y="3654"/>
                  </a:lnTo>
                  <a:lnTo>
                    <a:pt x="16981" y="4876"/>
                  </a:lnTo>
                  <a:lnTo>
                    <a:pt x="19420" y="5484"/>
                  </a:lnTo>
                  <a:lnTo>
                    <a:pt x="21242" y="6092"/>
                  </a:lnTo>
                  <a:lnTo>
                    <a:pt x="23664" y="6700"/>
                  </a:lnTo>
                  <a:lnTo>
                    <a:pt x="26091" y="7922"/>
                  </a:lnTo>
                  <a:lnTo>
                    <a:pt x="28519" y="8530"/>
                  </a:lnTo>
                  <a:lnTo>
                    <a:pt x="30946" y="9138"/>
                  </a:lnTo>
                  <a:lnTo>
                    <a:pt x="33979" y="9746"/>
                  </a:lnTo>
                  <a:lnTo>
                    <a:pt x="37012" y="10354"/>
                  </a:lnTo>
                  <a:lnTo>
                    <a:pt x="40045" y="11576"/>
                  </a:lnTo>
                  <a:lnTo>
                    <a:pt x="43089" y="12184"/>
                  </a:lnTo>
                  <a:lnTo>
                    <a:pt x="46728" y="12791"/>
                  </a:lnTo>
                  <a:lnTo>
                    <a:pt x="50366" y="14008"/>
                  </a:lnTo>
                  <a:lnTo>
                    <a:pt x="53399" y="14008"/>
                  </a:lnTo>
                  <a:lnTo>
                    <a:pt x="57648" y="14622"/>
                  </a:lnTo>
                  <a:lnTo>
                    <a:pt x="59465" y="14622"/>
                  </a:lnTo>
                  <a:lnTo>
                    <a:pt x="61287" y="15229"/>
                  </a:lnTo>
                  <a:lnTo>
                    <a:pt x="63714" y="15229"/>
                  </a:lnTo>
                  <a:lnTo>
                    <a:pt x="65548" y="15837"/>
                  </a:lnTo>
                  <a:lnTo>
                    <a:pt x="67970" y="15837"/>
                  </a:lnTo>
                  <a:lnTo>
                    <a:pt x="69792" y="16446"/>
                  </a:lnTo>
                  <a:lnTo>
                    <a:pt x="71614" y="16446"/>
                  </a:lnTo>
                  <a:lnTo>
                    <a:pt x="74036" y="16446"/>
                  </a:lnTo>
                  <a:lnTo>
                    <a:pt x="75858" y="16446"/>
                  </a:lnTo>
                  <a:lnTo>
                    <a:pt x="78285" y="17071"/>
                  </a:lnTo>
                  <a:lnTo>
                    <a:pt x="80707" y="17071"/>
                  </a:lnTo>
                  <a:lnTo>
                    <a:pt x="83134" y="17071"/>
                  </a:lnTo>
                  <a:lnTo>
                    <a:pt x="84351" y="17071"/>
                  </a:lnTo>
                  <a:lnTo>
                    <a:pt x="85562" y="17071"/>
                  </a:lnTo>
                  <a:lnTo>
                    <a:pt x="87989" y="17679"/>
                  </a:lnTo>
                  <a:lnTo>
                    <a:pt x="90428" y="18287"/>
                  </a:lnTo>
                  <a:lnTo>
                    <a:pt x="93461" y="19509"/>
                  </a:lnTo>
                  <a:lnTo>
                    <a:pt x="96494" y="20117"/>
                  </a:lnTo>
                  <a:lnTo>
                    <a:pt x="100133" y="21941"/>
                  </a:lnTo>
                  <a:lnTo>
                    <a:pt x="103771" y="22555"/>
                  </a:lnTo>
                  <a:lnTo>
                    <a:pt x="107409" y="24379"/>
                  </a:lnTo>
                  <a:lnTo>
                    <a:pt x="109232" y="24987"/>
                  </a:lnTo>
                  <a:lnTo>
                    <a:pt x="111047" y="26208"/>
                  </a:lnTo>
                  <a:lnTo>
                    <a:pt x="112881" y="27425"/>
                  </a:lnTo>
                  <a:lnTo>
                    <a:pt x="114703" y="28033"/>
                  </a:lnTo>
                  <a:lnTo>
                    <a:pt x="118342" y="30471"/>
                  </a:lnTo>
                  <a:lnTo>
                    <a:pt x="121980" y="32908"/>
                  </a:lnTo>
                  <a:lnTo>
                    <a:pt x="125013" y="35966"/>
                  </a:lnTo>
                  <a:lnTo>
                    <a:pt x="128046" y="39012"/>
                  </a:lnTo>
                  <a:lnTo>
                    <a:pt x="115914" y="43280"/>
                  </a:lnTo>
                  <a:lnTo>
                    <a:pt x="114703" y="42665"/>
                  </a:lnTo>
                  <a:lnTo>
                    <a:pt x="112881" y="40842"/>
                  </a:lnTo>
                  <a:lnTo>
                    <a:pt x="111659" y="39620"/>
                  </a:lnTo>
                  <a:lnTo>
                    <a:pt x="110442" y="38404"/>
                  </a:lnTo>
                  <a:lnTo>
                    <a:pt x="108626" y="37188"/>
                  </a:lnTo>
                  <a:lnTo>
                    <a:pt x="106804" y="35966"/>
                  </a:lnTo>
                  <a:lnTo>
                    <a:pt x="103771" y="34750"/>
                  </a:lnTo>
                  <a:lnTo>
                    <a:pt x="101343" y="33516"/>
                  </a:lnTo>
                  <a:lnTo>
                    <a:pt x="98310" y="32300"/>
                  </a:lnTo>
                  <a:lnTo>
                    <a:pt x="95889" y="31078"/>
                  </a:lnTo>
                  <a:lnTo>
                    <a:pt x="92251" y="29863"/>
                  </a:lnTo>
                  <a:lnTo>
                    <a:pt x="88595" y="29255"/>
                  </a:lnTo>
                  <a:lnTo>
                    <a:pt x="84956" y="29255"/>
                  </a:lnTo>
                  <a:lnTo>
                    <a:pt x="81318" y="29255"/>
                  </a:lnTo>
                  <a:lnTo>
                    <a:pt x="80707" y="28647"/>
                  </a:lnTo>
                  <a:lnTo>
                    <a:pt x="78285" y="28647"/>
                  </a:lnTo>
                  <a:lnTo>
                    <a:pt x="76463" y="28033"/>
                  </a:lnTo>
                  <a:lnTo>
                    <a:pt x="75252" y="28033"/>
                  </a:lnTo>
                  <a:lnTo>
                    <a:pt x="72825" y="27425"/>
                  </a:lnTo>
                  <a:lnTo>
                    <a:pt x="71003" y="27425"/>
                  </a:lnTo>
                  <a:lnTo>
                    <a:pt x="67970" y="26817"/>
                  </a:lnTo>
                  <a:lnTo>
                    <a:pt x="65548" y="26817"/>
                  </a:lnTo>
                  <a:lnTo>
                    <a:pt x="62498" y="26208"/>
                  </a:lnTo>
                  <a:lnTo>
                    <a:pt x="60070" y="26208"/>
                  </a:lnTo>
                  <a:lnTo>
                    <a:pt x="56432" y="25600"/>
                  </a:lnTo>
                  <a:lnTo>
                    <a:pt x="53399" y="24987"/>
                  </a:lnTo>
                  <a:lnTo>
                    <a:pt x="50366" y="24379"/>
                  </a:lnTo>
                  <a:lnTo>
                    <a:pt x="47333" y="24379"/>
                  </a:lnTo>
                  <a:lnTo>
                    <a:pt x="43089" y="23163"/>
                  </a:lnTo>
                  <a:lnTo>
                    <a:pt x="40045" y="22555"/>
                  </a:lnTo>
                  <a:lnTo>
                    <a:pt x="36407" y="21941"/>
                  </a:lnTo>
                  <a:lnTo>
                    <a:pt x="32763" y="20725"/>
                  </a:lnTo>
                  <a:lnTo>
                    <a:pt x="29124" y="20117"/>
                  </a:lnTo>
                  <a:lnTo>
                    <a:pt x="26091" y="19509"/>
                  </a:lnTo>
                  <a:lnTo>
                    <a:pt x="23058" y="18287"/>
                  </a:lnTo>
                  <a:lnTo>
                    <a:pt x="19420" y="17679"/>
                  </a:lnTo>
                  <a:lnTo>
                    <a:pt x="16376" y="16446"/>
                  </a:lnTo>
                  <a:lnTo>
                    <a:pt x="13343" y="15229"/>
                  </a:lnTo>
                  <a:lnTo>
                    <a:pt x="10309" y="14008"/>
                  </a:lnTo>
                  <a:lnTo>
                    <a:pt x="7882" y="12791"/>
                  </a:lnTo>
                  <a:lnTo>
                    <a:pt x="5455" y="11576"/>
                  </a:lnTo>
                  <a:lnTo>
                    <a:pt x="3033" y="9746"/>
                  </a:lnTo>
                  <a:lnTo>
                    <a:pt x="1211" y="8530"/>
                  </a:lnTo>
                  <a:lnTo>
                    <a:pt x="0" y="7308"/>
                  </a:lnTo>
                  <a:lnTo>
                    <a:pt x="606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79" name="Shape 4316"/>
            <p:cNvSpPr>
              <a:spLocks/>
            </p:cNvSpPr>
            <p:nvPr/>
          </p:nvSpPr>
          <p:spPr bwMode="auto">
            <a:xfrm>
              <a:off x="16283" y="896"/>
              <a:ext cx="462" cy="469"/>
            </a:xfrm>
            <a:custGeom>
              <a:avLst/>
              <a:gdLst>
                <a:gd name="T0" fmla="*/ 195 w 46128"/>
                <a:gd name="T1" fmla="*/ 0 h 46933"/>
                <a:gd name="T2" fmla="*/ 195 w 46128"/>
                <a:gd name="T3" fmla="*/ 49 h 46933"/>
                <a:gd name="T4" fmla="*/ 201 w 46128"/>
                <a:gd name="T5" fmla="*/ 104 h 46933"/>
                <a:gd name="T6" fmla="*/ 158 w 46128"/>
                <a:gd name="T7" fmla="*/ 122 h 46933"/>
                <a:gd name="T8" fmla="*/ 122 w 46128"/>
                <a:gd name="T9" fmla="*/ 152 h 46933"/>
                <a:gd name="T10" fmla="*/ 97 w 46128"/>
                <a:gd name="T11" fmla="*/ 189 h 46933"/>
                <a:gd name="T12" fmla="*/ 91 w 46128"/>
                <a:gd name="T13" fmla="*/ 238 h 46933"/>
                <a:gd name="T14" fmla="*/ 103 w 46128"/>
                <a:gd name="T15" fmla="*/ 286 h 46933"/>
                <a:gd name="T16" fmla="*/ 134 w 46128"/>
                <a:gd name="T17" fmla="*/ 329 h 46933"/>
                <a:gd name="T18" fmla="*/ 176 w 46128"/>
                <a:gd name="T19" fmla="*/ 353 h 46933"/>
                <a:gd name="T20" fmla="*/ 231 w 46128"/>
                <a:gd name="T21" fmla="*/ 366 h 46933"/>
                <a:gd name="T22" fmla="*/ 280 w 46128"/>
                <a:gd name="T23" fmla="*/ 353 h 46933"/>
                <a:gd name="T24" fmla="*/ 328 w 46128"/>
                <a:gd name="T25" fmla="*/ 329 h 46933"/>
                <a:gd name="T26" fmla="*/ 353 w 46128"/>
                <a:gd name="T27" fmla="*/ 286 h 46933"/>
                <a:gd name="T28" fmla="*/ 365 w 46128"/>
                <a:gd name="T29" fmla="*/ 231 h 46933"/>
                <a:gd name="T30" fmla="*/ 353 w 46128"/>
                <a:gd name="T31" fmla="*/ 183 h 46933"/>
                <a:gd name="T32" fmla="*/ 334 w 46128"/>
                <a:gd name="T33" fmla="*/ 146 h 46933"/>
                <a:gd name="T34" fmla="*/ 292 w 46128"/>
                <a:gd name="T35" fmla="*/ 116 h 46933"/>
                <a:gd name="T36" fmla="*/ 249 w 46128"/>
                <a:gd name="T37" fmla="*/ 104 h 46933"/>
                <a:gd name="T38" fmla="*/ 249 w 46128"/>
                <a:gd name="T39" fmla="*/ 49 h 46933"/>
                <a:gd name="T40" fmla="*/ 255 w 46128"/>
                <a:gd name="T41" fmla="*/ 0 h 46933"/>
                <a:gd name="T42" fmla="*/ 292 w 46128"/>
                <a:gd name="T43" fmla="*/ 0 h 46933"/>
                <a:gd name="T44" fmla="*/ 334 w 46128"/>
                <a:gd name="T45" fmla="*/ 18 h 46933"/>
                <a:gd name="T46" fmla="*/ 365 w 46128"/>
                <a:gd name="T47" fmla="*/ 37 h 46933"/>
                <a:gd name="T48" fmla="*/ 401 w 46128"/>
                <a:gd name="T49" fmla="*/ 73 h 46933"/>
                <a:gd name="T50" fmla="*/ 444 w 46128"/>
                <a:gd name="T51" fmla="*/ 146 h 46933"/>
                <a:gd name="T52" fmla="*/ 456 w 46128"/>
                <a:gd name="T53" fmla="*/ 183 h 46933"/>
                <a:gd name="T54" fmla="*/ 462 w 46128"/>
                <a:gd name="T55" fmla="*/ 231 h 46933"/>
                <a:gd name="T56" fmla="*/ 456 w 46128"/>
                <a:gd name="T57" fmla="*/ 280 h 46933"/>
                <a:gd name="T58" fmla="*/ 444 w 46128"/>
                <a:gd name="T59" fmla="*/ 323 h 46933"/>
                <a:gd name="T60" fmla="*/ 419 w 46128"/>
                <a:gd name="T61" fmla="*/ 359 h 46933"/>
                <a:gd name="T62" fmla="*/ 395 w 46128"/>
                <a:gd name="T63" fmla="*/ 396 h 46933"/>
                <a:gd name="T64" fmla="*/ 359 w 46128"/>
                <a:gd name="T65" fmla="*/ 426 h 46933"/>
                <a:gd name="T66" fmla="*/ 316 w 46128"/>
                <a:gd name="T67" fmla="*/ 445 h 46933"/>
                <a:gd name="T68" fmla="*/ 274 w 46128"/>
                <a:gd name="T69" fmla="*/ 463 h 46933"/>
                <a:gd name="T70" fmla="*/ 231 w 46128"/>
                <a:gd name="T71" fmla="*/ 469 h 46933"/>
                <a:gd name="T72" fmla="*/ 176 w 46128"/>
                <a:gd name="T73" fmla="*/ 463 h 46933"/>
                <a:gd name="T74" fmla="*/ 134 w 46128"/>
                <a:gd name="T75" fmla="*/ 445 h 46933"/>
                <a:gd name="T76" fmla="*/ 97 w 46128"/>
                <a:gd name="T77" fmla="*/ 426 h 46933"/>
                <a:gd name="T78" fmla="*/ 61 w 46128"/>
                <a:gd name="T79" fmla="*/ 396 h 46933"/>
                <a:gd name="T80" fmla="*/ 30 w 46128"/>
                <a:gd name="T81" fmla="*/ 359 h 46933"/>
                <a:gd name="T82" fmla="*/ 12 w 46128"/>
                <a:gd name="T83" fmla="*/ 323 h 46933"/>
                <a:gd name="T84" fmla="*/ 0 w 46128"/>
                <a:gd name="T85" fmla="*/ 280 h 46933"/>
                <a:gd name="T86" fmla="*/ 0 w 46128"/>
                <a:gd name="T87" fmla="*/ 231 h 46933"/>
                <a:gd name="T88" fmla="*/ 0 w 46128"/>
                <a:gd name="T89" fmla="*/ 183 h 46933"/>
                <a:gd name="T90" fmla="*/ 12 w 46128"/>
                <a:gd name="T91" fmla="*/ 146 h 46933"/>
                <a:gd name="T92" fmla="*/ 30 w 46128"/>
                <a:gd name="T93" fmla="*/ 110 h 46933"/>
                <a:gd name="T94" fmla="*/ 55 w 46128"/>
                <a:gd name="T95" fmla="*/ 79 h 46933"/>
                <a:gd name="T96" fmla="*/ 115 w 46128"/>
                <a:gd name="T97" fmla="*/ 24 h 46933"/>
                <a:gd name="T98" fmla="*/ 152 w 46128"/>
                <a:gd name="T99" fmla="*/ 6 h 46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128"/>
                <a:gd name="T151" fmla="*/ 0 h 46933"/>
                <a:gd name="T152" fmla="*/ 46128 w 46128"/>
                <a:gd name="T153" fmla="*/ 46933 h 46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128" h="46933">
                  <a:moveTo>
                    <a:pt x="17592" y="0"/>
                  </a:moveTo>
                  <a:lnTo>
                    <a:pt x="19426" y="0"/>
                  </a:lnTo>
                  <a:lnTo>
                    <a:pt x="19426" y="1830"/>
                  </a:lnTo>
                  <a:lnTo>
                    <a:pt x="19426" y="4876"/>
                  </a:lnTo>
                  <a:lnTo>
                    <a:pt x="19426" y="7314"/>
                  </a:lnTo>
                  <a:lnTo>
                    <a:pt x="20031" y="10360"/>
                  </a:lnTo>
                  <a:lnTo>
                    <a:pt x="17592" y="10968"/>
                  </a:lnTo>
                  <a:lnTo>
                    <a:pt x="15770" y="12183"/>
                  </a:lnTo>
                  <a:lnTo>
                    <a:pt x="13343" y="12791"/>
                  </a:lnTo>
                  <a:lnTo>
                    <a:pt x="12132" y="15229"/>
                  </a:lnTo>
                  <a:lnTo>
                    <a:pt x="10310" y="16463"/>
                  </a:lnTo>
                  <a:lnTo>
                    <a:pt x="9704" y="18901"/>
                  </a:lnTo>
                  <a:lnTo>
                    <a:pt x="9099" y="21333"/>
                  </a:lnTo>
                  <a:lnTo>
                    <a:pt x="9099" y="23771"/>
                  </a:lnTo>
                  <a:lnTo>
                    <a:pt x="9099" y="26209"/>
                  </a:lnTo>
                  <a:lnTo>
                    <a:pt x="10310" y="28647"/>
                  </a:lnTo>
                  <a:lnTo>
                    <a:pt x="10921" y="31085"/>
                  </a:lnTo>
                  <a:lnTo>
                    <a:pt x="13343" y="32926"/>
                  </a:lnTo>
                  <a:lnTo>
                    <a:pt x="15165" y="34141"/>
                  </a:lnTo>
                  <a:lnTo>
                    <a:pt x="17592" y="35358"/>
                  </a:lnTo>
                  <a:lnTo>
                    <a:pt x="19426" y="35971"/>
                  </a:lnTo>
                  <a:lnTo>
                    <a:pt x="23064" y="36580"/>
                  </a:lnTo>
                  <a:lnTo>
                    <a:pt x="25492" y="35971"/>
                  </a:lnTo>
                  <a:lnTo>
                    <a:pt x="27913" y="35358"/>
                  </a:lnTo>
                  <a:lnTo>
                    <a:pt x="30341" y="34141"/>
                  </a:lnTo>
                  <a:lnTo>
                    <a:pt x="32768" y="32926"/>
                  </a:lnTo>
                  <a:lnTo>
                    <a:pt x="33979" y="30470"/>
                  </a:lnTo>
                  <a:lnTo>
                    <a:pt x="35196" y="28647"/>
                  </a:lnTo>
                  <a:lnTo>
                    <a:pt x="35801" y="25600"/>
                  </a:lnTo>
                  <a:lnTo>
                    <a:pt x="36407" y="23163"/>
                  </a:lnTo>
                  <a:lnTo>
                    <a:pt x="35801" y="20725"/>
                  </a:lnTo>
                  <a:lnTo>
                    <a:pt x="35196" y="18287"/>
                  </a:lnTo>
                  <a:lnTo>
                    <a:pt x="33979" y="15838"/>
                  </a:lnTo>
                  <a:lnTo>
                    <a:pt x="33374" y="14621"/>
                  </a:lnTo>
                  <a:lnTo>
                    <a:pt x="30946" y="12791"/>
                  </a:lnTo>
                  <a:lnTo>
                    <a:pt x="29130" y="11576"/>
                  </a:lnTo>
                  <a:lnTo>
                    <a:pt x="26702" y="10360"/>
                  </a:lnTo>
                  <a:lnTo>
                    <a:pt x="24881" y="10360"/>
                  </a:lnTo>
                  <a:lnTo>
                    <a:pt x="24881" y="7314"/>
                  </a:lnTo>
                  <a:lnTo>
                    <a:pt x="24881" y="4876"/>
                  </a:lnTo>
                  <a:lnTo>
                    <a:pt x="24881" y="1830"/>
                  </a:lnTo>
                  <a:lnTo>
                    <a:pt x="25492" y="0"/>
                  </a:lnTo>
                  <a:lnTo>
                    <a:pt x="26702" y="0"/>
                  </a:lnTo>
                  <a:lnTo>
                    <a:pt x="29130" y="0"/>
                  </a:lnTo>
                  <a:lnTo>
                    <a:pt x="30946" y="608"/>
                  </a:lnTo>
                  <a:lnTo>
                    <a:pt x="33374" y="1830"/>
                  </a:lnTo>
                  <a:lnTo>
                    <a:pt x="34591" y="3046"/>
                  </a:lnTo>
                  <a:lnTo>
                    <a:pt x="36407" y="3654"/>
                  </a:lnTo>
                  <a:lnTo>
                    <a:pt x="38229" y="5484"/>
                  </a:lnTo>
                  <a:lnTo>
                    <a:pt x="40045" y="7314"/>
                  </a:lnTo>
                  <a:lnTo>
                    <a:pt x="42473" y="10360"/>
                  </a:lnTo>
                  <a:lnTo>
                    <a:pt x="44306" y="14621"/>
                  </a:lnTo>
                  <a:lnTo>
                    <a:pt x="44912" y="16463"/>
                  </a:lnTo>
                  <a:lnTo>
                    <a:pt x="45517" y="18287"/>
                  </a:lnTo>
                  <a:lnTo>
                    <a:pt x="46128" y="20725"/>
                  </a:lnTo>
                  <a:lnTo>
                    <a:pt x="46128" y="23163"/>
                  </a:lnTo>
                  <a:lnTo>
                    <a:pt x="46128" y="25600"/>
                  </a:lnTo>
                  <a:lnTo>
                    <a:pt x="45517" y="28038"/>
                  </a:lnTo>
                  <a:lnTo>
                    <a:pt x="44912" y="29863"/>
                  </a:lnTo>
                  <a:lnTo>
                    <a:pt x="44306" y="32300"/>
                  </a:lnTo>
                  <a:lnTo>
                    <a:pt x="43095" y="34141"/>
                  </a:lnTo>
                  <a:lnTo>
                    <a:pt x="41867" y="35971"/>
                  </a:lnTo>
                  <a:lnTo>
                    <a:pt x="40650" y="37796"/>
                  </a:lnTo>
                  <a:lnTo>
                    <a:pt x="39439" y="39625"/>
                  </a:lnTo>
                  <a:lnTo>
                    <a:pt x="37012" y="41449"/>
                  </a:lnTo>
                  <a:lnTo>
                    <a:pt x="35801" y="42671"/>
                  </a:lnTo>
                  <a:lnTo>
                    <a:pt x="33374" y="43888"/>
                  </a:lnTo>
                  <a:lnTo>
                    <a:pt x="31557" y="44495"/>
                  </a:lnTo>
                  <a:lnTo>
                    <a:pt x="29130" y="45717"/>
                  </a:lnTo>
                  <a:lnTo>
                    <a:pt x="27308" y="46325"/>
                  </a:lnTo>
                  <a:lnTo>
                    <a:pt x="24881" y="46325"/>
                  </a:lnTo>
                  <a:lnTo>
                    <a:pt x="23064" y="46933"/>
                  </a:lnTo>
                  <a:lnTo>
                    <a:pt x="20031" y="46325"/>
                  </a:lnTo>
                  <a:lnTo>
                    <a:pt x="17592" y="46325"/>
                  </a:lnTo>
                  <a:lnTo>
                    <a:pt x="15770" y="45717"/>
                  </a:lnTo>
                  <a:lnTo>
                    <a:pt x="13343" y="44495"/>
                  </a:lnTo>
                  <a:lnTo>
                    <a:pt x="11526" y="43888"/>
                  </a:lnTo>
                  <a:lnTo>
                    <a:pt x="9704" y="42671"/>
                  </a:lnTo>
                  <a:lnTo>
                    <a:pt x="7888" y="41449"/>
                  </a:lnTo>
                  <a:lnTo>
                    <a:pt x="6066" y="39625"/>
                  </a:lnTo>
                  <a:lnTo>
                    <a:pt x="4855" y="37796"/>
                  </a:lnTo>
                  <a:lnTo>
                    <a:pt x="3033" y="35971"/>
                  </a:lnTo>
                  <a:lnTo>
                    <a:pt x="2428" y="34141"/>
                  </a:lnTo>
                  <a:lnTo>
                    <a:pt x="1217" y="32300"/>
                  </a:lnTo>
                  <a:lnTo>
                    <a:pt x="605" y="29863"/>
                  </a:lnTo>
                  <a:lnTo>
                    <a:pt x="0" y="28038"/>
                  </a:lnTo>
                  <a:lnTo>
                    <a:pt x="0" y="25600"/>
                  </a:lnTo>
                  <a:lnTo>
                    <a:pt x="0" y="23163"/>
                  </a:lnTo>
                  <a:lnTo>
                    <a:pt x="0" y="20725"/>
                  </a:lnTo>
                  <a:lnTo>
                    <a:pt x="0" y="18287"/>
                  </a:lnTo>
                  <a:lnTo>
                    <a:pt x="0" y="16463"/>
                  </a:lnTo>
                  <a:lnTo>
                    <a:pt x="1217" y="14621"/>
                  </a:lnTo>
                  <a:lnTo>
                    <a:pt x="1822" y="12791"/>
                  </a:lnTo>
                  <a:lnTo>
                    <a:pt x="3033" y="10968"/>
                  </a:lnTo>
                  <a:lnTo>
                    <a:pt x="3638" y="9138"/>
                  </a:lnTo>
                  <a:lnTo>
                    <a:pt x="5461" y="7922"/>
                  </a:lnTo>
                  <a:lnTo>
                    <a:pt x="7888" y="4876"/>
                  </a:lnTo>
                  <a:lnTo>
                    <a:pt x="11526" y="2438"/>
                  </a:lnTo>
                  <a:lnTo>
                    <a:pt x="13343" y="1830"/>
                  </a:lnTo>
                  <a:lnTo>
                    <a:pt x="15165" y="608"/>
                  </a:lnTo>
                  <a:lnTo>
                    <a:pt x="17592"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0" name="Shape 4317"/>
            <p:cNvSpPr>
              <a:spLocks/>
            </p:cNvSpPr>
            <p:nvPr/>
          </p:nvSpPr>
          <p:spPr bwMode="auto">
            <a:xfrm>
              <a:off x="17624" y="548"/>
              <a:ext cx="462" cy="464"/>
            </a:xfrm>
            <a:custGeom>
              <a:avLst/>
              <a:gdLst>
                <a:gd name="T0" fmla="*/ 195 w 46122"/>
                <a:gd name="T1" fmla="*/ 0 h 46337"/>
                <a:gd name="T2" fmla="*/ 195 w 46122"/>
                <a:gd name="T3" fmla="*/ 49 h 46337"/>
                <a:gd name="T4" fmla="*/ 201 w 46122"/>
                <a:gd name="T5" fmla="*/ 104 h 46337"/>
                <a:gd name="T6" fmla="*/ 158 w 46122"/>
                <a:gd name="T7" fmla="*/ 122 h 46337"/>
                <a:gd name="T8" fmla="*/ 122 w 46122"/>
                <a:gd name="T9" fmla="*/ 147 h 46337"/>
                <a:gd name="T10" fmla="*/ 97 w 46122"/>
                <a:gd name="T11" fmla="*/ 189 h 46337"/>
                <a:gd name="T12" fmla="*/ 91 w 46122"/>
                <a:gd name="T13" fmla="*/ 238 h 46337"/>
                <a:gd name="T14" fmla="*/ 97 w 46122"/>
                <a:gd name="T15" fmla="*/ 287 h 46337"/>
                <a:gd name="T16" fmla="*/ 134 w 46122"/>
                <a:gd name="T17" fmla="*/ 324 h 46337"/>
                <a:gd name="T18" fmla="*/ 170 w 46122"/>
                <a:gd name="T19" fmla="*/ 348 h 46337"/>
                <a:gd name="T20" fmla="*/ 231 w 46122"/>
                <a:gd name="T21" fmla="*/ 360 h 46337"/>
                <a:gd name="T22" fmla="*/ 280 w 46122"/>
                <a:gd name="T23" fmla="*/ 348 h 46337"/>
                <a:gd name="T24" fmla="*/ 322 w 46122"/>
                <a:gd name="T25" fmla="*/ 324 h 46337"/>
                <a:gd name="T26" fmla="*/ 353 w 46122"/>
                <a:gd name="T27" fmla="*/ 287 h 46337"/>
                <a:gd name="T28" fmla="*/ 365 w 46122"/>
                <a:gd name="T29" fmla="*/ 238 h 46337"/>
                <a:gd name="T30" fmla="*/ 353 w 46122"/>
                <a:gd name="T31" fmla="*/ 183 h 46337"/>
                <a:gd name="T32" fmla="*/ 328 w 46122"/>
                <a:gd name="T33" fmla="*/ 147 h 46337"/>
                <a:gd name="T34" fmla="*/ 292 w 46122"/>
                <a:gd name="T35" fmla="*/ 116 h 46337"/>
                <a:gd name="T36" fmla="*/ 249 w 46122"/>
                <a:gd name="T37" fmla="*/ 104 h 46337"/>
                <a:gd name="T38" fmla="*/ 249 w 46122"/>
                <a:gd name="T39" fmla="*/ 49 h 46337"/>
                <a:gd name="T40" fmla="*/ 249 w 46122"/>
                <a:gd name="T41" fmla="*/ 0 h 46337"/>
                <a:gd name="T42" fmla="*/ 292 w 46122"/>
                <a:gd name="T43" fmla="*/ 6 h 46337"/>
                <a:gd name="T44" fmla="*/ 334 w 46122"/>
                <a:gd name="T45" fmla="*/ 18 h 46337"/>
                <a:gd name="T46" fmla="*/ 401 w 46122"/>
                <a:gd name="T47" fmla="*/ 73 h 46337"/>
                <a:gd name="T48" fmla="*/ 450 w 46122"/>
                <a:gd name="T49" fmla="*/ 140 h 46337"/>
                <a:gd name="T50" fmla="*/ 456 w 46122"/>
                <a:gd name="T51" fmla="*/ 177 h 46337"/>
                <a:gd name="T52" fmla="*/ 462 w 46122"/>
                <a:gd name="T53" fmla="*/ 226 h 46337"/>
                <a:gd name="T54" fmla="*/ 456 w 46122"/>
                <a:gd name="T55" fmla="*/ 275 h 46337"/>
                <a:gd name="T56" fmla="*/ 444 w 46122"/>
                <a:gd name="T57" fmla="*/ 317 h 46337"/>
                <a:gd name="T58" fmla="*/ 419 w 46122"/>
                <a:gd name="T59" fmla="*/ 354 h 46337"/>
                <a:gd name="T60" fmla="*/ 395 w 46122"/>
                <a:gd name="T61" fmla="*/ 397 h 46337"/>
                <a:gd name="T62" fmla="*/ 353 w 46122"/>
                <a:gd name="T63" fmla="*/ 421 h 46337"/>
                <a:gd name="T64" fmla="*/ 316 w 46122"/>
                <a:gd name="T65" fmla="*/ 446 h 46337"/>
                <a:gd name="T66" fmla="*/ 274 w 46122"/>
                <a:gd name="T67" fmla="*/ 458 h 46337"/>
                <a:gd name="T68" fmla="*/ 231 w 46122"/>
                <a:gd name="T69" fmla="*/ 464 h 46337"/>
                <a:gd name="T70" fmla="*/ 182 w 46122"/>
                <a:gd name="T71" fmla="*/ 458 h 46337"/>
                <a:gd name="T72" fmla="*/ 140 w 46122"/>
                <a:gd name="T73" fmla="*/ 446 h 46337"/>
                <a:gd name="T74" fmla="*/ 97 w 46122"/>
                <a:gd name="T75" fmla="*/ 421 h 46337"/>
                <a:gd name="T76" fmla="*/ 61 w 46122"/>
                <a:gd name="T77" fmla="*/ 397 h 46337"/>
                <a:gd name="T78" fmla="*/ 30 w 46122"/>
                <a:gd name="T79" fmla="*/ 354 h 46337"/>
                <a:gd name="T80" fmla="*/ 12 w 46122"/>
                <a:gd name="T81" fmla="*/ 317 h 46337"/>
                <a:gd name="T82" fmla="*/ 0 w 46122"/>
                <a:gd name="T83" fmla="*/ 275 h 46337"/>
                <a:gd name="T84" fmla="*/ 0 w 46122"/>
                <a:gd name="T85" fmla="*/ 226 h 46337"/>
                <a:gd name="T86" fmla="*/ 0 w 46122"/>
                <a:gd name="T87" fmla="*/ 183 h 46337"/>
                <a:gd name="T88" fmla="*/ 12 w 46122"/>
                <a:gd name="T89" fmla="*/ 147 h 46337"/>
                <a:gd name="T90" fmla="*/ 30 w 46122"/>
                <a:gd name="T91" fmla="*/ 110 h 46337"/>
                <a:gd name="T92" fmla="*/ 55 w 46122"/>
                <a:gd name="T93" fmla="*/ 73 h 46337"/>
                <a:gd name="T94" fmla="*/ 110 w 46122"/>
                <a:gd name="T95" fmla="*/ 25 h 46337"/>
                <a:gd name="T96" fmla="*/ 146 w 46122"/>
                <a:gd name="T97" fmla="*/ 6 h 46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122"/>
                <a:gd name="T148" fmla="*/ 0 h 46337"/>
                <a:gd name="T149" fmla="*/ 46122 w 46122"/>
                <a:gd name="T150" fmla="*/ 46337 h 46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122" h="46337">
                  <a:moveTo>
                    <a:pt x="16998" y="0"/>
                  </a:moveTo>
                  <a:lnTo>
                    <a:pt x="19420" y="0"/>
                  </a:lnTo>
                  <a:lnTo>
                    <a:pt x="19420" y="1842"/>
                  </a:lnTo>
                  <a:lnTo>
                    <a:pt x="19420" y="4887"/>
                  </a:lnTo>
                  <a:lnTo>
                    <a:pt x="19420" y="7325"/>
                  </a:lnTo>
                  <a:lnTo>
                    <a:pt x="20031" y="10371"/>
                  </a:lnTo>
                  <a:lnTo>
                    <a:pt x="17604" y="10980"/>
                  </a:lnTo>
                  <a:lnTo>
                    <a:pt x="15782" y="12195"/>
                  </a:lnTo>
                  <a:lnTo>
                    <a:pt x="13354" y="13417"/>
                  </a:lnTo>
                  <a:lnTo>
                    <a:pt x="12143" y="14633"/>
                  </a:lnTo>
                  <a:lnTo>
                    <a:pt x="10932" y="16463"/>
                  </a:lnTo>
                  <a:lnTo>
                    <a:pt x="9716" y="18912"/>
                  </a:lnTo>
                  <a:lnTo>
                    <a:pt x="9110" y="21350"/>
                  </a:lnTo>
                  <a:lnTo>
                    <a:pt x="9110" y="23783"/>
                  </a:lnTo>
                  <a:lnTo>
                    <a:pt x="9110" y="26220"/>
                  </a:lnTo>
                  <a:lnTo>
                    <a:pt x="9716" y="28658"/>
                  </a:lnTo>
                  <a:lnTo>
                    <a:pt x="10932" y="30482"/>
                  </a:lnTo>
                  <a:lnTo>
                    <a:pt x="13354" y="32312"/>
                  </a:lnTo>
                  <a:lnTo>
                    <a:pt x="14571" y="33528"/>
                  </a:lnTo>
                  <a:lnTo>
                    <a:pt x="16998" y="34761"/>
                  </a:lnTo>
                  <a:lnTo>
                    <a:pt x="20031" y="35370"/>
                  </a:lnTo>
                  <a:lnTo>
                    <a:pt x="23064" y="35983"/>
                  </a:lnTo>
                  <a:lnTo>
                    <a:pt x="25486" y="35370"/>
                  </a:lnTo>
                  <a:lnTo>
                    <a:pt x="27930" y="34761"/>
                  </a:lnTo>
                  <a:lnTo>
                    <a:pt x="29747" y="33528"/>
                  </a:lnTo>
                  <a:lnTo>
                    <a:pt x="32174" y="32312"/>
                  </a:lnTo>
                  <a:lnTo>
                    <a:pt x="33991" y="30482"/>
                  </a:lnTo>
                  <a:lnTo>
                    <a:pt x="35207" y="28658"/>
                  </a:lnTo>
                  <a:lnTo>
                    <a:pt x="35813" y="26220"/>
                  </a:lnTo>
                  <a:lnTo>
                    <a:pt x="36418" y="23783"/>
                  </a:lnTo>
                  <a:lnTo>
                    <a:pt x="36418" y="20736"/>
                  </a:lnTo>
                  <a:lnTo>
                    <a:pt x="35207" y="18304"/>
                  </a:lnTo>
                  <a:lnTo>
                    <a:pt x="33991" y="16463"/>
                  </a:lnTo>
                  <a:lnTo>
                    <a:pt x="32780" y="14633"/>
                  </a:lnTo>
                  <a:lnTo>
                    <a:pt x="30958" y="12803"/>
                  </a:lnTo>
                  <a:lnTo>
                    <a:pt x="29141" y="11587"/>
                  </a:lnTo>
                  <a:lnTo>
                    <a:pt x="27319" y="10980"/>
                  </a:lnTo>
                  <a:lnTo>
                    <a:pt x="24880" y="10371"/>
                  </a:lnTo>
                  <a:lnTo>
                    <a:pt x="24880" y="7325"/>
                  </a:lnTo>
                  <a:lnTo>
                    <a:pt x="24880" y="4887"/>
                  </a:lnTo>
                  <a:lnTo>
                    <a:pt x="24880" y="1842"/>
                  </a:lnTo>
                  <a:lnTo>
                    <a:pt x="24880" y="0"/>
                  </a:lnTo>
                  <a:lnTo>
                    <a:pt x="27319" y="0"/>
                  </a:lnTo>
                  <a:lnTo>
                    <a:pt x="29141" y="626"/>
                  </a:lnTo>
                  <a:lnTo>
                    <a:pt x="31569" y="1233"/>
                  </a:lnTo>
                  <a:lnTo>
                    <a:pt x="33385" y="1842"/>
                  </a:lnTo>
                  <a:lnTo>
                    <a:pt x="37024" y="4280"/>
                  </a:lnTo>
                  <a:lnTo>
                    <a:pt x="40056" y="7325"/>
                  </a:lnTo>
                  <a:lnTo>
                    <a:pt x="42484" y="9763"/>
                  </a:lnTo>
                  <a:lnTo>
                    <a:pt x="44912" y="14025"/>
                  </a:lnTo>
                  <a:lnTo>
                    <a:pt x="44912" y="15849"/>
                  </a:lnTo>
                  <a:lnTo>
                    <a:pt x="45517" y="17691"/>
                  </a:lnTo>
                  <a:lnTo>
                    <a:pt x="46122" y="20129"/>
                  </a:lnTo>
                  <a:lnTo>
                    <a:pt x="46122" y="22566"/>
                  </a:lnTo>
                  <a:lnTo>
                    <a:pt x="46122" y="25004"/>
                  </a:lnTo>
                  <a:lnTo>
                    <a:pt x="45517" y="27442"/>
                  </a:lnTo>
                  <a:lnTo>
                    <a:pt x="44912" y="29266"/>
                  </a:lnTo>
                  <a:lnTo>
                    <a:pt x="44306" y="31703"/>
                  </a:lnTo>
                  <a:lnTo>
                    <a:pt x="43089" y="33528"/>
                  </a:lnTo>
                  <a:lnTo>
                    <a:pt x="41878" y="35370"/>
                  </a:lnTo>
                  <a:lnTo>
                    <a:pt x="40668" y="37199"/>
                  </a:lnTo>
                  <a:lnTo>
                    <a:pt x="39451" y="39637"/>
                  </a:lnTo>
                  <a:lnTo>
                    <a:pt x="37024" y="40853"/>
                  </a:lnTo>
                  <a:lnTo>
                    <a:pt x="35207" y="42075"/>
                  </a:lnTo>
                  <a:lnTo>
                    <a:pt x="33385" y="43291"/>
                  </a:lnTo>
                  <a:lnTo>
                    <a:pt x="31569" y="44507"/>
                  </a:lnTo>
                  <a:lnTo>
                    <a:pt x="29141" y="45121"/>
                  </a:lnTo>
                  <a:lnTo>
                    <a:pt x="27319" y="45729"/>
                  </a:lnTo>
                  <a:lnTo>
                    <a:pt x="24880" y="45729"/>
                  </a:lnTo>
                  <a:lnTo>
                    <a:pt x="23064" y="46337"/>
                  </a:lnTo>
                  <a:lnTo>
                    <a:pt x="20637" y="45729"/>
                  </a:lnTo>
                  <a:lnTo>
                    <a:pt x="18209" y="45729"/>
                  </a:lnTo>
                  <a:lnTo>
                    <a:pt x="15782" y="45121"/>
                  </a:lnTo>
                  <a:lnTo>
                    <a:pt x="13965" y="44507"/>
                  </a:lnTo>
                  <a:lnTo>
                    <a:pt x="11538" y="43291"/>
                  </a:lnTo>
                  <a:lnTo>
                    <a:pt x="9716" y="42075"/>
                  </a:lnTo>
                  <a:lnTo>
                    <a:pt x="7899" y="40853"/>
                  </a:lnTo>
                  <a:lnTo>
                    <a:pt x="6077" y="39637"/>
                  </a:lnTo>
                  <a:lnTo>
                    <a:pt x="4261" y="37199"/>
                  </a:lnTo>
                  <a:lnTo>
                    <a:pt x="3033" y="35370"/>
                  </a:lnTo>
                  <a:lnTo>
                    <a:pt x="1816" y="33528"/>
                  </a:lnTo>
                  <a:lnTo>
                    <a:pt x="1211" y="31703"/>
                  </a:lnTo>
                  <a:lnTo>
                    <a:pt x="605" y="29266"/>
                  </a:lnTo>
                  <a:lnTo>
                    <a:pt x="0" y="27442"/>
                  </a:lnTo>
                  <a:lnTo>
                    <a:pt x="0" y="25004"/>
                  </a:lnTo>
                  <a:lnTo>
                    <a:pt x="0" y="22566"/>
                  </a:lnTo>
                  <a:lnTo>
                    <a:pt x="0" y="20129"/>
                  </a:lnTo>
                  <a:lnTo>
                    <a:pt x="0" y="18304"/>
                  </a:lnTo>
                  <a:lnTo>
                    <a:pt x="0" y="16463"/>
                  </a:lnTo>
                  <a:lnTo>
                    <a:pt x="1211" y="14633"/>
                  </a:lnTo>
                  <a:lnTo>
                    <a:pt x="1816" y="12195"/>
                  </a:lnTo>
                  <a:lnTo>
                    <a:pt x="3033" y="10980"/>
                  </a:lnTo>
                  <a:lnTo>
                    <a:pt x="3650" y="9149"/>
                  </a:lnTo>
                  <a:lnTo>
                    <a:pt x="5472" y="7325"/>
                  </a:lnTo>
                  <a:lnTo>
                    <a:pt x="7899" y="4280"/>
                  </a:lnTo>
                  <a:lnTo>
                    <a:pt x="10932" y="2449"/>
                  </a:lnTo>
                  <a:lnTo>
                    <a:pt x="12748" y="1233"/>
                  </a:lnTo>
                  <a:lnTo>
                    <a:pt x="14571" y="626"/>
                  </a:lnTo>
                  <a:lnTo>
                    <a:pt x="16998"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1" name="Shape 4318"/>
            <p:cNvSpPr>
              <a:spLocks/>
            </p:cNvSpPr>
            <p:nvPr/>
          </p:nvSpPr>
          <p:spPr bwMode="auto">
            <a:xfrm>
              <a:off x="17770" y="548"/>
              <a:ext cx="152" cy="104"/>
            </a:xfrm>
            <a:custGeom>
              <a:avLst/>
              <a:gdLst>
                <a:gd name="T0" fmla="*/ 49 w 15176"/>
                <a:gd name="T1" fmla="*/ 0 h 10371"/>
                <a:gd name="T2" fmla="*/ 103 w 15176"/>
                <a:gd name="T3" fmla="*/ 0 h 10371"/>
                <a:gd name="T4" fmla="*/ 152 w 15176"/>
                <a:gd name="T5" fmla="*/ 73 h 10371"/>
                <a:gd name="T6" fmla="*/ 103 w 15176"/>
                <a:gd name="T7" fmla="*/ 104 h 10371"/>
                <a:gd name="T8" fmla="*/ 55 w 15176"/>
                <a:gd name="T9" fmla="*/ 104 h 10371"/>
                <a:gd name="T10" fmla="*/ 0 w 15176"/>
                <a:gd name="T11" fmla="*/ 67 h 10371"/>
                <a:gd name="T12" fmla="*/ 49 w 15176"/>
                <a:gd name="T13" fmla="*/ 0 h 10371"/>
                <a:gd name="T14" fmla="*/ 0 60000 65536"/>
                <a:gd name="T15" fmla="*/ 0 60000 65536"/>
                <a:gd name="T16" fmla="*/ 0 60000 65536"/>
                <a:gd name="T17" fmla="*/ 0 60000 65536"/>
                <a:gd name="T18" fmla="*/ 0 60000 65536"/>
                <a:gd name="T19" fmla="*/ 0 60000 65536"/>
                <a:gd name="T20" fmla="*/ 0 60000 65536"/>
                <a:gd name="T21" fmla="*/ 0 w 15176"/>
                <a:gd name="T22" fmla="*/ 0 h 10371"/>
                <a:gd name="T23" fmla="*/ 15176 w 15176"/>
                <a:gd name="T24" fmla="*/ 10371 h 103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76" h="10371">
                  <a:moveTo>
                    <a:pt x="4849" y="0"/>
                  </a:moveTo>
                  <a:lnTo>
                    <a:pt x="10310" y="0"/>
                  </a:lnTo>
                  <a:lnTo>
                    <a:pt x="15176" y="7325"/>
                  </a:lnTo>
                  <a:lnTo>
                    <a:pt x="10310" y="10371"/>
                  </a:lnTo>
                  <a:lnTo>
                    <a:pt x="5461" y="10371"/>
                  </a:lnTo>
                  <a:lnTo>
                    <a:pt x="0" y="6717"/>
                  </a:lnTo>
                  <a:lnTo>
                    <a:pt x="4849"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2" name="Shape 4319"/>
            <p:cNvSpPr>
              <a:spLocks/>
            </p:cNvSpPr>
            <p:nvPr/>
          </p:nvSpPr>
          <p:spPr bwMode="auto">
            <a:xfrm>
              <a:off x="16544" y="5419"/>
              <a:ext cx="134" cy="464"/>
            </a:xfrm>
            <a:custGeom>
              <a:avLst/>
              <a:gdLst>
                <a:gd name="T0" fmla="*/ 6 w 13342"/>
                <a:gd name="T1" fmla="*/ 0 h 46337"/>
                <a:gd name="T2" fmla="*/ 134 w 13342"/>
                <a:gd name="T3" fmla="*/ 37 h 46337"/>
                <a:gd name="T4" fmla="*/ 104 w 13342"/>
                <a:gd name="T5" fmla="*/ 464 h 46337"/>
                <a:gd name="T6" fmla="*/ 0 w 13342"/>
                <a:gd name="T7" fmla="*/ 464 h 46337"/>
                <a:gd name="T8" fmla="*/ 6 w 13342"/>
                <a:gd name="T9" fmla="*/ 0 h 46337"/>
                <a:gd name="T10" fmla="*/ 0 60000 65536"/>
                <a:gd name="T11" fmla="*/ 0 60000 65536"/>
                <a:gd name="T12" fmla="*/ 0 60000 65536"/>
                <a:gd name="T13" fmla="*/ 0 60000 65536"/>
                <a:gd name="T14" fmla="*/ 0 60000 65536"/>
                <a:gd name="T15" fmla="*/ 0 w 13342"/>
                <a:gd name="T16" fmla="*/ 0 h 46337"/>
                <a:gd name="T17" fmla="*/ 13342 w 13342"/>
                <a:gd name="T18" fmla="*/ 46337 h 46337"/>
              </a:gdLst>
              <a:ahLst/>
              <a:cxnLst>
                <a:cxn ang="T10">
                  <a:pos x="T0" y="T1"/>
                </a:cxn>
                <a:cxn ang="T11">
                  <a:pos x="T2" y="T3"/>
                </a:cxn>
                <a:cxn ang="T12">
                  <a:pos x="T4" y="T5"/>
                </a:cxn>
                <a:cxn ang="T13">
                  <a:pos x="T6" y="T7"/>
                </a:cxn>
                <a:cxn ang="T14">
                  <a:pos x="T8" y="T9"/>
                </a:cxn>
              </a:cxnLst>
              <a:rect l="T15" t="T16" r="T17" b="T18"/>
              <a:pathLst>
                <a:path w="13342" h="46337">
                  <a:moveTo>
                    <a:pt x="605" y="0"/>
                  </a:moveTo>
                  <a:lnTo>
                    <a:pt x="13342" y="3671"/>
                  </a:lnTo>
                  <a:lnTo>
                    <a:pt x="10310" y="46337"/>
                  </a:lnTo>
                  <a:lnTo>
                    <a:pt x="0" y="46337"/>
                  </a:lnTo>
                  <a:lnTo>
                    <a:pt x="605" y="0"/>
                  </a:lnTo>
                  <a:close/>
                </a:path>
              </a:pathLst>
            </a:custGeom>
            <a:solidFill>
              <a:srgbClr val="FFFFFF"/>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3" name="Shape 4320"/>
            <p:cNvSpPr>
              <a:spLocks/>
            </p:cNvSpPr>
            <p:nvPr/>
          </p:nvSpPr>
          <p:spPr bwMode="auto">
            <a:xfrm>
              <a:off x="16496" y="5407"/>
              <a:ext cx="139" cy="469"/>
            </a:xfrm>
            <a:custGeom>
              <a:avLst/>
              <a:gdLst>
                <a:gd name="T0" fmla="*/ 6 w 13954"/>
                <a:gd name="T1" fmla="*/ 0 h 46945"/>
                <a:gd name="T2" fmla="*/ 139 w 13954"/>
                <a:gd name="T3" fmla="*/ 37 h 46945"/>
                <a:gd name="T4" fmla="*/ 103 w 13954"/>
                <a:gd name="T5" fmla="*/ 469 h 46945"/>
                <a:gd name="T6" fmla="*/ 0 w 13954"/>
                <a:gd name="T7" fmla="*/ 469 h 46945"/>
                <a:gd name="T8" fmla="*/ 6 w 13954"/>
                <a:gd name="T9" fmla="*/ 0 h 46945"/>
                <a:gd name="T10" fmla="*/ 0 60000 65536"/>
                <a:gd name="T11" fmla="*/ 0 60000 65536"/>
                <a:gd name="T12" fmla="*/ 0 60000 65536"/>
                <a:gd name="T13" fmla="*/ 0 60000 65536"/>
                <a:gd name="T14" fmla="*/ 0 60000 65536"/>
                <a:gd name="T15" fmla="*/ 0 w 13954"/>
                <a:gd name="T16" fmla="*/ 0 h 46945"/>
                <a:gd name="T17" fmla="*/ 13954 w 13954"/>
                <a:gd name="T18" fmla="*/ 46945 h 46945"/>
              </a:gdLst>
              <a:ahLst/>
              <a:cxnLst>
                <a:cxn ang="T10">
                  <a:pos x="T0" y="T1"/>
                </a:cxn>
                <a:cxn ang="T11">
                  <a:pos x="T2" y="T3"/>
                </a:cxn>
                <a:cxn ang="T12">
                  <a:pos x="T4" y="T5"/>
                </a:cxn>
                <a:cxn ang="T13">
                  <a:pos x="T6" y="T7"/>
                </a:cxn>
                <a:cxn ang="T14">
                  <a:pos x="T8" y="T9"/>
                </a:cxn>
              </a:cxnLst>
              <a:rect l="T15" t="T16" r="T17" b="T18"/>
              <a:pathLst>
                <a:path w="13954" h="46945">
                  <a:moveTo>
                    <a:pt x="605" y="0"/>
                  </a:moveTo>
                  <a:lnTo>
                    <a:pt x="13954" y="3671"/>
                  </a:lnTo>
                  <a:lnTo>
                    <a:pt x="10315" y="46945"/>
                  </a:lnTo>
                  <a:lnTo>
                    <a:pt x="0" y="46945"/>
                  </a:lnTo>
                  <a:lnTo>
                    <a:pt x="605"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4" name="Shape 4321"/>
            <p:cNvSpPr>
              <a:spLocks/>
            </p:cNvSpPr>
            <p:nvPr/>
          </p:nvSpPr>
          <p:spPr bwMode="auto">
            <a:xfrm>
              <a:off x="15713" y="2316"/>
              <a:ext cx="6961" cy="3384"/>
            </a:xfrm>
            <a:custGeom>
              <a:avLst/>
              <a:gdLst>
                <a:gd name="T0" fmla="*/ 1554 w 696118"/>
                <a:gd name="T1" fmla="*/ 146 h 338346"/>
                <a:gd name="T2" fmla="*/ 1456 w 696118"/>
                <a:gd name="T3" fmla="*/ 183 h 338346"/>
                <a:gd name="T4" fmla="*/ 1353 w 696118"/>
                <a:gd name="T5" fmla="*/ 232 h 338346"/>
                <a:gd name="T6" fmla="*/ 1238 w 696118"/>
                <a:gd name="T7" fmla="*/ 293 h 338346"/>
                <a:gd name="T8" fmla="*/ 1099 w 696118"/>
                <a:gd name="T9" fmla="*/ 384 h 338346"/>
                <a:gd name="T10" fmla="*/ 953 w 696118"/>
                <a:gd name="T11" fmla="*/ 494 h 338346"/>
                <a:gd name="T12" fmla="*/ 807 w 696118"/>
                <a:gd name="T13" fmla="*/ 628 h 338346"/>
                <a:gd name="T14" fmla="*/ 655 w 696118"/>
                <a:gd name="T15" fmla="*/ 787 h 338346"/>
                <a:gd name="T16" fmla="*/ 516 w 696118"/>
                <a:gd name="T17" fmla="*/ 976 h 338346"/>
                <a:gd name="T18" fmla="*/ 388 w 696118"/>
                <a:gd name="T19" fmla="*/ 1189 h 338346"/>
                <a:gd name="T20" fmla="*/ 285 w 696118"/>
                <a:gd name="T21" fmla="*/ 1439 h 338346"/>
                <a:gd name="T22" fmla="*/ 200 w 696118"/>
                <a:gd name="T23" fmla="*/ 1719 h 338346"/>
                <a:gd name="T24" fmla="*/ 152 w 696118"/>
                <a:gd name="T25" fmla="*/ 2036 h 338346"/>
                <a:gd name="T26" fmla="*/ 140 w 696118"/>
                <a:gd name="T27" fmla="*/ 2384 h 338346"/>
                <a:gd name="T28" fmla="*/ 170 w 696118"/>
                <a:gd name="T29" fmla="*/ 2780 h 338346"/>
                <a:gd name="T30" fmla="*/ 237 w 696118"/>
                <a:gd name="T31" fmla="*/ 2994 h 338346"/>
                <a:gd name="T32" fmla="*/ 394 w 696118"/>
                <a:gd name="T33" fmla="*/ 3018 h 338346"/>
                <a:gd name="T34" fmla="*/ 655 w 696118"/>
                <a:gd name="T35" fmla="*/ 3055 h 338346"/>
                <a:gd name="T36" fmla="*/ 1014 w 696118"/>
                <a:gd name="T37" fmla="*/ 3097 h 338346"/>
                <a:gd name="T38" fmla="*/ 1450 w 696118"/>
                <a:gd name="T39" fmla="*/ 3146 h 338346"/>
                <a:gd name="T40" fmla="*/ 1948 w 696118"/>
                <a:gd name="T41" fmla="*/ 3195 h 338346"/>
                <a:gd name="T42" fmla="*/ 2488 w 696118"/>
                <a:gd name="T43" fmla="*/ 3232 h 338346"/>
                <a:gd name="T44" fmla="*/ 3059 w 696118"/>
                <a:gd name="T45" fmla="*/ 3256 h 338346"/>
                <a:gd name="T46" fmla="*/ 3641 w 696118"/>
                <a:gd name="T47" fmla="*/ 3262 h 338346"/>
                <a:gd name="T48" fmla="*/ 4224 w 696118"/>
                <a:gd name="T49" fmla="*/ 3250 h 338346"/>
                <a:gd name="T50" fmla="*/ 4782 w 696118"/>
                <a:gd name="T51" fmla="*/ 3201 h 338346"/>
                <a:gd name="T52" fmla="*/ 5316 w 696118"/>
                <a:gd name="T53" fmla="*/ 3128 h 338346"/>
                <a:gd name="T54" fmla="*/ 5796 w 696118"/>
                <a:gd name="T55" fmla="*/ 3012 h 338346"/>
                <a:gd name="T56" fmla="*/ 6208 w 696118"/>
                <a:gd name="T57" fmla="*/ 2854 h 338346"/>
                <a:gd name="T58" fmla="*/ 6542 w 696118"/>
                <a:gd name="T59" fmla="*/ 2640 h 338346"/>
                <a:gd name="T60" fmla="*/ 6785 w 696118"/>
                <a:gd name="T61" fmla="*/ 2378 h 338346"/>
                <a:gd name="T62" fmla="*/ 6876 w 696118"/>
                <a:gd name="T63" fmla="*/ 2280 h 338346"/>
                <a:gd name="T64" fmla="*/ 6955 w 696118"/>
                <a:gd name="T65" fmla="*/ 2274 h 338346"/>
                <a:gd name="T66" fmla="*/ 6949 w 696118"/>
                <a:gd name="T67" fmla="*/ 2317 h 338346"/>
                <a:gd name="T68" fmla="*/ 6912 w 696118"/>
                <a:gd name="T69" fmla="*/ 2402 h 338346"/>
                <a:gd name="T70" fmla="*/ 6858 w 696118"/>
                <a:gd name="T71" fmla="*/ 2506 h 338346"/>
                <a:gd name="T72" fmla="*/ 6755 w 696118"/>
                <a:gd name="T73" fmla="*/ 2622 h 338346"/>
                <a:gd name="T74" fmla="*/ 6615 w 696118"/>
                <a:gd name="T75" fmla="*/ 2750 h 338346"/>
                <a:gd name="T76" fmla="*/ 6415 w 696118"/>
                <a:gd name="T77" fmla="*/ 2884 h 338346"/>
                <a:gd name="T78" fmla="*/ 6148 w 696118"/>
                <a:gd name="T79" fmla="*/ 3012 h 338346"/>
                <a:gd name="T80" fmla="*/ 5796 w 696118"/>
                <a:gd name="T81" fmla="*/ 3128 h 338346"/>
                <a:gd name="T82" fmla="*/ 5365 w 696118"/>
                <a:gd name="T83" fmla="*/ 3232 h 338346"/>
                <a:gd name="T84" fmla="*/ 4831 w 696118"/>
                <a:gd name="T85" fmla="*/ 3311 h 338346"/>
                <a:gd name="T86" fmla="*/ 4200 w 696118"/>
                <a:gd name="T87" fmla="*/ 3366 h 338346"/>
                <a:gd name="T88" fmla="*/ 3441 w 696118"/>
                <a:gd name="T89" fmla="*/ 3378 h 338346"/>
                <a:gd name="T90" fmla="*/ 2555 w 696118"/>
                <a:gd name="T91" fmla="*/ 3354 h 338346"/>
                <a:gd name="T92" fmla="*/ 1542 w 696118"/>
                <a:gd name="T93" fmla="*/ 3274 h 338346"/>
                <a:gd name="T94" fmla="*/ 382 w 696118"/>
                <a:gd name="T95" fmla="*/ 3146 h 338346"/>
                <a:gd name="T96" fmla="*/ 55 w 696118"/>
                <a:gd name="T97" fmla="*/ 3067 h 338346"/>
                <a:gd name="T98" fmla="*/ 42 w 696118"/>
                <a:gd name="T99" fmla="*/ 2976 h 338346"/>
                <a:gd name="T100" fmla="*/ 24 w 696118"/>
                <a:gd name="T101" fmla="*/ 2847 h 338346"/>
                <a:gd name="T102" fmla="*/ 6 w 696118"/>
                <a:gd name="T103" fmla="*/ 2689 h 338346"/>
                <a:gd name="T104" fmla="*/ 0 w 696118"/>
                <a:gd name="T105" fmla="*/ 2500 h 338346"/>
                <a:gd name="T106" fmla="*/ 6 w 696118"/>
                <a:gd name="T107" fmla="*/ 2280 h 338346"/>
                <a:gd name="T108" fmla="*/ 24 w 696118"/>
                <a:gd name="T109" fmla="*/ 2043 h 338346"/>
                <a:gd name="T110" fmla="*/ 61 w 696118"/>
                <a:gd name="T111" fmla="*/ 1793 h 338346"/>
                <a:gd name="T112" fmla="*/ 121 w 696118"/>
                <a:gd name="T113" fmla="*/ 1530 h 338346"/>
                <a:gd name="T114" fmla="*/ 218 w 696118"/>
                <a:gd name="T115" fmla="*/ 1268 h 338346"/>
                <a:gd name="T116" fmla="*/ 346 w 696118"/>
                <a:gd name="T117" fmla="*/ 1012 h 338346"/>
                <a:gd name="T118" fmla="*/ 510 w 696118"/>
                <a:gd name="T119" fmla="*/ 768 h 338346"/>
                <a:gd name="T120" fmla="*/ 716 w 696118"/>
                <a:gd name="T121" fmla="*/ 524 h 338346"/>
                <a:gd name="T122" fmla="*/ 971 w 696118"/>
                <a:gd name="T123" fmla="*/ 311 h 338346"/>
                <a:gd name="T124" fmla="*/ 1281 w 696118"/>
                <a:gd name="T125" fmla="*/ 122 h 3383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6118"/>
                <a:gd name="T190" fmla="*/ 0 h 338346"/>
                <a:gd name="T191" fmla="*/ 696118 w 696118"/>
                <a:gd name="T192" fmla="*/ 338346 h 3383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6118" h="338346">
                  <a:moveTo>
                    <a:pt x="155371" y="0"/>
                  </a:moveTo>
                  <a:lnTo>
                    <a:pt x="157799" y="14633"/>
                  </a:lnTo>
                  <a:lnTo>
                    <a:pt x="156582" y="14633"/>
                  </a:lnTo>
                  <a:lnTo>
                    <a:pt x="155371" y="14633"/>
                  </a:lnTo>
                  <a:lnTo>
                    <a:pt x="152944" y="15849"/>
                  </a:lnTo>
                  <a:lnTo>
                    <a:pt x="149911" y="17065"/>
                  </a:lnTo>
                  <a:lnTo>
                    <a:pt x="147489" y="17679"/>
                  </a:lnTo>
                  <a:lnTo>
                    <a:pt x="145650" y="18287"/>
                  </a:lnTo>
                  <a:lnTo>
                    <a:pt x="143228" y="19503"/>
                  </a:lnTo>
                  <a:lnTo>
                    <a:pt x="140800" y="20725"/>
                  </a:lnTo>
                  <a:lnTo>
                    <a:pt x="137768" y="21333"/>
                  </a:lnTo>
                  <a:lnTo>
                    <a:pt x="135340" y="23157"/>
                  </a:lnTo>
                  <a:lnTo>
                    <a:pt x="132912" y="24378"/>
                  </a:lnTo>
                  <a:lnTo>
                    <a:pt x="129879" y="26220"/>
                  </a:lnTo>
                  <a:lnTo>
                    <a:pt x="126852" y="28044"/>
                  </a:lnTo>
                  <a:lnTo>
                    <a:pt x="123819" y="29266"/>
                  </a:lnTo>
                  <a:lnTo>
                    <a:pt x="120164" y="31698"/>
                  </a:lnTo>
                  <a:lnTo>
                    <a:pt x="117131" y="33528"/>
                  </a:lnTo>
                  <a:lnTo>
                    <a:pt x="113492" y="35966"/>
                  </a:lnTo>
                  <a:lnTo>
                    <a:pt x="109854" y="38403"/>
                  </a:lnTo>
                  <a:lnTo>
                    <a:pt x="106216" y="40835"/>
                  </a:lnTo>
                  <a:lnTo>
                    <a:pt x="103183" y="43899"/>
                  </a:lnTo>
                  <a:lnTo>
                    <a:pt x="98922" y="46337"/>
                  </a:lnTo>
                  <a:lnTo>
                    <a:pt x="95284" y="49377"/>
                  </a:lnTo>
                  <a:lnTo>
                    <a:pt x="91645" y="52422"/>
                  </a:lnTo>
                  <a:lnTo>
                    <a:pt x="88001" y="56082"/>
                  </a:lnTo>
                  <a:lnTo>
                    <a:pt x="83757" y="59128"/>
                  </a:lnTo>
                  <a:lnTo>
                    <a:pt x="80724" y="62794"/>
                  </a:lnTo>
                  <a:lnTo>
                    <a:pt x="76480" y="66448"/>
                  </a:lnTo>
                  <a:lnTo>
                    <a:pt x="73430" y="70715"/>
                  </a:lnTo>
                  <a:lnTo>
                    <a:pt x="69186" y="74369"/>
                  </a:lnTo>
                  <a:lnTo>
                    <a:pt x="65548" y="78648"/>
                  </a:lnTo>
                  <a:lnTo>
                    <a:pt x="61910" y="82910"/>
                  </a:lnTo>
                  <a:lnTo>
                    <a:pt x="58271" y="87780"/>
                  </a:lnTo>
                  <a:lnTo>
                    <a:pt x="54627" y="92047"/>
                  </a:lnTo>
                  <a:lnTo>
                    <a:pt x="51583" y="97543"/>
                  </a:lnTo>
                  <a:lnTo>
                    <a:pt x="48550" y="102419"/>
                  </a:lnTo>
                  <a:lnTo>
                    <a:pt x="44912" y="107897"/>
                  </a:lnTo>
                  <a:lnTo>
                    <a:pt x="41879" y="113392"/>
                  </a:lnTo>
                  <a:lnTo>
                    <a:pt x="38846" y="118876"/>
                  </a:lnTo>
                  <a:lnTo>
                    <a:pt x="35813" y="124359"/>
                  </a:lnTo>
                  <a:lnTo>
                    <a:pt x="33385" y="131071"/>
                  </a:lnTo>
                  <a:lnTo>
                    <a:pt x="30958" y="137162"/>
                  </a:lnTo>
                  <a:lnTo>
                    <a:pt x="28536" y="143880"/>
                  </a:lnTo>
                  <a:lnTo>
                    <a:pt x="26091" y="150579"/>
                  </a:lnTo>
                  <a:lnTo>
                    <a:pt x="24275" y="157887"/>
                  </a:lnTo>
                  <a:lnTo>
                    <a:pt x="21848" y="164604"/>
                  </a:lnTo>
                  <a:lnTo>
                    <a:pt x="20031" y="171912"/>
                  </a:lnTo>
                  <a:lnTo>
                    <a:pt x="18209" y="179237"/>
                  </a:lnTo>
                  <a:lnTo>
                    <a:pt x="17604" y="187153"/>
                  </a:lnTo>
                  <a:lnTo>
                    <a:pt x="15782" y="195086"/>
                  </a:lnTo>
                  <a:lnTo>
                    <a:pt x="15176" y="203616"/>
                  </a:lnTo>
                  <a:lnTo>
                    <a:pt x="13966" y="211548"/>
                  </a:lnTo>
                  <a:lnTo>
                    <a:pt x="13966" y="220686"/>
                  </a:lnTo>
                  <a:lnTo>
                    <a:pt x="13354" y="229227"/>
                  </a:lnTo>
                  <a:lnTo>
                    <a:pt x="13966" y="238365"/>
                  </a:lnTo>
                  <a:lnTo>
                    <a:pt x="13966" y="248122"/>
                  </a:lnTo>
                  <a:lnTo>
                    <a:pt x="15176" y="257868"/>
                  </a:lnTo>
                  <a:lnTo>
                    <a:pt x="15782" y="267631"/>
                  </a:lnTo>
                  <a:lnTo>
                    <a:pt x="16998" y="277985"/>
                  </a:lnTo>
                  <a:lnTo>
                    <a:pt x="18209" y="288356"/>
                  </a:lnTo>
                  <a:lnTo>
                    <a:pt x="20637" y="299334"/>
                  </a:lnTo>
                  <a:lnTo>
                    <a:pt x="21848" y="299334"/>
                  </a:lnTo>
                  <a:lnTo>
                    <a:pt x="23669" y="299334"/>
                  </a:lnTo>
                  <a:lnTo>
                    <a:pt x="26702" y="299943"/>
                  </a:lnTo>
                  <a:lnTo>
                    <a:pt x="30353" y="299943"/>
                  </a:lnTo>
                  <a:lnTo>
                    <a:pt x="34602" y="300550"/>
                  </a:lnTo>
                  <a:lnTo>
                    <a:pt x="39451" y="301772"/>
                  </a:lnTo>
                  <a:lnTo>
                    <a:pt x="44912" y="302380"/>
                  </a:lnTo>
                  <a:lnTo>
                    <a:pt x="50977" y="302988"/>
                  </a:lnTo>
                  <a:lnTo>
                    <a:pt x="58271" y="304204"/>
                  </a:lnTo>
                  <a:lnTo>
                    <a:pt x="65548" y="305426"/>
                  </a:lnTo>
                  <a:lnTo>
                    <a:pt x="74042" y="306642"/>
                  </a:lnTo>
                  <a:lnTo>
                    <a:pt x="82547" y="307250"/>
                  </a:lnTo>
                  <a:lnTo>
                    <a:pt x="91645" y="309080"/>
                  </a:lnTo>
                  <a:lnTo>
                    <a:pt x="101360" y="309688"/>
                  </a:lnTo>
                  <a:lnTo>
                    <a:pt x="112276" y="310904"/>
                  </a:lnTo>
                  <a:lnTo>
                    <a:pt x="122591" y="312137"/>
                  </a:lnTo>
                  <a:lnTo>
                    <a:pt x="133523" y="313359"/>
                  </a:lnTo>
                  <a:lnTo>
                    <a:pt x="145044" y="314575"/>
                  </a:lnTo>
                  <a:lnTo>
                    <a:pt x="157193" y="315791"/>
                  </a:lnTo>
                  <a:lnTo>
                    <a:pt x="169319" y="317013"/>
                  </a:lnTo>
                  <a:lnTo>
                    <a:pt x="182073" y="318229"/>
                  </a:lnTo>
                  <a:lnTo>
                    <a:pt x="194822" y="319451"/>
                  </a:lnTo>
                  <a:lnTo>
                    <a:pt x="208170" y="320667"/>
                  </a:lnTo>
                  <a:lnTo>
                    <a:pt x="220919" y="321275"/>
                  </a:lnTo>
                  <a:lnTo>
                    <a:pt x="234867" y="322497"/>
                  </a:lnTo>
                  <a:lnTo>
                    <a:pt x="248832" y="323105"/>
                  </a:lnTo>
                  <a:lnTo>
                    <a:pt x="262786" y="324321"/>
                  </a:lnTo>
                  <a:lnTo>
                    <a:pt x="277357" y="324321"/>
                  </a:lnTo>
                  <a:lnTo>
                    <a:pt x="291322" y="324929"/>
                  </a:lnTo>
                  <a:lnTo>
                    <a:pt x="305875" y="325543"/>
                  </a:lnTo>
                  <a:lnTo>
                    <a:pt x="321057" y="326151"/>
                  </a:lnTo>
                  <a:lnTo>
                    <a:pt x="335005" y="326151"/>
                  </a:lnTo>
                  <a:lnTo>
                    <a:pt x="349576" y="326151"/>
                  </a:lnTo>
                  <a:lnTo>
                    <a:pt x="364146" y="326151"/>
                  </a:lnTo>
                  <a:lnTo>
                    <a:pt x="378706" y="326151"/>
                  </a:lnTo>
                  <a:lnTo>
                    <a:pt x="393276" y="325543"/>
                  </a:lnTo>
                  <a:lnTo>
                    <a:pt x="407830" y="325543"/>
                  </a:lnTo>
                  <a:lnTo>
                    <a:pt x="422400" y="324929"/>
                  </a:lnTo>
                  <a:lnTo>
                    <a:pt x="436971" y="324321"/>
                  </a:lnTo>
                  <a:lnTo>
                    <a:pt x="450925" y="323105"/>
                  </a:lnTo>
                  <a:lnTo>
                    <a:pt x="464890" y="321883"/>
                  </a:lnTo>
                  <a:lnTo>
                    <a:pt x="478233" y="320059"/>
                  </a:lnTo>
                  <a:lnTo>
                    <a:pt x="492198" y="318837"/>
                  </a:lnTo>
                  <a:lnTo>
                    <a:pt x="505552" y="317013"/>
                  </a:lnTo>
                  <a:lnTo>
                    <a:pt x="518900" y="315183"/>
                  </a:lnTo>
                  <a:lnTo>
                    <a:pt x="531649" y="312751"/>
                  </a:lnTo>
                  <a:lnTo>
                    <a:pt x="544386" y="310296"/>
                  </a:lnTo>
                  <a:lnTo>
                    <a:pt x="556529" y="307250"/>
                  </a:lnTo>
                  <a:lnTo>
                    <a:pt x="568055" y="304818"/>
                  </a:lnTo>
                  <a:lnTo>
                    <a:pt x="579593" y="301159"/>
                  </a:lnTo>
                  <a:lnTo>
                    <a:pt x="591119" y="297505"/>
                  </a:lnTo>
                  <a:lnTo>
                    <a:pt x="601446" y="293839"/>
                  </a:lnTo>
                  <a:lnTo>
                    <a:pt x="611756" y="289571"/>
                  </a:lnTo>
                  <a:lnTo>
                    <a:pt x="620855" y="285309"/>
                  </a:lnTo>
                  <a:lnTo>
                    <a:pt x="630570" y="281048"/>
                  </a:lnTo>
                  <a:lnTo>
                    <a:pt x="639064" y="275547"/>
                  </a:lnTo>
                  <a:lnTo>
                    <a:pt x="646963" y="270069"/>
                  </a:lnTo>
                  <a:lnTo>
                    <a:pt x="654240" y="263977"/>
                  </a:lnTo>
                  <a:lnTo>
                    <a:pt x="661517" y="258482"/>
                  </a:lnTo>
                  <a:lnTo>
                    <a:pt x="667583" y="251782"/>
                  </a:lnTo>
                  <a:lnTo>
                    <a:pt x="673666" y="245077"/>
                  </a:lnTo>
                  <a:lnTo>
                    <a:pt x="678515" y="237757"/>
                  </a:lnTo>
                  <a:lnTo>
                    <a:pt x="683370" y="231057"/>
                  </a:lnTo>
                  <a:lnTo>
                    <a:pt x="683975" y="229835"/>
                  </a:lnTo>
                  <a:lnTo>
                    <a:pt x="685797" y="229227"/>
                  </a:lnTo>
                  <a:lnTo>
                    <a:pt x="687614" y="228012"/>
                  </a:lnTo>
                  <a:lnTo>
                    <a:pt x="690041" y="228012"/>
                  </a:lnTo>
                  <a:lnTo>
                    <a:pt x="691857" y="227386"/>
                  </a:lnTo>
                  <a:lnTo>
                    <a:pt x="693697" y="227386"/>
                  </a:lnTo>
                  <a:lnTo>
                    <a:pt x="695513" y="227386"/>
                  </a:lnTo>
                  <a:lnTo>
                    <a:pt x="696118" y="227386"/>
                  </a:lnTo>
                  <a:lnTo>
                    <a:pt x="695513" y="228012"/>
                  </a:lnTo>
                  <a:lnTo>
                    <a:pt x="695513" y="229227"/>
                  </a:lnTo>
                  <a:lnTo>
                    <a:pt x="694908" y="231665"/>
                  </a:lnTo>
                  <a:lnTo>
                    <a:pt x="693697" y="234711"/>
                  </a:lnTo>
                  <a:lnTo>
                    <a:pt x="693086" y="235927"/>
                  </a:lnTo>
                  <a:lnTo>
                    <a:pt x="692469" y="238365"/>
                  </a:lnTo>
                  <a:lnTo>
                    <a:pt x="691252" y="240189"/>
                  </a:lnTo>
                  <a:lnTo>
                    <a:pt x="690647" y="242627"/>
                  </a:lnTo>
                  <a:lnTo>
                    <a:pt x="688830" y="245077"/>
                  </a:lnTo>
                  <a:lnTo>
                    <a:pt x="687614" y="247514"/>
                  </a:lnTo>
                  <a:lnTo>
                    <a:pt x="685797" y="250560"/>
                  </a:lnTo>
                  <a:lnTo>
                    <a:pt x="683975" y="253606"/>
                  </a:lnTo>
                  <a:lnTo>
                    <a:pt x="681548" y="256044"/>
                  </a:lnTo>
                  <a:lnTo>
                    <a:pt x="679120" y="259090"/>
                  </a:lnTo>
                  <a:lnTo>
                    <a:pt x="675482" y="262147"/>
                  </a:lnTo>
                  <a:lnTo>
                    <a:pt x="673060" y="265193"/>
                  </a:lnTo>
                  <a:lnTo>
                    <a:pt x="669416" y="268239"/>
                  </a:lnTo>
                  <a:lnTo>
                    <a:pt x="665766" y="271892"/>
                  </a:lnTo>
                  <a:lnTo>
                    <a:pt x="661517" y="274938"/>
                  </a:lnTo>
                  <a:lnTo>
                    <a:pt x="657273" y="278610"/>
                  </a:lnTo>
                  <a:lnTo>
                    <a:pt x="652424" y="281656"/>
                  </a:lnTo>
                  <a:lnTo>
                    <a:pt x="646963" y="284701"/>
                  </a:lnTo>
                  <a:lnTo>
                    <a:pt x="641491" y="288356"/>
                  </a:lnTo>
                  <a:lnTo>
                    <a:pt x="635426" y="291401"/>
                  </a:lnTo>
                  <a:lnTo>
                    <a:pt x="628754" y="294447"/>
                  </a:lnTo>
                  <a:lnTo>
                    <a:pt x="622083" y="298112"/>
                  </a:lnTo>
                  <a:lnTo>
                    <a:pt x="614789" y="301159"/>
                  </a:lnTo>
                  <a:lnTo>
                    <a:pt x="606901" y="304818"/>
                  </a:lnTo>
                  <a:lnTo>
                    <a:pt x="598414" y="307250"/>
                  </a:lnTo>
                  <a:lnTo>
                    <a:pt x="589297" y="310296"/>
                  </a:lnTo>
                  <a:lnTo>
                    <a:pt x="579593" y="312751"/>
                  </a:lnTo>
                  <a:lnTo>
                    <a:pt x="569878" y="315791"/>
                  </a:lnTo>
                  <a:lnTo>
                    <a:pt x="558957" y="318229"/>
                  </a:lnTo>
                  <a:lnTo>
                    <a:pt x="548025" y="320667"/>
                  </a:lnTo>
                  <a:lnTo>
                    <a:pt x="536504" y="323105"/>
                  </a:lnTo>
                  <a:lnTo>
                    <a:pt x="524355" y="325543"/>
                  </a:lnTo>
                  <a:lnTo>
                    <a:pt x="511013" y="327366"/>
                  </a:lnTo>
                  <a:lnTo>
                    <a:pt x="497658" y="329816"/>
                  </a:lnTo>
                  <a:lnTo>
                    <a:pt x="483099" y="331038"/>
                  </a:lnTo>
                  <a:lnTo>
                    <a:pt x="468528" y="332862"/>
                  </a:lnTo>
                  <a:lnTo>
                    <a:pt x="452741" y="334084"/>
                  </a:lnTo>
                  <a:lnTo>
                    <a:pt x="436366" y="335300"/>
                  </a:lnTo>
                  <a:lnTo>
                    <a:pt x="419979" y="336516"/>
                  </a:lnTo>
                  <a:lnTo>
                    <a:pt x="402375" y="337738"/>
                  </a:lnTo>
                  <a:lnTo>
                    <a:pt x="383555" y="337738"/>
                  </a:lnTo>
                  <a:lnTo>
                    <a:pt x="364146" y="338346"/>
                  </a:lnTo>
                  <a:lnTo>
                    <a:pt x="344115" y="337738"/>
                  </a:lnTo>
                  <a:lnTo>
                    <a:pt x="323479" y="337738"/>
                  </a:lnTo>
                  <a:lnTo>
                    <a:pt x="301631" y="337129"/>
                  </a:lnTo>
                  <a:lnTo>
                    <a:pt x="279173" y="336516"/>
                  </a:lnTo>
                  <a:lnTo>
                    <a:pt x="255504" y="335300"/>
                  </a:lnTo>
                  <a:lnTo>
                    <a:pt x="231840" y="334084"/>
                  </a:lnTo>
                  <a:lnTo>
                    <a:pt x="206954" y="332254"/>
                  </a:lnTo>
                  <a:lnTo>
                    <a:pt x="181468" y="329816"/>
                  </a:lnTo>
                  <a:lnTo>
                    <a:pt x="154160" y="327366"/>
                  </a:lnTo>
                  <a:lnTo>
                    <a:pt x="126852" y="324929"/>
                  </a:lnTo>
                  <a:lnTo>
                    <a:pt x="98316" y="321883"/>
                  </a:lnTo>
                  <a:lnTo>
                    <a:pt x="69186" y="318229"/>
                  </a:lnTo>
                  <a:lnTo>
                    <a:pt x="38240" y="314575"/>
                  </a:lnTo>
                  <a:lnTo>
                    <a:pt x="7288" y="310904"/>
                  </a:lnTo>
                  <a:lnTo>
                    <a:pt x="6683" y="309688"/>
                  </a:lnTo>
                  <a:lnTo>
                    <a:pt x="6078" y="307864"/>
                  </a:lnTo>
                  <a:lnTo>
                    <a:pt x="5472" y="306642"/>
                  </a:lnTo>
                  <a:lnTo>
                    <a:pt x="5472" y="304818"/>
                  </a:lnTo>
                  <a:lnTo>
                    <a:pt x="4867" y="302380"/>
                  </a:lnTo>
                  <a:lnTo>
                    <a:pt x="4867" y="300550"/>
                  </a:lnTo>
                  <a:lnTo>
                    <a:pt x="4244" y="297505"/>
                  </a:lnTo>
                  <a:lnTo>
                    <a:pt x="3639" y="295055"/>
                  </a:lnTo>
                  <a:lnTo>
                    <a:pt x="3033" y="292009"/>
                  </a:lnTo>
                  <a:lnTo>
                    <a:pt x="3033" y="288963"/>
                  </a:lnTo>
                  <a:lnTo>
                    <a:pt x="2428" y="284701"/>
                  </a:lnTo>
                  <a:lnTo>
                    <a:pt x="2428" y="281656"/>
                  </a:lnTo>
                  <a:lnTo>
                    <a:pt x="1817" y="277376"/>
                  </a:lnTo>
                  <a:lnTo>
                    <a:pt x="1817" y="273722"/>
                  </a:lnTo>
                  <a:lnTo>
                    <a:pt x="606" y="268847"/>
                  </a:lnTo>
                  <a:lnTo>
                    <a:pt x="606" y="263977"/>
                  </a:lnTo>
                  <a:lnTo>
                    <a:pt x="606" y="259090"/>
                  </a:lnTo>
                  <a:lnTo>
                    <a:pt x="606" y="254827"/>
                  </a:lnTo>
                  <a:lnTo>
                    <a:pt x="0" y="249952"/>
                  </a:lnTo>
                  <a:lnTo>
                    <a:pt x="0" y="244456"/>
                  </a:lnTo>
                  <a:lnTo>
                    <a:pt x="0" y="238973"/>
                  </a:lnTo>
                  <a:lnTo>
                    <a:pt x="606" y="234103"/>
                  </a:lnTo>
                  <a:lnTo>
                    <a:pt x="606" y="228012"/>
                  </a:lnTo>
                  <a:lnTo>
                    <a:pt x="606" y="221902"/>
                  </a:lnTo>
                  <a:lnTo>
                    <a:pt x="606" y="216425"/>
                  </a:lnTo>
                  <a:lnTo>
                    <a:pt x="1817" y="210315"/>
                  </a:lnTo>
                  <a:lnTo>
                    <a:pt x="2428" y="204223"/>
                  </a:lnTo>
                  <a:lnTo>
                    <a:pt x="3033" y="198132"/>
                  </a:lnTo>
                  <a:lnTo>
                    <a:pt x="3639" y="191420"/>
                  </a:lnTo>
                  <a:lnTo>
                    <a:pt x="5472" y="185937"/>
                  </a:lnTo>
                  <a:lnTo>
                    <a:pt x="6078" y="179237"/>
                  </a:lnTo>
                  <a:lnTo>
                    <a:pt x="7288" y="172520"/>
                  </a:lnTo>
                  <a:lnTo>
                    <a:pt x="8505" y="165820"/>
                  </a:lnTo>
                  <a:lnTo>
                    <a:pt x="10932" y="159717"/>
                  </a:lnTo>
                  <a:lnTo>
                    <a:pt x="12143" y="153017"/>
                  </a:lnTo>
                  <a:lnTo>
                    <a:pt x="14571" y="146926"/>
                  </a:lnTo>
                  <a:lnTo>
                    <a:pt x="16387" y="139600"/>
                  </a:lnTo>
                  <a:lnTo>
                    <a:pt x="19420" y="133509"/>
                  </a:lnTo>
                  <a:lnTo>
                    <a:pt x="21848" y="126809"/>
                  </a:lnTo>
                  <a:lnTo>
                    <a:pt x="24275" y="120705"/>
                  </a:lnTo>
                  <a:lnTo>
                    <a:pt x="27914" y="114005"/>
                  </a:lnTo>
                  <a:lnTo>
                    <a:pt x="30958" y="107897"/>
                  </a:lnTo>
                  <a:lnTo>
                    <a:pt x="34602" y="101197"/>
                  </a:lnTo>
                  <a:lnTo>
                    <a:pt x="38240" y="95105"/>
                  </a:lnTo>
                  <a:lnTo>
                    <a:pt x="42484" y="88394"/>
                  </a:lnTo>
                  <a:lnTo>
                    <a:pt x="46728" y="82910"/>
                  </a:lnTo>
                  <a:lnTo>
                    <a:pt x="50977" y="76818"/>
                  </a:lnTo>
                  <a:lnTo>
                    <a:pt x="56449" y="70102"/>
                  </a:lnTo>
                  <a:lnTo>
                    <a:pt x="60693" y="64015"/>
                  </a:lnTo>
                  <a:lnTo>
                    <a:pt x="66759" y="58515"/>
                  </a:lnTo>
                  <a:lnTo>
                    <a:pt x="71614" y="52422"/>
                  </a:lnTo>
                  <a:lnTo>
                    <a:pt x="77692" y="46945"/>
                  </a:lnTo>
                  <a:lnTo>
                    <a:pt x="83757" y="41450"/>
                  </a:lnTo>
                  <a:lnTo>
                    <a:pt x="91034" y="36574"/>
                  </a:lnTo>
                  <a:lnTo>
                    <a:pt x="97100" y="31090"/>
                  </a:lnTo>
                  <a:lnTo>
                    <a:pt x="104394" y="26220"/>
                  </a:lnTo>
                  <a:lnTo>
                    <a:pt x="111670" y="21333"/>
                  </a:lnTo>
                  <a:lnTo>
                    <a:pt x="120164" y="16458"/>
                  </a:lnTo>
                  <a:lnTo>
                    <a:pt x="128063" y="12195"/>
                  </a:lnTo>
                  <a:lnTo>
                    <a:pt x="137162" y="7916"/>
                  </a:lnTo>
                  <a:lnTo>
                    <a:pt x="145650" y="3654"/>
                  </a:lnTo>
                  <a:lnTo>
                    <a:pt x="155371"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5" name="Shape 4322"/>
            <p:cNvSpPr>
              <a:spLocks/>
            </p:cNvSpPr>
            <p:nvPr/>
          </p:nvSpPr>
          <p:spPr bwMode="auto">
            <a:xfrm>
              <a:off x="16247" y="5651"/>
              <a:ext cx="631" cy="469"/>
            </a:xfrm>
            <a:custGeom>
              <a:avLst/>
              <a:gdLst>
                <a:gd name="T0" fmla="*/ 570 w 63109"/>
                <a:gd name="T1" fmla="*/ 0 h 46948"/>
                <a:gd name="T2" fmla="*/ 582 w 63109"/>
                <a:gd name="T3" fmla="*/ 0 h 46948"/>
                <a:gd name="T4" fmla="*/ 631 w 63109"/>
                <a:gd name="T5" fmla="*/ 67 h 46948"/>
                <a:gd name="T6" fmla="*/ 73 w 63109"/>
                <a:gd name="T7" fmla="*/ 469 h 46948"/>
                <a:gd name="T8" fmla="*/ 0 w 63109"/>
                <a:gd name="T9" fmla="*/ 426 h 46948"/>
                <a:gd name="T10" fmla="*/ 6 w 63109"/>
                <a:gd name="T11" fmla="*/ 414 h 46948"/>
                <a:gd name="T12" fmla="*/ 30 w 63109"/>
                <a:gd name="T13" fmla="*/ 402 h 46948"/>
                <a:gd name="T14" fmla="*/ 36 w 63109"/>
                <a:gd name="T15" fmla="*/ 390 h 46948"/>
                <a:gd name="T16" fmla="*/ 55 w 63109"/>
                <a:gd name="T17" fmla="*/ 378 h 46948"/>
                <a:gd name="T18" fmla="*/ 73 w 63109"/>
                <a:gd name="T19" fmla="*/ 365 h 46948"/>
                <a:gd name="T20" fmla="*/ 97 w 63109"/>
                <a:gd name="T21" fmla="*/ 353 h 46948"/>
                <a:gd name="T22" fmla="*/ 115 w 63109"/>
                <a:gd name="T23" fmla="*/ 335 h 46948"/>
                <a:gd name="T24" fmla="*/ 139 w 63109"/>
                <a:gd name="T25" fmla="*/ 317 h 46948"/>
                <a:gd name="T26" fmla="*/ 164 w 63109"/>
                <a:gd name="T27" fmla="*/ 298 h 46948"/>
                <a:gd name="T28" fmla="*/ 188 w 63109"/>
                <a:gd name="T29" fmla="*/ 280 h 46948"/>
                <a:gd name="T30" fmla="*/ 212 w 63109"/>
                <a:gd name="T31" fmla="*/ 262 h 46948"/>
                <a:gd name="T32" fmla="*/ 243 w 63109"/>
                <a:gd name="T33" fmla="*/ 244 h 46948"/>
                <a:gd name="T34" fmla="*/ 267 w 63109"/>
                <a:gd name="T35" fmla="*/ 225 h 46948"/>
                <a:gd name="T36" fmla="*/ 297 w 63109"/>
                <a:gd name="T37" fmla="*/ 207 h 46948"/>
                <a:gd name="T38" fmla="*/ 322 w 63109"/>
                <a:gd name="T39" fmla="*/ 183 h 46948"/>
                <a:gd name="T40" fmla="*/ 346 w 63109"/>
                <a:gd name="T41" fmla="*/ 164 h 46948"/>
                <a:gd name="T42" fmla="*/ 370 w 63109"/>
                <a:gd name="T43" fmla="*/ 146 h 46948"/>
                <a:gd name="T44" fmla="*/ 400 w 63109"/>
                <a:gd name="T45" fmla="*/ 128 h 46948"/>
                <a:gd name="T46" fmla="*/ 425 w 63109"/>
                <a:gd name="T47" fmla="*/ 110 h 46948"/>
                <a:gd name="T48" fmla="*/ 449 w 63109"/>
                <a:gd name="T49" fmla="*/ 91 h 46948"/>
                <a:gd name="T50" fmla="*/ 467 w 63109"/>
                <a:gd name="T51" fmla="*/ 73 h 46948"/>
                <a:gd name="T52" fmla="*/ 491 w 63109"/>
                <a:gd name="T53" fmla="*/ 67 h 46948"/>
                <a:gd name="T54" fmla="*/ 528 w 63109"/>
                <a:gd name="T55" fmla="*/ 37 h 46948"/>
                <a:gd name="T56" fmla="*/ 552 w 63109"/>
                <a:gd name="T57" fmla="*/ 18 h 46948"/>
                <a:gd name="T58" fmla="*/ 570 w 63109"/>
                <a:gd name="T59" fmla="*/ 0 h 469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09"/>
                <a:gd name="T91" fmla="*/ 0 h 46948"/>
                <a:gd name="T92" fmla="*/ 63109 w 63109"/>
                <a:gd name="T93" fmla="*/ 46948 h 469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09" h="46948">
                  <a:moveTo>
                    <a:pt x="57043" y="0"/>
                  </a:moveTo>
                  <a:lnTo>
                    <a:pt x="58254" y="0"/>
                  </a:lnTo>
                  <a:lnTo>
                    <a:pt x="63109" y="6705"/>
                  </a:lnTo>
                  <a:lnTo>
                    <a:pt x="7277" y="46948"/>
                  </a:lnTo>
                  <a:lnTo>
                    <a:pt x="0" y="42671"/>
                  </a:lnTo>
                  <a:lnTo>
                    <a:pt x="606" y="41449"/>
                  </a:lnTo>
                  <a:lnTo>
                    <a:pt x="3033" y="40233"/>
                  </a:lnTo>
                  <a:lnTo>
                    <a:pt x="3638" y="39017"/>
                  </a:lnTo>
                  <a:lnTo>
                    <a:pt x="5461" y="37795"/>
                  </a:lnTo>
                  <a:lnTo>
                    <a:pt x="7277" y="36579"/>
                  </a:lnTo>
                  <a:lnTo>
                    <a:pt x="9704" y="35363"/>
                  </a:lnTo>
                  <a:lnTo>
                    <a:pt x="11526" y="33533"/>
                  </a:lnTo>
                  <a:lnTo>
                    <a:pt x="13948" y="31703"/>
                  </a:lnTo>
                  <a:lnTo>
                    <a:pt x="16376" y="29879"/>
                  </a:lnTo>
                  <a:lnTo>
                    <a:pt x="18803" y="28038"/>
                  </a:lnTo>
                  <a:lnTo>
                    <a:pt x="21231" y="26208"/>
                  </a:lnTo>
                  <a:lnTo>
                    <a:pt x="24275" y="24384"/>
                  </a:lnTo>
                  <a:lnTo>
                    <a:pt x="26702" y="22554"/>
                  </a:lnTo>
                  <a:lnTo>
                    <a:pt x="29735" y="20724"/>
                  </a:lnTo>
                  <a:lnTo>
                    <a:pt x="32163" y="18292"/>
                  </a:lnTo>
                  <a:lnTo>
                    <a:pt x="34585" y="16463"/>
                  </a:lnTo>
                  <a:lnTo>
                    <a:pt x="37012" y="14638"/>
                  </a:lnTo>
                  <a:lnTo>
                    <a:pt x="40045" y="12809"/>
                  </a:lnTo>
                  <a:lnTo>
                    <a:pt x="42472" y="10967"/>
                  </a:lnTo>
                  <a:lnTo>
                    <a:pt x="44900" y="9137"/>
                  </a:lnTo>
                  <a:lnTo>
                    <a:pt x="46734" y="7314"/>
                  </a:lnTo>
                  <a:lnTo>
                    <a:pt x="49156" y="6705"/>
                  </a:lnTo>
                  <a:lnTo>
                    <a:pt x="52799" y="3659"/>
                  </a:lnTo>
                  <a:lnTo>
                    <a:pt x="55221" y="1829"/>
                  </a:lnTo>
                  <a:lnTo>
                    <a:pt x="57043"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6" name="Shape 4323"/>
            <p:cNvSpPr>
              <a:spLocks/>
            </p:cNvSpPr>
            <p:nvPr/>
          </p:nvSpPr>
          <p:spPr bwMode="auto">
            <a:xfrm>
              <a:off x="16125" y="5572"/>
              <a:ext cx="862" cy="688"/>
            </a:xfrm>
            <a:custGeom>
              <a:avLst/>
              <a:gdLst>
                <a:gd name="T0" fmla="*/ 480 w 86185"/>
                <a:gd name="T1" fmla="*/ 0 h 68885"/>
                <a:gd name="T2" fmla="*/ 540 w 86185"/>
                <a:gd name="T3" fmla="*/ 0 h 68885"/>
                <a:gd name="T4" fmla="*/ 601 w 86185"/>
                <a:gd name="T5" fmla="*/ 12 h 68885"/>
                <a:gd name="T6" fmla="*/ 704 w 86185"/>
                <a:gd name="T7" fmla="*/ 43 h 68885"/>
                <a:gd name="T8" fmla="*/ 789 w 86185"/>
                <a:gd name="T9" fmla="*/ 91 h 68885"/>
                <a:gd name="T10" fmla="*/ 838 w 86185"/>
                <a:gd name="T11" fmla="*/ 170 h 68885"/>
                <a:gd name="T12" fmla="*/ 862 w 86185"/>
                <a:gd name="T13" fmla="*/ 238 h 68885"/>
                <a:gd name="T14" fmla="*/ 862 w 86185"/>
                <a:gd name="T15" fmla="*/ 304 h 68885"/>
                <a:gd name="T16" fmla="*/ 850 w 86185"/>
                <a:gd name="T17" fmla="*/ 365 h 68885"/>
                <a:gd name="T18" fmla="*/ 832 w 86185"/>
                <a:gd name="T19" fmla="*/ 420 h 68885"/>
                <a:gd name="T20" fmla="*/ 783 w 86185"/>
                <a:gd name="T21" fmla="*/ 511 h 68885"/>
                <a:gd name="T22" fmla="*/ 704 w 86185"/>
                <a:gd name="T23" fmla="*/ 591 h 68885"/>
                <a:gd name="T24" fmla="*/ 601 w 86185"/>
                <a:gd name="T25" fmla="*/ 652 h 68885"/>
                <a:gd name="T26" fmla="*/ 540 w 86185"/>
                <a:gd name="T27" fmla="*/ 670 h 68885"/>
                <a:gd name="T28" fmla="*/ 480 w 86185"/>
                <a:gd name="T29" fmla="*/ 682 h 68885"/>
                <a:gd name="T30" fmla="*/ 413 w 86185"/>
                <a:gd name="T31" fmla="*/ 682 h 68885"/>
                <a:gd name="T32" fmla="*/ 346 w 86185"/>
                <a:gd name="T33" fmla="*/ 676 h 68885"/>
                <a:gd name="T34" fmla="*/ 285 w 86185"/>
                <a:gd name="T35" fmla="*/ 664 h 68885"/>
                <a:gd name="T36" fmla="*/ 231 w 86185"/>
                <a:gd name="T37" fmla="*/ 639 h 68885"/>
                <a:gd name="T38" fmla="*/ 158 w 86185"/>
                <a:gd name="T39" fmla="*/ 609 h 68885"/>
                <a:gd name="T40" fmla="*/ 79 w 86185"/>
                <a:gd name="T41" fmla="*/ 536 h 68885"/>
                <a:gd name="T42" fmla="*/ 24 w 86185"/>
                <a:gd name="T43" fmla="*/ 457 h 68885"/>
                <a:gd name="T44" fmla="*/ 0 w 86185"/>
                <a:gd name="T45" fmla="*/ 359 h 68885"/>
                <a:gd name="T46" fmla="*/ 12 w 86185"/>
                <a:gd name="T47" fmla="*/ 304 h 68885"/>
                <a:gd name="T48" fmla="*/ 48 w 86185"/>
                <a:gd name="T49" fmla="*/ 219 h 68885"/>
                <a:gd name="T50" fmla="*/ 103 w 86185"/>
                <a:gd name="T51" fmla="*/ 128 h 68885"/>
                <a:gd name="T52" fmla="*/ 176 w 86185"/>
                <a:gd name="T53" fmla="*/ 67 h 68885"/>
                <a:gd name="T54" fmla="*/ 273 w 86185"/>
                <a:gd name="T55" fmla="*/ 18 h 68885"/>
                <a:gd name="T56" fmla="*/ 352 w 86185"/>
                <a:gd name="T57" fmla="*/ 6 h 68885"/>
                <a:gd name="T58" fmla="*/ 395 w 86185"/>
                <a:gd name="T59" fmla="*/ 30 h 68885"/>
                <a:gd name="T60" fmla="*/ 401 w 86185"/>
                <a:gd name="T61" fmla="*/ 67 h 68885"/>
                <a:gd name="T62" fmla="*/ 376 w 86185"/>
                <a:gd name="T63" fmla="*/ 97 h 68885"/>
                <a:gd name="T64" fmla="*/ 297 w 86185"/>
                <a:gd name="T65" fmla="*/ 122 h 68885"/>
                <a:gd name="T66" fmla="*/ 225 w 86185"/>
                <a:gd name="T67" fmla="*/ 152 h 68885"/>
                <a:gd name="T68" fmla="*/ 164 w 86185"/>
                <a:gd name="T69" fmla="*/ 207 h 68885"/>
                <a:gd name="T70" fmla="*/ 115 w 86185"/>
                <a:gd name="T71" fmla="*/ 268 h 68885"/>
                <a:gd name="T72" fmla="*/ 109 w 86185"/>
                <a:gd name="T73" fmla="*/ 353 h 68885"/>
                <a:gd name="T74" fmla="*/ 121 w 86185"/>
                <a:gd name="T75" fmla="*/ 420 h 68885"/>
                <a:gd name="T76" fmla="*/ 176 w 86185"/>
                <a:gd name="T77" fmla="*/ 487 h 68885"/>
                <a:gd name="T78" fmla="*/ 243 w 86185"/>
                <a:gd name="T79" fmla="*/ 530 h 68885"/>
                <a:gd name="T80" fmla="*/ 334 w 86185"/>
                <a:gd name="T81" fmla="*/ 566 h 68885"/>
                <a:gd name="T82" fmla="*/ 425 w 86185"/>
                <a:gd name="T83" fmla="*/ 585 h 68885"/>
                <a:gd name="T84" fmla="*/ 504 w 86185"/>
                <a:gd name="T85" fmla="*/ 572 h 68885"/>
                <a:gd name="T86" fmla="*/ 589 w 86185"/>
                <a:gd name="T87" fmla="*/ 542 h 68885"/>
                <a:gd name="T88" fmla="*/ 668 w 86185"/>
                <a:gd name="T89" fmla="*/ 493 h 68885"/>
                <a:gd name="T90" fmla="*/ 722 w 86185"/>
                <a:gd name="T91" fmla="*/ 420 h 68885"/>
                <a:gd name="T92" fmla="*/ 759 w 86185"/>
                <a:gd name="T93" fmla="*/ 341 h 68885"/>
                <a:gd name="T94" fmla="*/ 765 w 86185"/>
                <a:gd name="T95" fmla="*/ 262 h 68885"/>
                <a:gd name="T96" fmla="*/ 734 w 86185"/>
                <a:gd name="T97" fmla="*/ 201 h 68885"/>
                <a:gd name="T98" fmla="*/ 680 w 86185"/>
                <a:gd name="T99" fmla="*/ 152 h 68885"/>
                <a:gd name="T100" fmla="*/ 607 w 86185"/>
                <a:gd name="T101" fmla="*/ 122 h 68885"/>
                <a:gd name="T102" fmla="*/ 522 w 86185"/>
                <a:gd name="T103" fmla="*/ 104 h 68885"/>
                <a:gd name="T104" fmla="*/ 443 w 86185"/>
                <a:gd name="T105" fmla="*/ 97 h 68885"/>
                <a:gd name="T106" fmla="*/ 443 w 86185"/>
                <a:gd name="T107" fmla="*/ 55 h 68885"/>
                <a:gd name="T108" fmla="*/ 443 w 86185"/>
                <a:gd name="T109" fmla="*/ 0 h 68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185"/>
                <a:gd name="T166" fmla="*/ 0 h 68885"/>
                <a:gd name="T167" fmla="*/ 86185 w 86185"/>
                <a:gd name="T168" fmla="*/ 68885 h 68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185" h="68885">
                  <a:moveTo>
                    <a:pt x="44306" y="0"/>
                  </a:moveTo>
                  <a:lnTo>
                    <a:pt x="46122" y="0"/>
                  </a:lnTo>
                  <a:lnTo>
                    <a:pt x="47944" y="0"/>
                  </a:lnTo>
                  <a:lnTo>
                    <a:pt x="49761" y="0"/>
                  </a:lnTo>
                  <a:lnTo>
                    <a:pt x="52188" y="0"/>
                  </a:lnTo>
                  <a:lnTo>
                    <a:pt x="54010" y="0"/>
                  </a:lnTo>
                  <a:lnTo>
                    <a:pt x="55827" y="0"/>
                  </a:lnTo>
                  <a:lnTo>
                    <a:pt x="58254" y="608"/>
                  </a:lnTo>
                  <a:lnTo>
                    <a:pt x="60087" y="1216"/>
                  </a:lnTo>
                  <a:lnTo>
                    <a:pt x="63726" y="1824"/>
                  </a:lnTo>
                  <a:lnTo>
                    <a:pt x="67364" y="3046"/>
                  </a:lnTo>
                  <a:lnTo>
                    <a:pt x="70397" y="4273"/>
                  </a:lnTo>
                  <a:lnTo>
                    <a:pt x="73430" y="5495"/>
                  </a:lnTo>
                  <a:lnTo>
                    <a:pt x="75858" y="7319"/>
                  </a:lnTo>
                  <a:lnTo>
                    <a:pt x="78891" y="9149"/>
                  </a:lnTo>
                  <a:lnTo>
                    <a:pt x="80713" y="10973"/>
                  </a:lnTo>
                  <a:lnTo>
                    <a:pt x="83152" y="14633"/>
                  </a:lnTo>
                  <a:lnTo>
                    <a:pt x="83757" y="17065"/>
                  </a:lnTo>
                  <a:lnTo>
                    <a:pt x="85579" y="20737"/>
                  </a:lnTo>
                  <a:lnTo>
                    <a:pt x="85579" y="22566"/>
                  </a:lnTo>
                  <a:lnTo>
                    <a:pt x="86185" y="23782"/>
                  </a:lnTo>
                  <a:lnTo>
                    <a:pt x="86185" y="26220"/>
                  </a:lnTo>
                  <a:lnTo>
                    <a:pt x="86185" y="28652"/>
                  </a:lnTo>
                  <a:lnTo>
                    <a:pt x="86185" y="30482"/>
                  </a:lnTo>
                  <a:lnTo>
                    <a:pt x="85579" y="32312"/>
                  </a:lnTo>
                  <a:lnTo>
                    <a:pt x="85579" y="34136"/>
                  </a:lnTo>
                  <a:lnTo>
                    <a:pt x="84968" y="36574"/>
                  </a:lnTo>
                  <a:lnTo>
                    <a:pt x="84362" y="38415"/>
                  </a:lnTo>
                  <a:lnTo>
                    <a:pt x="83757" y="40245"/>
                  </a:lnTo>
                  <a:lnTo>
                    <a:pt x="83152" y="42069"/>
                  </a:lnTo>
                  <a:lnTo>
                    <a:pt x="82546" y="43898"/>
                  </a:lnTo>
                  <a:lnTo>
                    <a:pt x="80102" y="47553"/>
                  </a:lnTo>
                  <a:lnTo>
                    <a:pt x="78285" y="51206"/>
                  </a:lnTo>
                  <a:lnTo>
                    <a:pt x="75858" y="53645"/>
                  </a:lnTo>
                  <a:lnTo>
                    <a:pt x="73430" y="56703"/>
                  </a:lnTo>
                  <a:lnTo>
                    <a:pt x="70397" y="59139"/>
                  </a:lnTo>
                  <a:lnTo>
                    <a:pt x="67364" y="61576"/>
                  </a:lnTo>
                  <a:lnTo>
                    <a:pt x="63726" y="63403"/>
                  </a:lnTo>
                  <a:lnTo>
                    <a:pt x="60087" y="65231"/>
                  </a:lnTo>
                  <a:lnTo>
                    <a:pt x="58254" y="65840"/>
                  </a:lnTo>
                  <a:lnTo>
                    <a:pt x="55827" y="66449"/>
                  </a:lnTo>
                  <a:lnTo>
                    <a:pt x="54010" y="67058"/>
                  </a:lnTo>
                  <a:lnTo>
                    <a:pt x="52188" y="67667"/>
                  </a:lnTo>
                  <a:lnTo>
                    <a:pt x="49761" y="67667"/>
                  </a:lnTo>
                  <a:lnTo>
                    <a:pt x="47944" y="68276"/>
                  </a:lnTo>
                  <a:lnTo>
                    <a:pt x="46122" y="68276"/>
                  </a:lnTo>
                  <a:lnTo>
                    <a:pt x="43695" y="68885"/>
                  </a:lnTo>
                  <a:lnTo>
                    <a:pt x="41273" y="68276"/>
                  </a:lnTo>
                  <a:lnTo>
                    <a:pt x="38846" y="68276"/>
                  </a:lnTo>
                  <a:lnTo>
                    <a:pt x="37024" y="67667"/>
                  </a:lnTo>
                  <a:lnTo>
                    <a:pt x="34602" y="67667"/>
                  </a:lnTo>
                  <a:lnTo>
                    <a:pt x="32769" y="67058"/>
                  </a:lnTo>
                  <a:lnTo>
                    <a:pt x="30946" y="66449"/>
                  </a:lnTo>
                  <a:lnTo>
                    <a:pt x="28519" y="66449"/>
                  </a:lnTo>
                  <a:lnTo>
                    <a:pt x="26702" y="65840"/>
                  </a:lnTo>
                  <a:lnTo>
                    <a:pt x="24880" y="64622"/>
                  </a:lnTo>
                  <a:lnTo>
                    <a:pt x="23058" y="64012"/>
                  </a:lnTo>
                  <a:lnTo>
                    <a:pt x="21242" y="63403"/>
                  </a:lnTo>
                  <a:lnTo>
                    <a:pt x="19420" y="62794"/>
                  </a:lnTo>
                  <a:lnTo>
                    <a:pt x="15782" y="60967"/>
                  </a:lnTo>
                  <a:lnTo>
                    <a:pt x="13354" y="59139"/>
                  </a:lnTo>
                  <a:lnTo>
                    <a:pt x="10310" y="56094"/>
                  </a:lnTo>
                  <a:lnTo>
                    <a:pt x="7882" y="53645"/>
                  </a:lnTo>
                  <a:lnTo>
                    <a:pt x="5455" y="51206"/>
                  </a:lnTo>
                  <a:lnTo>
                    <a:pt x="3639" y="48768"/>
                  </a:lnTo>
                  <a:lnTo>
                    <a:pt x="2422" y="45723"/>
                  </a:lnTo>
                  <a:lnTo>
                    <a:pt x="1211" y="42069"/>
                  </a:lnTo>
                  <a:lnTo>
                    <a:pt x="0" y="39023"/>
                  </a:lnTo>
                  <a:lnTo>
                    <a:pt x="0" y="35966"/>
                  </a:lnTo>
                  <a:lnTo>
                    <a:pt x="0" y="34136"/>
                  </a:lnTo>
                  <a:lnTo>
                    <a:pt x="606" y="32312"/>
                  </a:lnTo>
                  <a:lnTo>
                    <a:pt x="1211" y="30482"/>
                  </a:lnTo>
                  <a:lnTo>
                    <a:pt x="1817" y="28652"/>
                  </a:lnTo>
                  <a:lnTo>
                    <a:pt x="3033" y="24998"/>
                  </a:lnTo>
                  <a:lnTo>
                    <a:pt x="4849" y="21953"/>
                  </a:lnTo>
                  <a:lnTo>
                    <a:pt x="6066" y="18895"/>
                  </a:lnTo>
                  <a:lnTo>
                    <a:pt x="7882" y="15849"/>
                  </a:lnTo>
                  <a:lnTo>
                    <a:pt x="10310" y="12803"/>
                  </a:lnTo>
                  <a:lnTo>
                    <a:pt x="12749" y="10973"/>
                  </a:lnTo>
                  <a:lnTo>
                    <a:pt x="14571" y="8541"/>
                  </a:lnTo>
                  <a:lnTo>
                    <a:pt x="17604" y="6711"/>
                  </a:lnTo>
                  <a:lnTo>
                    <a:pt x="20637" y="4273"/>
                  </a:lnTo>
                  <a:lnTo>
                    <a:pt x="23670" y="3046"/>
                  </a:lnTo>
                  <a:lnTo>
                    <a:pt x="27308" y="1824"/>
                  </a:lnTo>
                  <a:lnTo>
                    <a:pt x="30946" y="1216"/>
                  </a:lnTo>
                  <a:lnTo>
                    <a:pt x="33374" y="608"/>
                  </a:lnTo>
                  <a:lnTo>
                    <a:pt x="35207" y="608"/>
                  </a:lnTo>
                  <a:lnTo>
                    <a:pt x="37024" y="608"/>
                  </a:lnTo>
                  <a:lnTo>
                    <a:pt x="39451" y="608"/>
                  </a:lnTo>
                  <a:lnTo>
                    <a:pt x="39451" y="3046"/>
                  </a:lnTo>
                  <a:lnTo>
                    <a:pt x="40056" y="4888"/>
                  </a:lnTo>
                  <a:lnTo>
                    <a:pt x="40056" y="5495"/>
                  </a:lnTo>
                  <a:lnTo>
                    <a:pt x="40056" y="6711"/>
                  </a:lnTo>
                  <a:lnTo>
                    <a:pt x="40056" y="7928"/>
                  </a:lnTo>
                  <a:lnTo>
                    <a:pt x="40662" y="9757"/>
                  </a:lnTo>
                  <a:lnTo>
                    <a:pt x="37629" y="9757"/>
                  </a:lnTo>
                  <a:lnTo>
                    <a:pt x="34602" y="10366"/>
                  </a:lnTo>
                  <a:lnTo>
                    <a:pt x="32157" y="10973"/>
                  </a:lnTo>
                  <a:lnTo>
                    <a:pt x="29735" y="12195"/>
                  </a:lnTo>
                  <a:lnTo>
                    <a:pt x="26702" y="12803"/>
                  </a:lnTo>
                  <a:lnTo>
                    <a:pt x="24275" y="14019"/>
                  </a:lnTo>
                  <a:lnTo>
                    <a:pt x="22453" y="15241"/>
                  </a:lnTo>
                  <a:lnTo>
                    <a:pt x="20637" y="17065"/>
                  </a:lnTo>
                  <a:lnTo>
                    <a:pt x="18209" y="18287"/>
                  </a:lnTo>
                  <a:lnTo>
                    <a:pt x="16387" y="20737"/>
                  </a:lnTo>
                  <a:lnTo>
                    <a:pt x="13965" y="22566"/>
                  </a:lnTo>
                  <a:lnTo>
                    <a:pt x="13354" y="24998"/>
                  </a:lnTo>
                  <a:lnTo>
                    <a:pt x="11538" y="26828"/>
                  </a:lnTo>
                  <a:lnTo>
                    <a:pt x="10933" y="29874"/>
                  </a:lnTo>
                  <a:lnTo>
                    <a:pt x="10933" y="32312"/>
                  </a:lnTo>
                  <a:lnTo>
                    <a:pt x="10933" y="35358"/>
                  </a:lnTo>
                  <a:lnTo>
                    <a:pt x="10933" y="37807"/>
                  </a:lnTo>
                  <a:lnTo>
                    <a:pt x="11538" y="39631"/>
                  </a:lnTo>
                  <a:lnTo>
                    <a:pt x="12143" y="42069"/>
                  </a:lnTo>
                  <a:lnTo>
                    <a:pt x="13965" y="44507"/>
                  </a:lnTo>
                  <a:lnTo>
                    <a:pt x="15176" y="46331"/>
                  </a:lnTo>
                  <a:lnTo>
                    <a:pt x="17604" y="48768"/>
                  </a:lnTo>
                  <a:lnTo>
                    <a:pt x="19420" y="50598"/>
                  </a:lnTo>
                  <a:lnTo>
                    <a:pt x="22453" y="51814"/>
                  </a:lnTo>
                  <a:lnTo>
                    <a:pt x="24275" y="53036"/>
                  </a:lnTo>
                  <a:lnTo>
                    <a:pt x="27308" y="54264"/>
                  </a:lnTo>
                  <a:lnTo>
                    <a:pt x="30341" y="55485"/>
                  </a:lnTo>
                  <a:lnTo>
                    <a:pt x="33374" y="56703"/>
                  </a:lnTo>
                  <a:lnTo>
                    <a:pt x="36419" y="57312"/>
                  </a:lnTo>
                  <a:lnTo>
                    <a:pt x="39451" y="57922"/>
                  </a:lnTo>
                  <a:lnTo>
                    <a:pt x="42484" y="58531"/>
                  </a:lnTo>
                  <a:lnTo>
                    <a:pt x="45517" y="58531"/>
                  </a:lnTo>
                  <a:lnTo>
                    <a:pt x="47944" y="58531"/>
                  </a:lnTo>
                  <a:lnTo>
                    <a:pt x="50372" y="57312"/>
                  </a:lnTo>
                  <a:lnTo>
                    <a:pt x="53399" y="56703"/>
                  </a:lnTo>
                  <a:lnTo>
                    <a:pt x="56432" y="56094"/>
                  </a:lnTo>
                  <a:lnTo>
                    <a:pt x="58877" y="54264"/>
                  </a:lnTo>
                  <a:lnTo>
                    <a:pt x="61910" y="53036"/>
                  </a:lnTo>
                  <a:lnTo>
                    <a:pt x="64332" y="51206"/>
                  </a:lnTo>
                  <a:lnTo>
                    <a:pt x="66759" y="49376"/>
                  </a:lnTo>
                  <a:lnTo>
                    <a:pt x="68581" y="46945"/>
                  </a:lnTo>
                  <a:lnTo>
                    <a:pt x="70397" y="44507"/>
                  </a:lnTo>
                  <a:lnTo>
                    <a:pt x="72219" y="42069"/>
                  </a:lnTo>
                  <a:lnTo>
                    <a:pt x="74036" y="39631"/>
                  </a:lnTo>
                  <a:lnTo>
                    <a:pt x="75252" y="37199"/>
                  </a:lnTo>
                  <a:lnTo>
                    <a:pt x="75858" y="34136"/>
                  </a:lnTo>
                  <a:lnTo>
                    <a:pt x="76463" y="31698"/>
                  </a:lnTo>
                  <a:lnTo>
                    <a:pt x="77069" y="29266"/>
                  </a:lnTo>
                  <a:lnTo>
                    <a:pt x="76463" y="26220"/>
                  </a:lnTo>
                  <a:lnTo>
                    <a:pt x="75858" y="23782"/>
                  </a:lnTo>
                  <a:lnTo>
                    <a:pt x="74647" y="21344"/>
                  </a:lnTo>
                  <a:lnTo>
                    <a:pt x="73430" y="20128"/>
                  </a:lnTo>
                  <a:lnTo>
                    <a:pt x="72219" y="17679"/>
                  </a:lnTo>
                  <a:lnTo>
                    <a:pt x="70397" y="16457"/>
                  </a:lnTo>
                  <a:lnTo>
                    <a:pt x="67976" y="15241"/>
                  </a:lnTo>
                  <a:lnTo>
                    <a:pt x="66154" y="14019"/>
                  </a:lnTo>
                  <a:lnTo>
                    <a:pt x="63121" y="12803"/>
                  </a:lnTo>
                  <a:lnTo>
                    <a:pt x="60693" y="12195"/>
                  </a:lnTo>
                  <a:lnTo>
                    <a:pt x="57649" y="10973"/>
                  </a:lnTo>
                  <a:lnTo>
                    <a:pt x="55221" y="10973"/>
                  </a:lnTo>
                  <a:lnTo>
                    <a:pt x="52188" y="10366"/>
                  </a:lnTo>
                  <a:lnTo>
                    <a:pt x="49156" y="9757"/>
                  </a:lnTo>
                  <a:lnTo>
                    <a:pt x="46728" y="9757"/>
                  </a:lnTo>
                  <a:lnTo>
                    <a:pt x="44306" y="9757"/>
                  </a:lnTo>
                  <a:lnTo>
                    <a:pt x="44306" y="7928"/>
                  </a:lnTo>
                  <a:lnTo>
                    <a:pt x="44306" y="6711"/>
                  </a:lnTo>
                  <a:lnTo>
                    <a:pt x="44306" y="5495"/>
                  </a:lnTo>
                  <a:lnTo>
                    <a:pt x="44306" y="4273"/>
                  </a:lnTo>
                  <a:lnTo>
                    <a:pt x="44306" y="2432"/>
                  </a:lnTo>
                  <a:lnTo>
                    <a:pt x="44306"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87" name="Shape 4324"/>
            <p:cNvSpPr>
              <a:spLocks/>
            </p:cNvSpPr>
            <p:nvPr/>
          </p:nvSpPr>
          <p:spPr bwMode="auto">
            <a:xfrm>
              <a:off x="20483" y="4206"/>
              <a:ext cx="291" cy="299"/>
            </a:xfrm>
            <a:custGeom>
              <a:avLst/>
              <a:gdLst>
                <a:gd name="T0" fmla="*/ 115 w 29141"/>
                <a:gd name="T1" fmla="*/ 0 h 29874"/>
                <a:gd name="T2" fmla="*/ 152 w 29141"/>
                <a:gd name="T3" fmla="*/ 0 h 29874"/>
                <a:gd name="T4" fmla="*/ 176 w 29141"/>
                <a:gd name="T5" fmla="*/ 0 h 29874"/>
                <a:gd name="T6" fmla="*/ 206 w 29141"/>
                <a:gd name="T7" fmla="*/ 12 h 29874"/>
                <a:gd name="T8" fmla="*/ 230 w 29141"/>
                <a:gd name="T9" fmla="*/ 24 h 29874"/>
                <a:gd name="T10" fmla="*/ 255 w 29141"/>
                <a:gd name="T11" fmla="*/ 43 h 29874"/>
                <a:gd name="T12" fmla="*/ 267 w 29141"/>
                <a:gd name="T13" fmla="*/ 61 h 29874"/>
                <a:gd name="T14" fmla="*/ 279 w 29141"/>
                <a:gd name="T15" fmla="*/ 92 h 29874"/>
                <a:gd name="T16" fmla="*/ 285 w 29141"/>
                <a:gd name="T17" fmla="*/ 116 h 29874"/>
                <a:gd name="T18" fmla="*/ 291 w 29141"/>
                <a:gd name="T19" fmla="*/ 146 h 29874"/>
                <a:gd name="T20" fmla="*/ 285 w 29141"/>
                <a:gd name="T21" fmla="*/ 177 h 29874"/>
                <a:gd name="T22" fmla="*/ 279 w 29141"/>
                <a:gd name="T23" fmla="*/ 201 h 29874"/>
                <a:gd name="T24" fmla="*/ 267 w 29141"/>
                <a:gd name="T25" fmla="*/ 226 h 29874"/>
                <a:gd name="T26" fmla="*/ 255 w 29141"/>
                <a:gd name="T27" fmla="*/ 250 h 29874"/>
                <a:gd name="T28" fmla="*/ 230 w 29141"/>
                <a:gd name="T29" fmla="*/ 269 h 29874"/>
                <a:gd name="T30" fmla="*/ 206 w 29141"/>
                <a:gd name="T31" fmla="*/ 281 h 29874"/>
                <a:gd name="T32" fmla="*/ 176 w 29141"/>
                <a:gd name="T33" fmla="*/ 287 h 29874"/>
                <a:gd name="T34" fmla="*/ 152 w 29141"/>
                <a:gd name="T35" fmla="*/ 299 h 29874"/>
                <a:gd name="T36" fmla="*/ 115 w 29141"/>
                <a:gd name="T37" fmla="*/ 287 h 29874"/>
                <a:gd name="T38" fmla="*/ 91 w 29141"/>
                <a:gd name="T39" fmla="*/ 281 h 29874"/>
                <a:gd name="T40" fmla="*/ 73 w 29141"/>
                <a:gd name="T41" fmla="*/ 269 h 29874"/>
                <a:gd name="T42" fmla="*/ 49 w 29141"/>
                <a:gd name="T43" fmla="*/ 256 h 29874"/>
                <a:gd name="T44" fmla="*/ 30 w 29141"/>
                <a:gd name="T45" fmla="*/ 238 h 29874"/>
                <a:gd name="T46" fmla="*/ 12 w 29141"/>
                <a:gd name="T47" fmla="*/ 220 h 29874"/>
                <a:gd name="T48" fmla="*/ 6 w 29141"/>
                <a:gd name="T49" fmla="*/ 195 h 29874"/>
                <a:gd name="T50" fmla="*/ 0 w 29141"/>
                <a:gd name="T51" fmla="*/ 171 h 29874"/>
                <a:gd name="T52" fmla="*/ 24 w 29141"/>
                <a:gd name="T53" fmla="*/ 171 h 29874"/>
                <a:gd name="T54" fmla="*/ 49 w 29141"/>
                <a:gd name="T55" fmla="*/ 171 h 29874"/>
                <a:gd name="T56" fmla="*/ 73 w 29141"/>
                <a:gd name="T57" fmla="*/ 171 h 29874"/>
                <a:gd name="T58" fmla="*/ 97 w 29141"/>
                <a:gd name="T59" fmla="*/ 171 h 29874"/>
                <a:gd name="T60" fmla="*/ 103 w 29141"/>
                <a:gd name="T61" fmla="*/ 183 h 29874"/>
                <a:gd name="T62" fmla="*/ 115 w 29141"/>
                <a:gd name="T63" fmla="*/ 195 h 29874"/>
                <a:gd name="T64" fmla="*/ 127 w 29141"/>
                <a:gd name="T65" fmla="*/ 195 h 29874"/>
                <a:gd name="T66" fmla="*/ 152 w 29141"/>
                <a:gd name="T67" fmla="*/ 201 h 29874"/>
                <a:gd name="T68" fmla="*/ 164 w 29141"/>
                <a:gd name="T69" fmla="*/ 195 h 29874"/>
                <a:gd name="T70" fmla="*/ 182 w 29141"/>
                <a:gd name="T71" fmla="*/ 189 h 29874"/>
                <a:gd name="T72" fmla="*/ 188 w 29141"/>
                <a:gd name="T73" fmla="*/ 171 h 29874"/>
                <a:gd name="T74" fmla="*/ 194 w 29141"/>
                <a:gd name="T75" fmla="*/ 153 h 29874"/>
                <a:gd name="T76" fmla="*/ 188 w 29141"/>
                <a:gd name="T77" fmla="*/ 134 h 29874"/>
                <a:gd name="T78" fmla="*/ 182 w 29141"/>
                <a:gd name="T79" fmla="*/ 116 h 29874"/>
                <a:gd name="T80" fmla="*/ 164 w 29141"/>
                <a:gd name="T81" fmla="*/ 104 h 29874"/>
                <a:gd name="T82" fmla="*/ 152 w 29141"/>
                <a:gd name="T83" fmla="*/ 104 h 29874"/>
                <a:gd name="T84" fmla="*/ 127 w 29141"/>
                <a:gd name="T85" fmla="*/ 104 h 29874"/>
                <a:gd name="T86" fmla="*/ 115 w 29141"/>
                <a:gd name="T87" fmla="*/ 110 h 29874"/>
                <a:gd name="T88" fmla="*/ 103 w 29141"/>
                <a:gd name="T89" fmla="*/ 122 h 29874"/>
                <a:gd name="T90" fmla="*/ 103 w 29141"/>
                <a:gd name="T91" fmla="*/ 140 h 29874"/>
                <a:gd name="T92" fmla="*/ 73 w 29141"/>
                <a:gd name="T93" fmla="*/ 140 h 29874"/>
                <a:gd name="T94" fmla="*/ 49 w 29141"/>
                <a:gd name="T95" fmla="*/ 140 h 29874"/>
                <a:gd name="T96" fmla="*/ 24 w 29141"/>
                <a:gd name="T97" fmla="*/ 140 h 29874"/>
                <a:gd name="T98" fmla="*/ 0 w 29141"/>
                <a:gd name="T99" fmla="*/ 140 h 29874"/>
                <a:gd name="T100" fmla="*/ 6 w 29141"/>
                <a:gd name="T101" fmla="*/ 104 h 29874"/>
                <a:gd name="T102" fmla="*/ 12 w 29141"/>
                <a:gd name="T103" fmla="*/ 79 h 29874"/>
                <a:gd name="T104" fmla="*/ 24 w 29141"/>
                <a:gd name="T105" fmla="*/ 55 h 29874"/>
                <a:gd name="T106" fmla="*/ 49 w 29141"/>
                <a:gd name="T107" fmla="*/ 43 h 29874"/>
                <a:gd name="T108" fmla="*/ 67 w 29141"/>
                <a:gd name="T109" fmla="*/ 18 h 29874"/>
                <a:gd name="T110" fmla="*/ 91 w 29141"/>
                <a:gd name="T111" fmla="*/ 12 h 29874"/>
                <a:gd name="T112" fmla="*/ 115 w 29141"/>
                <a:gd name="T113" fmla="*/ 0 h 298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41"/>
                <a:gd name="T172" fmla="*/ 0 h 29874"/>
                <a:gd name="T173" fmla="*/ 29141 w 29141"/>
                <a:gd name="T174" fmla="*/ 29874 h 298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41" h="29874">
                  <a:moveTo>
                    <a:pt x="11537" y="0"/>
                  </a:moveTo>
                  <a:lnTo>
                    <a:pt x="15176" y="0"/>
                  </a:lnTo>
                  <a:lnTo>
                    <a:pt x="17604" y="0"/>
                  </a:lnTo>
                  <a:lnTo>
                    <a:pt x="20637" y="1216"/>
                  </a:lnTo>
                  <a:lnTo>
                    <a:pt x="23058" y="2438"/>
                  </a:lnTo>
                  <a:lnTo>
                    <a:pt x="25486" y="4262"/>
                  </a:lnTo>
                  <a:lnTo>
                    <a:pt x="26714" y="6103"/>
                  </a:lnTo>
                  <a:lnTo>
                    <a:pt x="27925" y="9149"/>
                  </a:lnTo>
                  <a:lnTo>
                    <a:pt x="28530" y="11587"/>
                  </a:lnTo>
                  <a:lnTo>
                    <a:pt x="29141" y="14633"/>
                  </a:lnTo>
                  <a:lnTo>
                    <a:pt x="28530" y="17679"/>
                  </a:lnTo>
                  <a:lnTo>
                    <a:pt x="27925" y="20117"/>
                  </a:lnTo>
                  <a:lnTo>
                    <a:pt x="26714" y="22566"/>
                  </a:lnTo>
                  <a:lnTo>
                    <a:pt x="25486" y="25004"/>
                  </a:lnTo>
                  <a:lnTo>
                    <a:pt x="23058" y="26828"/>
                  </a:lnTo>
                  <a:lnTo>
                    <a:pt x="20637" y="28049"/>
                  </a:lnTo>
                  <a:lnTo>
                    <a:pt x="17604" y="28658"/>
                  </a:lnTo>
                  <a:lnTo>
                    <a:pt x="15176" y="29874"/>
                  </a:lnTo>
                  <a:lnTo>
                    <a:pt x="11537" y="28658"/>
                  </a:lnTo>
                  <a:lnTo>
                    <a:pt x="9110" y="28049"/>
                  </a:lnTo>
                  <a:lnTo>
                    <a:pt x="7288" y="26828"/>
                  </a:lnTo>
                  <a:lnTo>
                    <a:pt x="4866" y="25612"/>
                  </a:lnTo>
                  <a:lnTo>
                    <a:pt x="3045" y="23782"/>
                  </a:lnTo>
                  <a:lnTo>
                    <a:pt x="1211" y="21958"/>
                  </a:lnTo>
                  <a:lnTo>
                    <a:pt x="606" y="19509"/>
                  </a:lnTo>
                  <a:lnTo>
                    <a:pt x="0" y="17071"/>
                  </a:lnTo>
                  <a:lnTo>
                    <a:pt x="2439" y="17071"/>
                  </a:lnTo>
                  <a:lnTo>
                    <a:pt x="4866" y="17071"/>
                  </a:lnTo>
                  <a:lnTo>
                    <a:pt x="7288" y="17071"/>
                  </a:lnTo>
                  <a:lnTo>
                    <a:pt x="9716" y="17071"/>
                  </a:lnTo>
                  <a:lnTo>
                    <a:pt x="10321" y="18287"/>
                  </a:lnTo>
                  <a:lnTo>
                    <a:pt x="11537" y="19509"/>
                  </a:lnTo>
                  <a:lnTo>
                    <a:pt x="12749" y="19509"/>
                  </a:lnTo>
                  <a:lnTo>
                    <a:pt x="15176" y="20117"/>
                  </a:lnTo>
                  <a:lnTo>
                    <a:pt x="16387" y="19509"/>
                  </a:lnTo>
                  <a:lnTo>
                    <a:pt x="18209" y="18895"/>
                  </a:lnTo>
                  <a:lnTo>
                    <a:pt x="18814" y="17071"/>
                  </a:lnTo>
                  <a:lnTo>
                    <a:pt x="19420" y="15241"/>
                  </a:lnTo>
                  <a:lnTo>
                    <a:pt x="18814" y="13417"/>
                  </a:lnTo>
                  <a:lnTo>
                    <a:pt x="18209" y="11587"/>
                  </a:lnTo>
                  <a:lnTo>
                    <a:pt x="16387" y="10371"/>
                  </a:lnTo>
                  <a:lnTo>
                    <a:pt x="15176" y="10371"/>
                  </a:lnTo>
                  <a:lnTo>
                    <a:pt x="12749" y="10371"/>
                  </a:lnTo>
                  <a:lnTo>
                    <a:pt x="11537" y="10979"/>
                  </a:lnTo>
                  <a:lnTo>
                    <a:pt x="10321" y="12195"/>
                  </a:lnTo>
                  <a:lnTo>
                    <a:pt x="10321" y="14025"/>
                  </a:lnTo>
                  <a:lnTo>
                    <a:pt x="7288" y="14025"/>
                  </a:lnTo>
                  <a:lnTo>
                    <a:pt x="4866" y="14025"/>
                  </a:lnTo>
                  <a:lnTo>
                    <a:pt x="2439" y="14025"/>
                  </a:lnTo>
                  <a:lnTo>
                    <a:pt x="0" y="14025"/>
                  </a:lnTo>
                  <a:lnTo>
                    <a:pt x="606" y="10371"/>
                  </a:lnTo>
                  <a:lnTo>
                    <a:pt x="1211" y="7933"/>
                  </a:lnTo>
                  <a:lnTo>
                    <a:pt x="2439" y="5495"/>
                  </a:lnTo>
                  <a:lnTo>
                    <a:pt x="4866" y="4262"/>
                  </a:lnTo>
                  <a:lnTo>
                    <a:pt x="6683" y="1830"/>
                  </a:lnTo>
                  <a:lnTo>
                    <a:pt x="9110" y="1216"/>
                  </a:lnTo>
                  <a:lnTo>
                    <a:pt x="11537"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24" name="Shape 4325"/>
            <p:cNvSpPr>
              <a:spLocks/>
            </p:cNvSpPr>
            <p:nvPr/>
          </p:nvSpPr>
          <p:spPr bwMode="auto">
            <a:xfrm>
              <a:off x="22358" y="4182"/>
              <a:ext cx="462" cy="493"/>
            </a:xfrm>
            <a:custGeom>
              <a:avLst/>
              <a:gdLst>
                <a:gd name="T0" fmla="*/ 274 w 46128"/>
                <a:gd name="T1" fmla="*/ 12 h 49383"/>
                <a:gd name="T2" fmla="*/ 322 w 46128"/>
                <a:gd name="T3" fmla="*/ 24 h 49383"/>
                <a:gd name="T4" fmla="*/ 359 w 46128"/>
                <a:gd name="T5" fmla="*/ 36 h 49383"/>
                <a:gd name="T6" fmla="*/ 371 w 46128"/>
                <a:gd name="T7" fmla="*/ 43 h 49383"/>
                <a:gd name="T8" fmla="*/ 407 w 46128"/>
                <a:gd name="T9" fmla="*/ 85 h 49383"/>
                <a:gd name="T10" fmla="*/ 438 w 46128"/>
                <a:gd name="T11" fmla="*/ 128 h 49383"/>
                <a:gd name="T12" fmla="*/ 456 w 46128"/>
                <a:gd name="T13" fmla="*/ 170 h 49383"/>
                <a:gd name="T14" fmla="*/ 462 w 46128"/>
                <a:gd name="T15" fmla="*/ 213 h 49383"/>
                <a:gd name="T16" fmla="*/ 462 w 46128"/>
                <a:gd name="T17" fmla="*/ 250 h 49383"/>
                <a:gd name="T18" fmla="*/ 456 w 46128"/>
                <a:gd name="T19" fmla="*/ 286 h 49383"/>
                <a:gd name="T20" fmla="*/ 432 w 46128"/>
                <a:gd name="T21" fmla="*/ 359 h 49383"/>
                <a:gd name="T22" fmla="*/ 389 w 46128"/>
                <a:gd name="T23" fmla="*/ 414 h 49383"/>
                <a:gd name="T24" fmla="*/ 347 w 46128"/>
                <a:gd name="T25" fmla="*/ 457 h 49383"/>
                <a:gd name="T26" fmla="*/ 304 w 46128"/>
                <a:gd name="T27" fmla="*/ 493 h 49383"/>
                <a:gd name="T28" fmla="*/ 213 w 46128"/>
                <a:gd name="T29" fmla="*/ 396 h 49383"/>
                <a:gd name="T30" fmla="*/ 255 w 46128"/>
                <a:gd name="T31" fmla="*/ 365 h 49383"/>
                <a:gd name="T32" fmla="*/ 298 w 46128"/>
                <a:gd name="T33" fmla="*/ 323 h 49383"/>
                <a:gd name="T34" fmla="*/ 328 w 46128"/>
                <a:gd name="T35" fmla="*/ 274 h 49383"/>
                <a:gd name="T36" fmla="*/ 334 w 46128"/>
                <a:gd name="T37" fmla="*/ 225 h 49383"/>
                <a:gd name="T38" fmla="*/ 328 w 46128"/>
                <a:gd name="T39" fmla="*/ 189 h 49383"/>
                <a:gd name="T40" fmla="*/ 310 w 46128"/>
                <a:gd name="T41" fmla="*/ 158 h 49383"/>
                <a:gd name="T42" fmla="*/ 286 w 46128"/>
                <a:gd name="T43" fmla="*/ 128 h 49383"/>
                <a:gd name="T44" fmla="*/ 225 w 46128"/>
                <a:gd name="T45" fmla="*/ 122 h 49383"/>
                <a:gd name="T46" fmla="*/ 182 w 46128"/>
                <a:gd name="T47" fmla="*/ 140 h 49383"/>
                <a:gd name="T48" fmla="*/ 146 w 46128"/>
                <a:gd name="T49" fmla="*/ 158 h 49383"/>
                <a:gd name="T50" fmla="*/ 122 w 46128"/>
                <a:gd name="T51" fmla="*/ 189 h 49383"/>
                <a:gd name="T52" fmla="*/ 97 w 46128"/>
                <a:gd name="T53" fmla="*/ 244 h 49383"/>
                <a:gd name="T54" fmla="*/ 97 w 46128"/>
                <a:gd name="T55" fmla="*/ 274 h 49383"/>
                <a:gd name="T56" fmla="*/ 6 w 46128"/>
                <a:gd name="T57" fmla="*/ 201 h 49383"/>
                <a:gd name="T58" fmla="*/ 24 w 46128"/>
                <a:gd name="T59" fmla="*/ 146 h 49383"/>
                <a:gd name="T60" fmla="*/ 49 w 46128"/>
                <a:gd name="T61" fmla="*/ 97 h 49383"/>
                <a:gd name="T62" fmla="*/ 73 w 46128"/>
                <a:gd name="T63" fmla="*/ 67 h 49383"/>
                <a:gd name="T64" fmla="*/ 110 w 46128"/>
                <a:gd name="T65" fmla="*/ 30 h 49383"/>
                <a:gd name="T66" fmla="*/ 176 w 46128"/>
                <a:gd name="T67" fmla="*/ 6 h 49383"/>
                <a:gd name="T68" fmla="*/ 237 w 46128"/>
                <a:gd name="T69" fmla="*/ 0 h 49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128"/>
                <a:gd name="T106" fmla="*/ 0 h 49383"/>
                <a:gd name="T107" fmla="*/ 46128 w 46128"/>
                <a:gd name="T108" fmla="*/ 49383 h 493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128" h="49383">
                  <a:moveTo>
                    <a:pt x="23670" y="0"/>
                  </a:moveTo>
                  <a:lnTo>
                    <a:pt x="27308" y="1222"/>
                  </a:lnTo>
                  <a:lnTo>
                    <a:pt x="29147" y="1222"/>
                  </a:lnTo>
                  <a:lnTo>
                    <a:pt x="32175" y="2438"/>
                  </a:lnTo>
                  <a:lnTo>
                    <a:pt x="33996" y="3046"/>
                  </a:lnTo>
                  <a:lnTo>
                    <a:pt x="35819" y="3654"/>
                  </a:lnTo>
                  <a:lnTo>
                    <a:pt x="36424" y="4268"/>
                  </a:lnTo>
                  <a:lnTo>
                    <a:pt x="37030" y="4268"/>
                  </a:lnTo>
                  <a:lnTo>
                    <a:pt x="38852" y="6700"/>
                  </a:lnTo>
                  <a:lnTo>
                    <a:pt x="40668" y="8541"/>
                  </a:lnTo>
                  <a:lnTo>
                    <a:pt x="41884" y="10371"/>
                  </a:lnTo>
                  <a:lnTo>
                    <a:pt x="43701" y="12809"/>
                  </a:lnTo>
                  <a:lnTo>
                    <a:pt x="44306" y="14633"/>
                  </a:lnTo>
                  <a:lnTo>
                    <a:pt x="45523" y="17071"/>
                  </a:lnTo>
                  <a:lnTo>
                    <a:pt x="45523" y="18900"/>
                  </a:lnTo>
                  <a:lnTo>
                    <a:pt x="46128" y="21332"/>
                  </a:lnTo>
                  <a:lnTo>
                    <a:pt x="46128" y="23163"/>
                  </a:lnTo>
                  <a:lnTo>
                    <a:pt x="46128" y="25004"/>
                  </a:lnTo>
                  <a:lnTo>
                    <a:pt x="45523" y="26834"/>
                  </a:lnTo>
                  <a:lnTo>
                    <a:pt x="45523" y="28658"/>
                  </a:lnTo>
                  <a:lnTo>
                    <a:pt x="44306" y="32312"/>
                  </a:lnTo>
                  <a:lnTo>
                    <a:pt x="43095" y="35966"/>
                  </a:lnTo>
                  <a:lnTo>
                    <a:pt x="40668" y="38403"/>
                  </a:lnTo>
                  <a:lnTo>
                    <a:pt x="38852" y="41467"/>
                  </a:lnTo>
                  <a:lnTo>
                    <a:pt x="36424" y="43290"/>
                  </a:lnTo>
                  <a:lnTo>
                    <a:pt x="34602" y="45728"/>
                  </a:lnTo>
                  <a:lnTo>
                    <a:pt x="31569" y="48775"/>
                  </a:lnTo>
                  <a:lnTo>
                    <a:pt x="30358" y="49383"/>
                  </a:lnTo>
                  <a:lnTo>
                    <a:pt x="19426" y="41467"/>
                  </a:lnTo>
                  <a:lnTo>
                    <a:pt x="21248" y="39625"/>
                  </a:lnTo>
                  <a:lnTo>
                    <a:pt x="23670" y="38403"/>
                  </a:lnTo>
                  <a:lnTo>
                    <a:pt x="25492" y="36579"/>
                  </a:lnTo>
                  <a:lnTo>
                    <a:pt x="27308" y="35357"/>
                  </a:lnTo>
                  <a:lnTo>
                    <a:pt x="29753" y="32312"/>
                  </a:lnTo>
                  <a:lnTo>
                    <a:pt x="31569" y="29880"/>
                  </a:lnTo>
                  <a:lnTo>
                    <a:pt x="32786" y="27442"/>
                  </a:lnTo>
                  <a:lnTo>
                    <a:pt x="33391" y="25004"/>
                  </a:lnTo>
                  <a:lnTo>
                    <a:pt x="33391" y="22554"/>
                  </a:lnTo>
                  <a:lnTo>
                    <a:pt x="33391" y="20725"/>
                  </a:lnTo>
                  <a:lnTo>
                    <a:pt x="32786" y="18900"/>
                  </a:lnTo>
                  <a:lnTo>
                    <a:pt x="31569" y="17071"/>
                  </a:lnTo>
                  <a:lnTo>
                    <a:pt x="30964" y="15854"/>
                  </a:lnTo>
                  <a:lnTo>
                    <a:pt x="30358" y="14633"/>
                  </a:lnTo>
                  <a:lnTo>
                    <a:pt x="28536" y="12809"/>
                  </a:lnTo>
                  <a:lnTo>
                    <a:pt x="24886" y="12201"/>
                  </a:lnTo>
                  <a:lnTo>
                    <a:pt x="22459" y="12201"/>
                  </a:lnTo>
                  <a:lnTo>
                    <a:pt x="20031" y="12809"/>
                  </a:lnTo>
                  <a:lnTo>
                    <a:pt x="18215" y="14025"/>
                  </a:lnTo>
                  <a:lnTo>
                    <a:pt x="15787" y="14633"/>
                  </a:lnTo>
                  <a:lnTo>
                    <a:pt x="14571" y="15854"/>
                  </a:lnTo>
                  <a:lnTo>
                    <a:pt x="13360" y="17071"/>
                  </a:lnTo>
                  <a:lnTo>
                    <a:pt x="12149" y="18900"/>
                  </a:lnTo>
                  <a:lnTo>
                    <a:pt x="10327" y="21947"/>
                  </a:lnTo>
                  <a:lnTo>
                    <a:pt x="9722" y="24396"/>
                  </a:lnTo>
                  <a:lnTo>
                    <a:pt x="9722" y="26220"/>
                  </a:lnTo>
                  <a:lnTo>
                    <a:pt x="9722" y="27442"/>
                  </a:lnTo>
                  <a:lnTo>
                    <a:pt x="0" y="23770"/>
                  </a:lnTo>
                  <a:lnTo>
                    <a:pt x="612" y="20117"/>
                  </a:lnTo>
                  <a:lnTo>
                    <a:pt x="1822" y="17678"/>
                  </a:lnTo>
                  <a:lnTo>
                    <a:pt x="2428" y="14633"/>
                  </a:lnTo>
                  <a:lnTo>
                    <a:pt x="3644" y="12201"/>
                  </a:lnTo>
                  <a:lnTo>
                    <a:pt x="4867" y="9763"/>
                  </a:lnTo>
                  <a:lnTo>
                    <a:pt x="5478" y="7933"/>
                  </a:lnTo>
                  <a:lnTo>
                    <a:pt x="7294" y="6700"/>
                  </a:lnTo>
                  <a:lnTo>
                    <a:pt x="8511" y="5483"/>
                  </a:lnTo>
                  <a:lnTo>
                    <a:pt x="10933" y="3046"/>
                  </a:lnTo>
                  <a:lnTo>
                    <a:pt x="14571" y="1830"/>
                  </a:lnTo>
                  <a:lnTo>
                    <a:pt x="17604" y="608"/>
                  </a:lnTo>
                  <a:lnTo>
                    <a:pt x="21248" y="608"/>
                  </a:lnTo>
                  <a:lnTo>
                    <a:pt x="23670" y="0"/>
                  </a:lnTo>
                  <a:close/>
                </a:path>
              </a:pathLst>
            </a:custGeom>
            <a:solidFill>
              <a:srgbClr val="000000"/>
            </a:solidFill>
            <a:ln w="0">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6762" name="Group 34715"/>
          <p:cNvGrpSpPr>
            <a:grpSpLocks/>
          </p:cNvGrpSpPr>
          <p:nvPr/>
        </p:nvGrpSpPr>
        <p:grpSpPr bwMode="auto">
          <a:xfrm>
            <a:off x="332656" y="7068765"/>
            <a:ext cx="1282700" cy="1463675"/>
            <a:chOff x="-167" y="-8349"/>
            <a:chExt cx="19499" cy="20048"/>
          </a:xfrm>
        </p:grpSpPr>
        <p:pic>
          <p:nvPicPr>
            <p:cNvPr id="26626" name="Picture 4361"/>
            <p:cNvPicPr>
              <a:picLocks noChangeAspect="1" noChangeArrowheads="1"/>
            </p:cNvPicPr>
            <p:nvPr/>
          </p:nvPicPr>
          <p:blipFill>
            <a:blip r:embed="rId3" cstate="print"/>
            <a:srcRect/>
            <a:stretch>
              <a:fillRect/>
            </a:stretch>
          </p:blipFill>
          <p:spPr bwMode="auto">
            <a:xfrm>
              <a:off x="-167" y="-8349"/>
              <a:ext cx="11626" cy="10863"/>
            </a:xfrm>
            <a:prstGeom prst="rect">
              <a:avLst/>
            </a:prstGeom>
            <a:noFill/>
          </p:spPr>
        </p:pic>
        <p:sp>
          <p:nvSpPr>
            <p:cNvPr id="4362" name="Rectangle 4362"/>
            <p:cNvSpPr>
              <a:spLocks noChangeArrowheads="1"/>
            </p:cNvSpPr>
            <p:nvPr/>
          </p:nvSpPr>
          <p:spPr bwMode="auto">
            <a:xfrm>
              <a:off x="11628" y="9753"/>
              <a:ext cx="4258" cy="19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800"/>
                </a:spcAft>
                <a:buClrTx/>
                <a:buSzTx/>
                <a:buFontTx/>
                <a:buNone/>
                <a:tabLst/>
              </a:pPr>
              <a:r>
                <a:rPr kumimoji="0" lang="en-GB" sz="11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6628" name="Picture 4363"/>
            <p:cNvPicPr>
              <a:picLocks noChangeAspect="1" noChangeArrowheads="1"/>
            </p:cNvPicPr>
            <p:nvPr/>
          </p:nvPicPr>
          <p:blipFill>
            <a:blip r:embed="rId4" cstate="print"/>
            <a:srcRect/>
            <a:stretch>
              <a:fillRect/>
            </a:stretch>
          </p:blipFill>
          <p:spPr bwMode="auto">
            <a:xfrm>
              <a:off x="11896" y="-6606"/>
              <a:ext cx="7436" cy="9251"/>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395536"/>
            <a:ext cx="6048672" cy="7201972"/>
          </a:xfrm>
          <a:prstGeom prst="rect">
            <a:avLst/>
          </a:prstGeom>
        </p:spPr>
        <p:txBody>
          <a:bodyPr wrap="square">
            <a:spAutoFit/>
          </a:bodyPr>
          <a:lstStyle/>
          <a:p>
            <a:pPr algn="just"/>
            <a:r>
              <a:rPr lang="en-GB" sz="1200" b="1" u="sng">
                <a:latin typeface="Trebuchet MS" pitchFamily="34" charset="0"/>
              </a:rPr>
              <a:t>Daily Counting</a:t>
            </a: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a:latin typeface="Trebuchet MS" pitchFamily="34" charset="0"/>
              </a:rPr>
              <a:t>Count the things you see around you from the plates on the table to trees in the park. Your child will begin to enjoy counting and will soon begin to do this independently. </a:t>
            </a:r>
            <a:r>
              <a:rPr lang="en-GB" sz="1200" b="1" u="sng">
                <a:latin typeface="Trebuchet MS" pitchFamily="34" charset="0"/>
              </a:rPr>
              <a:t> </a:t>
            </a:r>
          </a:p>
          <a:p>
            <a:pPr algn="just"/>
            <a:endParaRPr lang="en-GB" sz="1200" b="1" u="sng">
              <a:latin typeface="Trebuchet MS" pitchFamily="34" charset="0"/>
            </a:endParaRPr>
          </a:p>
          <a:p>
            <a:pPr algn="just"/>
            <a:endParaRPr lang="en-GB" sz="1200" b="1" u="sng">
              <a:latin typeface="Trebuchet MS" pitchFamily="34" charset="0"/>
            </a:endParaRPr>
          </a:p>
          <a:p>
            <a:pPr algn="just"/>
            <a:r>
              <a:rPr lang="en-GB" sz="1200" b="1" u="sng">
                <a:latin typeface="Trebuchet MS" pitchFamily="34" charset="0"/>
              </a:rPr>
              <a:t>Patterns with pasta</a:t>
            </a:r>
          </a:p>
          <a:p>
            <a:pPr algn="just"/>
            <a:endParaRPr lang="en-GB" sz="1200" b="1" u="sng">
              <a:latin typeface="Trebuchet MS" pitchFamily="34" charset="0"/>
            </a:endParaRPr>
          </a:p>
          <a:p>
            <a:pPr algn="just"/>
            <a:endParaRPr lang="en-GB" sz="1200">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u="sng">
              <a:latin typeface="Trebuchet MS" pitchFamily="34" charset="0"/>
            </a:endParaRPr>
          </a:p>
          <a:p>
            <a:pPr algn="just"/>
            <a:endParaRPr lang="en-GB" sz="1200" b="1">
              <a:latin typeface="Trebuchet MS" pitchFamily="34" charset="0"/>
            </a:endParaRPr>
          </a:p>
          <a:p>
            <a:pPr algn="just"/>
            <a:r>
              <a:rPr lang="en-GB" sz="1200">
                <a:latin typeface="Trebuchet MS" pitchFamily="34" charset="0"/>
              </a:rPr>
              <a:t>Using differently coloured dry pasta, work with your child to make shapes. Use the correct words e.g. circle, square.</a:t>
            </a:r>
          </a:p>
          <a:p>
            <a:pPr algn="just"/>
            <a:endParaRPr lang="en-GB" sz="1200">
              <a:latin typeface="Trebuchet MS" pitchFamily="34" charset="0"/>
            </a:endParaRPr>
          </a:p>
          <a:p>
            <a:pPr algn="just"/>
            <a:endParaRPr lang="en-GB" sz="1200">
              <a:latin typeface="Trebuchet MS" pitchFamily="34" charset="0"/>
            </a:endParaRPr>
          </a:p>
          <a:p>
            <a:pPr algn="just"/>
            <a:r>
              <a:rPr lang="en-GB" sz="1200" b="1" u="sng">
                <a:latin typeface="Trebuchet MS" pitchFamily="34" charset="0"/>
              </a:rPr>
              <a:t>Counting Rhymes</a:t>
            </a:r>
          </a:p>
          <a:p>
            <a:pPr algn="just"/>
            <a:endParaRPr lang="en-GB" sz="1200" b="1" u="sng">
              <a:latin typeface="Trebuchet MS" pitchFamily="34" charset="0"/>
            </a:endParaRPr>
          </a:p>
          <a:p>
            <a:pPr algn="just"/>
            <a:r>
              <a:rPr lang="en-GB" sz="1200">
                <a:latin typeface="Trebuchet MS" pitchFamily="34" charset="0"/>
              </a:rPr>
              <a:t>Sing and learn rhymes with your child. Here are some examples to give your some ideas:</a:t>
            </a:r>
          </a:p>
          <a:p>
            <a:pPr algn="just">
              <a:lnSpc>
                <a:spcPct val="150000"/>
              </a:lnSpc>
            </a:pPr>
            <a:r>
              <a:rPr lang="en-GB" sz="1200">
                <a:latin typeface="Trebuchet MS" pitchFamily="34" charset="0"/>
              </a:rPr>
              <a:t>1,2,3,4,5, once I caught a fish alive</a:t>
            </a:r>
          </a:p>
          <a:p>
            <a:pPr algn="just">
              <a:lnSpc>
                <a:spcPct val="150000"/>
              </a:lnSpc>
            </a:pPr>
            <a:r>
              <a:rPr lang="en-GB" sz="1200">
                <a:latin typeface="Trebuchet MS" pitchFamily="34" charset="0"/>
              </a:rPr>
              <a:t>Five little speckled frogs</a:t>
            </a:r>
          </a:p>
          <a:p>
            <a:pPr algn="just">
              <a:lnSpc>
                <a:spcPct val="150000"/>
              </a:lnSpc>
            </a:pPr>
            <a:r>
              <a:rPr lang="en-GB" sz="1200">
                <a:latin typeface="Trebuchet MS" pitchFamily="34" charset="0"/>
              </a:rPr>
              <a:t>Five little men in a flying saucer </a:t>
            </a:r>
          </a:p>
          <a:p>
            <a:pPr algn="just">
              <a:lnSpc>
                <a:spcPct val="150000"/>
              </a:lnSpc>
            </a:pPr>
            <a:r>
              <a:rPr lang="en-GB" sz="1200">
                <a:latin typeface="Trebuchet MS" pitchFamily="34" charset="0"/>
              </a:rPr>
              <a:t>Five little monkeys</a:t>
            </a:r>
          </a:p>
          <a:p>
            <a:pPr algn="just">
              <a:lnSpc>
                <a:spcPct val="150000"/>
              </a:lnSpc>
            </a:pPr>
            <a:r>
              <a:rPr lang="en-GB" sz="1200">
                <a:latin typeface="Trebuchet MS" pitchFamily="34" charset="0"/>
              </a:rPr>
              <a:t>1,2 buckle my shoe</a:t>
            </a:r>
          </a:p>
        </p:txBody>
      </p:sp>
      <p:pic>
        <p:nvPicPr>
          <p:cNvPr id="3" name="Picture 2"/>
          <p:cNvPicPr/>
          <p:nvPr/>
        </p:nvPicPr>
        <p:blipFill>
          <a:blip r:embed="rId2" cstate="print"/>
          <a:stretch>
            <a:fillRect/>
          </a:stretch>
        </p:blipFill>
        <p:spPr>
          <a:xfrm>
            <a:off x="443002" y="865922"/>
            <a:ext cx="1113790" cy="1113790"/>
          </a:xfrm>
          <a:prstGeom prst="rect">
            <a:avLst/>
          </a:prstGeom>
        </p:spPr>
      </p:pic>
      <p:sp>
        <p:nvSpPr>
          <p:cNvPr id="27653"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7649" name="Group 43853"/>
          <p:cNvGrpSpPr>
            <a:grpSpLocks/>
          </p:cNvGrpSpPr>
          <p:nvPr/>
        </p:nvGrpSpPr>
        <p:grpSpPr bwMode="auto">
          <a:xfrm>
            <a:off x="645418" y="3640460"/>
            <a:ext cx="2495550" cy="571500"/>
            <a:chOff x="0" y="0"/>
            <a:chExt cx="24955" cy="5715"/>
          </a:xfrm>
        </p:grpSpPr>
        <p:sp>
          <p:nvSpPr>
            <p:cNvPr id="1019" name="Shape 4566"/>
            <p:cNvSpPr>
              <a:spLocks/>
            </p:cNvSpPr>
            <p:nvPr/>
          </p:nvSpPr>
          <p:spPr bwMode="auto">
            <a:xfrm>
              <a:off x="0" y="1143"/>
              <a:ext cx="4572" cy="4572"/>
            </a:xfrm>
            <a:custGeom>
              <a:avLst/>
              <a:gdLst>
                <a:gd name="T0" fmla="*/ 0 w 457200"/>
                <a:gd name="T1" fmla="*/ 4572 h 457200"/>
                <a:gd name="T2" fmla="*/ 4572 w 457200"/>
                <a:gd name="T3" fmla="*/ 4572 h 457200"/>
                <a:gd name="T4" fmla="*/ 4572 w 457200"/>
                <a:gd name="T5" fmla="*/ 0 h 457200"/>
                <a:gd name="T6" fmla="*/ 0 w 457200"/>
                <a:gd name="T7" fmla="*/ 0 h 457200"/>
                <a:gd name="T8" fmla="*/ 0 w 457200"/>
                <a:gd name="T9" fmla="*/ 4572 h 457200"/>
                <a:gd name="T10" fmla="*/ 0 60000 65536"/>
                <a:gd name="T11" fmla="*/ 0 60000 65536"/>
                <a:gd name="T12" fmla="*/ 0 60000 65536"/>
                <a:gd name="T13" fmla="*/ 0 60000 65536"/>
                <a:gd name="T14" fmla="*/ 0 60000 65536"/>
                <a:gd name="T15" fmla="*/ 0 w 457200"/>
                <a:gd name="T16" fmla="*/ 0 h 457200"/>
                <a:gd name="T17" fmla="*/ 457200 w 457200"/>
                <a:gd name="T18" fmla="*/ 457200 h 457200"/>
              </a:gdLst>
              <a:ahLst/>
              <a:cxnLst>
                <a:cxn ang="T10">
                  <a:pos x="T0" y="T1"/>
                </a:cxn>
                <a:cxn ang="T11">
                  <a:pos x="T2" y="T3"/>
                </a:cxn>
                <a:cxn ang="T12">
                  <a:pos x="T4" y="T5"/>
                </a:cxn>
                <a:cxn ang="T13">
                  <a:pos x="T6" y="T7"/>
                </a:cxn>
                <a:cxn ang="T14">
                  <a:pos x="T8" y="T9"/>
                </a:cxn>
              </a:cxnLst>
              <a:rect l="T15" t="T16" r="T17" b="T18"/>
              <a:pathLst>
                <a:path w="457200" h="457200">
                  <a:moveTo>
                    <a:pt x="0" y="457200"/>
                  </a:moveTo>
                  <a:lnTo>
                    <a:pt x="457200" y="457200"/>
                  </a:lnTo>
                  <a:lnTo>
                    <a:pt x="457200" y="0"/>
                  </a:lnTo>
                  <a:lnTo>
                    <a:pt x="0" y="0"/>
                  </a:lnTo>
                  <a:lnTo>
                    <a:pt x="0" y="457200"/>
                  </a:lnTo>
                  <a:close/>
                </a:path>
              </a:pathLst>
            </a:custGeom>
            <a:noFill/>
            <a:ln w="9525" cap="rnd">
              <a:solidFill>
                <a:srgbClr val="000000"/>
              </a:solidFill>
              <a:miter lim="101601"/>
              <a:headEnd/>
              <a:tailEnd/>
            </a:ln>
          </p:spPr>
          <p:txBody>
            <a:bodyPr vert="horz" wrap="square" lIns="91440" tIns="45720" rIns="91440" bIns="45720" numCol="1" anchor="t" anchorCtr="0" compatLnSpc="1">
              <a:prstTxWarp prst="textNoShape">
                <a:avLst/>
              </a:prstTxWarp>
            </a:bodyPr>
            <a:lstStyle/>
            <a:p>
              <a:endParaRPr lang="en-GB"/>
            </a:p>
          </p:txBody>
        </p:sp>
        <p:sp>
          <p:nvSpPr>
            <p:cNvPr id="1020" name="Shape 4568"/>
            <p:cNvSpPr>
              <a:spLocks/>
            </p:cNvSpPr>
            <p:nvPr/>
          </p:nvSpPr>
          <p:spPr bwMode="auto">
            <a:xfrm>
              <a:off x="9144" y="1143"/>
              <a:ext cx="7150" cy="4572"/>
            </a:xfrm>
            <a:custGeom>
              <a:avLst/>
              <a:gdLst>
                <a:gd name="T0" fmla="*/ 3575 w 715010"/>
                <a:gd name="T1" fmla="*/ 0 h 457200"/>
                <a:gd name="T2" fmla="*/ 0 w 715010"/>
                <a:gd name="T3" fmla="*/ 4572 h 457200"/>
                <a:gd name="T4" fmla="*/ 7150 w 715010"/>
                <a:gd name="T5" fmla="*/ 4572 h 457200"/>
                <a:gd name="T6" fmla="*/ 3575 w 715010"/>
                <a:gd name="T7" fmla="*/ 0 h 457200"/>
                <a:gd name="T8" fmla="*/ 0 60000 65536"/>
                <a:gd name="T9" fmla="*/ 0 60000 65536"/>
                <a:gd name="T10" fmla="*/ 0 60000 65536"/>
                <a:gd name="T11" fmla="*/ 0 60000 65536"/>
                <a:gd name="T12" fmla="*/ 0 w 715010"/>
                <a:gd name="T13" fmla="*/ 0 h 457200"/>
                <a:gd name="T14" fmla="*/ 715010 w 715010"/>
                <a:gd name="T15" fmla="*/ 457200 h 457200"/>
              </a:gdLst>
              <a:ahLst/>
              <a:cxnLst>
                <a:cxn ang="T8">
                  <a:pos x="T0" y="T1"/>
                </a:cxn>
                <a:cxn ang="T9">
                  <a:pos x="T2" y="T3"/>
                </a:cxn>
                <a:cxn ang="T10">
                  <a:pos x="T4" y="T5"/>
                </a:cxn>
                <a:cxn ang="T11">
                  <a:pos x="T6" y="T7"/>
                </a:cxn>
              </a:cxnLst>
              <a:rect l="T12" t="T13" r="T14" b="T15"/>
              <a:pathLst>
                <a:path w="715010" h="457200">
                  <a:moveTo>
                    <a:pt x="357505" y="0"/>
                  </a:moveTo>
                  <a:lnTo>
                    <a:pt x="0" y="457200"/>
                  </a:lnTo>
                  <a:lnTo>
                    <a:pt x="715010" y="457200"/>
                  </a:lnTo>
                  <a:lnTo>
                    <a:pt x="357505" y="0"/>
                  </a:ln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1" name="Shape 4570"/>
            <p:cNvSpPr>
              <a:spLocks/>
            </p:cNvSpPr>
            <p:nvPr/>
          </p:nvSpPr>
          <p:spPr bwMode="auto">
            <a:xfrm>
              <a:off x="19240" y="0"/>
              <a:ext cx="5715" cy="5715"/>
            </a:xfrm>
            <a:custGeom>
              <a:avLst/>
              <a:gdLst>
                <a:gd name="T0" fmla="*/ 2858 w 571500"/>
                <a:gd name="T1" fmla="*/ 0 h 571500"/>
                <a:gd name="T2" fmla="*/ 0 w 571500"/>
                <a:gd name="T3" fmla="*/ 2858 h 571500"/>
                <a:gd name="T4" fmla="*/ 2858 w 571500"/>
                <a:gd name="T5" fmla="*/ 5715 h 571500"/>
                <a:gd name="T6" fmla="*/ 5715 w 571500"/>
                <a:gd name="T7" fmla="*/ 2858 h 571500"/>
                <a:gd name="T8" fmla="*/ 2858 w 571500"/>
                <a:gd name="T9" fmla="*/ 0 h 571500"/>
                <a:gd name="T10" fmla="*/ 0 60000 65536"/>
                <a:gd name="T11" fmla="*/ 0 60000 65536"/>
                <a:gd name="T12" fmla="*/ 0 60000 65536"/>
                <a:gd name="T13" fmla="*/ 0 60000 65536"/>
                <a:gd name="T14" fmla="*/ 0 60000 65536"/>
                <a:gd name="T15" fmla="*/ 0 w 571500"/>
                <a:gd name="T16" fmla="*/ 0 h 571500"/>
                <a:gd name="T17" fmla="*/ 571500 w 571500"/>
                <a:gd name="T18" fmla="*/ 571500 h 571500"/>
              </a:gdLst>
              <a:ahLst/>
              <a:cxnLst>
                <a:cxn ang="T10">
                  <a:pos x="T0" y="T1"/>
                </a:cxn>
                <a:cxn ang="T11">
                  <a:pos x="T2" y="T3"/>
                </a:cxn>
                <a:cxn ang="T12">
                  <a:pos x="T4" y="T5"/>
                </a:cxn>
                <a:cxn ang="T13">
                  <a:pos x="T6" y="T7"/>
                </a:cxn>
                <a:cxn ang="T14">
                  <a:pos x="T8" y="T9"/>
                </a:cxn>
              </a:cxnLst>
              <a:rect l="T15" t="T16" r="T17" b="T18"/>
              <a:pathLst>
                <a:path w="571500" h="571500">
                  <a:moveTo>
                    <a:pt x="285750" y="0"/>
                  </a:moveTo>
                  <a:cubicBezTo>
                    <a:pt x="127889" y="0"/>
                    <a:pt x="0" y="127889"/>
                    <a:pt x="0" y="285750"/>
                  </a:cubicBezTo>
                  <a:cubicBezTo>
                    <a:pt x="0" y="443611"/>
                    <a:pt x="127889" y="571500"/>
                    <a:pt x="285750" y="571500"/>
                  </a:cubicBezTo>
                  <a:cubicBezTo>
                    <a:pt x="443611" y="571500"/>
                    <a:pt x="571500" y="443611"/>
                    <a:pt x="571500" y="285750"/>
                  </a:cubicBezTo>
                  <a:close/>
                </a:path>
              </a:pathLst>
            </a:custGeom>
            <a:noFill/>
            <a:ln w="9525"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Oval 8"/>
          <p:cNvSpPr/>
          <p:nvPr/>
        </p:nvSpPr>
        <p:spPr>
          <a:xfrm>
            <a:off x="2564904" y="3635896"/>
            <a:ext cx="648072" cy="576064"/>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HANDWRITING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8673" name="Rectangle 1"/>
          <p:cNvSpPr>
            <a:spLocks noChangeArrowheads="1"/>
          </p:cNvSpPr>
          <p:nvPr/>
        </p:nvSpPr>
        <p:spPr bwMode="auto">
          <a:xfrm>
            <a:off x="260648" y="1696904"/>
            <a:ext cx="63813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It is very important that your child learns the correct formation of handwriting from the start.  This will enable them to progress confidently and easily onto joined up writing.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The following sheets are examples of how we teach letter and number formations.  The sheets include simple rhymes to assist formation practice. It would be helpful if you could ensure that if your child is beginning to write their name, they are using letters formed in this way.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When doing work at home, please let your child record their ideas or simple pictures </a:t>
            </a:r>
            <a:r>
              <a:rPr kumimoji="0" lang="en-GB" sz="1200" b="1" i="0" u="none" strike="noStrike" cap="none" normalizeH="0" baseline="0">
                <a:ln>
                  <a:noFill/>
                </a:ln>
                <a:solidFill>
                  <a:srgbClr val="000000"/>
                </a:solidFill>
                <a:effectLst/>
                <a:latin typeface="Trebuchet MS" pitchFamily="34" charset="0"/>
                <a:ea typeface="Trebuchet MS" pitchFamily="34" charset="0"/>
                <a:cs typeface="Trebuchet MS" pitchFamily="34" charset="0"/>
              </a:rPr>
              <a:t>by themselves</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 If they need support with writing we suggest you write in yellow felt pen for them to trace over with pencil (see example below).</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28675" name="Picture 3"/>
          <p:cNvPicPr>
            <a:picLocks noChangeAspect="1" noChangeArrowheads="1"/>
          </p:cNvPicPr>
          <p:nvPr/>
        </p:nvPicPr>
        <p:blipFill>
          <a:blip r:embed="rId2" cstate="print"/>
          <a:srcRect l="58518" t="41644" r="18251" b="45145"/>
          <a:stretch>
            <a:fillRect/>
          </a:stretch>
        </p:blipFill>
        <p:spPr bwMode="auto">
          <a:xfrm>
            <a:off x="800385" y="4211960"/>
            <a:ext cx="5148895" cy="164705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9697" name="Group 34177"/>
          <p:cNvGrpSpPr>
            <a:grpSpLocks/>
          </p:cNvGrpSpPr>
          <p:nvPr/>
        </p:nvGrpSpPr>
        <p:grpSpPr bwMode="auto">
          <a:xfrm>
            <a:off x="188640" y="130050"/>
            <a:ext cx="6508750" cy="8834438"/>
            <a:chOff x="0" y="0"/>
            <a:chExt cx="65087" cy="88341"/>
          </a:xfrm>
        </p:grpSpPr>
        <p:sp>
          <p:nvSpPr>
            <p:cNvPr id="29700" name="Rectangle 4964"/>
            <p:cNvSpPr>
              <a:spLocks noChangeArrowheads="1"/>
            </p:cNvSpPr>
            <p:nvPr/>
          </p:nvSpPr>
          <p:spPr bwMode="auto">
            <a:xfrm>
              <a:off x="4521" y="337"/>
              <a:ext cx="507" cy="22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ea typeface="Times New Roman" pitchFamily="18" charset="0"/>
                  <a:cs typeface="Trebuchet MS"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4977" name="Picture 4977"/>
            <p:cNvPicPr>
              <a:picLocks noChangeAspect="1" noChangeArrowheads="1"/>
            </p:cNvPicPr>
            <p:nvPr/>
          </p:nvPicPr>
          <p:blipFill>
            <a:blip r:embed="rId2" cstate="print"/>
            <a:srcRect/>
            <a:stretch>
              <a:fillRect/>
            </a:stretch>
          </p:blipFill>
          <p:spPr bwMode="auto">
            <a:xfrm>
              <a:off x="0" y="0"/>
              <a:ext cx="65087" cy="43154"/>
            </a:xfrm>
            <a:prstGeom prst="rect">
              <a:avLst/>
            </a:prstGeom>
            <a:noFill/>
          </p:spPr>
        </p:pic>
        <p:pic>
          <p:nvPicPr>
            <p:cNvPr id="4978" name="Picture 4978"/>
            <p:cNvPicPr>
              <a:picLocks noChangeAspect="1" noChangeArrowheads="1"/>
            </p:cNvPicPr>
            <p:nvPr/>
          </p:nvPicPr>
          <p:blipFill>
            <a:blip r:embed="rId3" cstate="print"/>
            <a:srcRect/>
            <a:stretch>
              <a:fillRect/>
            </a:stretch>
          </p:blipFill>
          <p:spPr bwMode="auto">
            <a:xfrm>
              <a:off x="571" y="43154"/>
              <a:ext cx="64008" cy="45187"/>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202565" y="323528"/>
            <a:ext cx="6452870" cy="4238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7772" t="6880" r="17447" b="12094"/>
          <a:stretch>
            <a:fillRect/>
          </a:stretch>
        </p:blipFill>
        <p:spPr bwMode="auto">
          <a:xfrm>
            <a:off x="417413" y="876339"/>
            <a:ext cx="2074664" cy="145304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628" t="7645" r="17590" b="11839"/>
          <a:stretch>
            <a:fillRect/>
          </a:stretch>
        </p:blipFill>
        <p:spPr bwMode="auto">
          <a:xfrm>
            <a:off x="3989746" y="881361"/>
            <a:ext cx="2054027" cy="14370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7628" t="6880" r="17590" b="11839"/>
          <a:stretch>
            <a:fillRect/>
          </a:stretch>
        </p:blipFill>
        <p:spPr bwMode="auto">
          <a:xfrm>
            <a:off x="438050" y="2450463"/>
            <a:ext cx="2074664" cy="146725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17628" t="7388" r="17877" b="12096"/>
          <a:stretch>
            <a:fillRect/>
          </a:stretch>
        </p:blipFill>
        <p:spPr bwMode="auto">
          <a:xfrm>
            <a:off x="4001750" y="2468637"/>
            <a:ext cx="2057475" cy="1442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17485" t="7390" r="17445" b="12350"/>
          <a:stretch>
            <a:fillRect/>
          </a:stretch>
        </p:blipFill>
        <p:spPr bwMode="auto">
          <a:xfrm>
            <a:off x="431326" y="4034356"/>
            <a:ext cx="2081388" cy="144341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l="17772" t="7133" r="17447" b="12605"/>
          <a:stretch>
            <a:fillRect/>
          </a:stretch>
        </p:blipFill>
        <p:spPr bwMode="auto">
          <a:xfrm>
            <a:off x="4025628" y="4080398"/>
            <a:ext cx="2045471" cy="1421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l="17628" t="7645" r="17590" b="11839"/>
          <a:stretch>
            <a:fillRect/>
          </a:stretch>
        </p:blipFill>
        <p:spPr bwMode="auto">
          <a:xfrm>
            <a:off x="462582" y="5660790"/>
            <a:ext cx="2074664" cy="1444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l="17628" t="7133" r="17590" b="12605"/>
          <a:stretch>
            <a:fillRect/>
          </a:stretch>
        </p:blipFill>
        <p:spPr bwMode="auto">
          <a:xfrm>
            <a:off x="4043772" y="5742961"/>
            <a:ext cx="2027327" cy="14089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l="17772" t="7135" r="17732" b="12094"/>
          <a:stretch>
            <a:fillRect/>
          </a:stretch>
        </p:blipFill>
        <p:spPr bwMode="auto">
          <a:xfrm>
            <a:off x="475991" y="7305061"/>
            <a:ext cx="2061255" cy="145835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l="17485" t="7645" r="17732" b="12350"/>
          <a:stretch>
            <a:fillRect/>
          </a:stretch>
        </p:blipFill>
        <p:spPr bwMode="auto">
          <a:xfrm>
            <a:off x="4043772" y="7381261"/>
            <a:ext cx="2027327" cy="1410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318456" y="279470"/>
            <a:ext cx="42210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sng" strike="noStrike" cap="none" normalizeH="0" baseline="0">
                <a:ln>
                  <a:noFill/>
                </a:ln>
                <a:solidFill>
                  <a:schemeClr val="tx1"/>
                </a:solidFill>
                <a:effectLst/>
                <a:latin typeface="Sassoon Primary" pitchFamily="50" charset="0"/>
                <a:ea typeface="Calibri" panose="020F0502020204030204" pitchFamily="34" charset="0"/>
                <a:cs typeface="Times New Roman" panose="02020603050405020304" pitchFamily="18" charset="0"/>
              </a:rPr>
              <a:t>Number Formation Rhymes</a:t>
            </a:r>
            <a:endParaRPr kumimoji="0" lang="en-GB"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5" name="Rectangle 12"/>
          <p:cNvSpPr>
            <a:spLocks noChangeArrowheads="1"/>
          </p:cNvSpPr>
          <p:nvPr/>
        </p:nvSpPr>
        <p:spPr bwMode="auto">
          <a:xfrm>
            <a:off x="0" y="22383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6" name="Rectangle 13"/>
          <p:cNvSpPr>
            <a:spLocks noChangeArrowheads="1"/>
          </p:cNvSpPr>
          <p:nvPr/>
        </p:nvSpPr>
        <p:spPr bwMode="auto">
          <a:xfrm>
            <a:off x="0" y="39909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4"/>
          <p:cNvSpPr>
            <a:spLocks noChangeArrowheads="1"/>
          </p:cNvSpPr>
          <p:nvPr/>
        </p:nvSpPr>
        <p:spPr bwMode="auto">
          <a:xfrm>
            <a:off x="0" y="62198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8" name="Rectangle 15"/>
          <p:cNvSpPr>
            <a:spLocks noChangeArrowheads="1"/>
          </p:cNvSpPr>
          <p:nvPr/>
        </p:nvSpPr>
        <p:spPr bwMode="auto">
          <a:xfrm>
            <a:off x="0" y="79629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6"/>
          <p:cNvSpPr>
            <a:spLocks noChangeArrowheads="1"/>
          </p:cNvSpPr>
          <p:nvPr/>
        </p:nvSpPr>
        <p:spPr bwMode="auto">
          <a:xfrm>
            <a:off x="0" y="101441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10" name="Rectangle 17"/>
          <p:cNvSpPr>
            <a:spLocks noChangeArrowheads="1"/>
          </p:cNvSpPr>
          <p:nvPr/>
        </p:nvSpPr>
        <p:spPr bwMode="auto">
          <a:xfrm>
            <a:off x="0" y="118586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8"/>
          <p:cNvSpPr>
            <a:spLocks noChangeArrowheads="1"/>
          </p:cNvSpPr>
          <p:nvPr/>
        </p:nvSpPr>
        <p:spPr bwMode="auto">
          <a:xfrm>
            <a:off x="0" y="14020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
        <p:nvSpPr>
          <p:cNvPr id="12" name="Rectangle 19"/>
          <p:cNvSpPr>
            <a:spLocks noChangeArrowheads="1"/>
          </p:cNvSpPr>
          <p:nvPr/>
        </p:nvSpPr>
        <p:spPr bwMode="auto">
          <a:xfrm>
            <a:off x="0" y="157353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20"/>
          <p:cNvSpPr>
            <a:spLocks noChangeArrowheads="1"/>
          </p:cNvSpPr>
          <p:nvPr/>
        </p:nvSpPr>
        <p:spPr bwMode="auto">
          <a:xfrm>
            <a:off x="0" y="178974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WELCOME TO RECEPTION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025" name="Rectangle 1"/>
          <p:cNvSpPr>
            <a:spLocks noChangeArrowheads="1"/>
          </p:cNvSpPr>
          <p:nvPr/>
        </p:nvSpPr>
        <p:spPr bwMode="auto">
          <a:xfrm>
            <a:off x="260648" y="1239064"/>
            <a:ext cx="6336704"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Our Early Years department at Lent Rise consists of Starfish Nursery and two Reception classes of equal number. In Reception there are four full time members of staff, two teachers and two teaching assistants.</a:t>
            </a:r>
            <a:endParaRPr kumimoji="0" lang="en-GB" sz="1200" b="0" i="0" u="none" strike="noStrike" cap="none" normalizeH="0" baseline="0" dirty="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 first year in a child’s school life is very important.  All staff will provide care, support, guidance and learning opportunities throughout every day. </a:t>
            </a:r>
            <a:endParaRPr lang="en-GB" sz="1200" dirty="0">
              <a:solidFill>
                <a:srgbClr val="000000"/>
              </a:solidFill>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Trebuchet MS" pitchFamily="34" charset="0"/>
                <a:cs typeface="Trebuchet MS" pitchFamily="34" charset="0"/>
              </a:rPr>
              <a:t>In Reception your child’s </a:t>
            </a:r>
            <a:r>
              <a:rPr lang="en-GB" sz="1200" b="1" dirty="0">
                <a:solidFill>
                  <a:srgbClr val="000000"/>
                </a:solidFill>
                <a:latin typeface="Trebuchet MS" pitchFamily="34" charset="0"/>
                <a:ea typeface="Trebuchet MS" pitchFamily="34" charset="0"/>
                <a:cs typeface="Trebuchet MS" pitchFamily="34" charset="0"/>
              </a:rPr>
              <a:t>key worker</a:t>
            </a:r>
            <a:r>
              <a:rPr lang="en-GB" sz="1200" dirty="0">
                <a:solidFill>
                  <a:srgbClr val="000000"/>
                </a:solidFill>
                <a:latin typeface="Trebuchet MS" pitchFamily="34" charset="0"/>
                <a:ea typeface="Trebuchet MS" pitchFamily="34" charset="0"/>
                <a:cs typeface="Trebuchet MS" pitchFamily="34" charset="0"/>
              </a:rPr>
              <a:t> is their named </a:t>
            </a:r>
            <a:r>
              <a:rPr lang="en-GB" sz="1200" b="1" dirty="0">
                <a:solidFill>
                  <a:srgbClr val="000000"/>
                </a:solidFill>
                <a:latin typeface="Trebuchet MS" pitchFamily="34" charset="0"/>
                <a:ea typeface="Trebuchet MS" pitchFamily="34" charset="0"/>
                <a:cs typeface="Trebuchet MS" pitchFamily="34" charset="0"/>
              </a:rPr>
              <a:t>class teacher</a:t>
            </a:r>
            <a:r>
              <a:rPr lang="en-GB" sz="1200" dirty="0">
                <a:solidFill>
                  <a:srgbClr val="000000"/>
                </a:solidFill>
                <a:latin typeface="Trebuchet MS" pitchFamily="34" charset="0"/>
                <a:ea typeface="Trebuchet MS" pitchFamily="34" charset="0"/>
                <a:cs typeface="Trebuchet MS" pitchFamily="34" charset="0"/>
              </a:rPr>
              <a:t>.  Your child will also have daily direct contact with the class teaching assistant.  Please contact the </a:t>
            </a:r>
            <a:r>
              <a:rPr lang="en-GB" sz="1200" b="1" dirty="0">
                <a:solidFill>
                  <a:srgbClr val="000000"/>
                </a:solidFill>
                <a:latin typeface="Trebuchet MS" pitchFamily="34" charset="0"/>
                <a:ea typeface="Trebuchet MS" pitchFamily="34" charset="0"/>
                <a:cs typeface="Trebuchet MS" pitchFamily="34" charset="0"/>
              </a:rPr>
              <a:t>class teacher</a:t>
            </a:r>
            <a:r>
              <a:rPr lang="en-GB" sz="1200" dirty="0">
                <a:solidFill>
                  <a:srgbClr val="000000"/>
                </a:solidFill>
                <a:latin typeface="Trebuchet MS" pitchFamily="34" charset="0"/>
                <a:ea typeface="Trebuchet MS" pitchFamily="34" charset="0"/>
                <a:cs typeface="Trebuchet MS" pitchFamily="34" charset="0"/>
              </a:rPr>
              <a:t> to discuss any matters concerning your child and an appointment can be made for after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lang="en-GB" sz="1200" dirty="0">
              <a:solidFill>
                <a:srgbClr val="000000"/>
              </a:solidFill>
              <a:latin typeface="Trebuchet MS" pitchFamily="34" charset="0"/>
              <a:ea typeface="Trebuchet MS" pitchFamily="34" charset="0"/>
              <a:cs typeface="Trebuchet MS"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In the mornings during “drop off time” staff will be busy ensuring that the children are safely in school, so if you have any </a:t>
            </a:r>
            <a:r>
              <a:rPr kumimoji="0" lang="en-GB" sz="1200" b="1" i="0" u="none" strike="noStrike" cap="none" normalizeH="0" baseline="0" dirty="0">
                <a:ln>
                  <a:noFill/>
                </a:ln>
                <a:solidFill>
                  <a:srgbClr val="000000"/>
                </a:solidFill>
                <a:effectLst/>
                <a:latin typeface="Trebuchet MS"/>
                <a:ea typeface="Trebuchet MS" pitchFamily="34" charset="0"/>
                <a:cs typeface="Trebuchet MS" pitchFamily="34" charset="0"/>
              </a:rPr>
              <a:t>urgent messages,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please pop up to the school office where staff are always happy to assist you.</a:t>
            </a:r>
            <a:endParaRPr kumimoji="0" lang="en-GB" sz="1200" b="0" i="0" u="none" strike="noStrike" cap="none" normalizeH="0" baseline="0" dirty="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use the ‘reading diary’ provided in your child’s book bag to communicate non-urgent messages with staff.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At Lent Rise School we pride ourselves on our </a:t>
            </a:r>
            <a:r>
              <a:rPr kumimoji="0" lang="en-GB" sz="1200" b="1" i="0" u="none" strike="noStrike" cap="none" normalizeH="0" baseline="0" dirty="0">
                <a:ln>
                  <a:noFill/>
                </a:ln>
                <a:solidFill>
                  <a:srgbClr val="000000"/>
                </a:solidFill>
                <a:effectLst/>
                <a:latin typeface="Trebuchet MS"/>
                <a:ea typeface="Trebuchet MS" pitchFamily="34" charset="0"/>
                <a:cs typeface="Trebuchet MS" pitchFamily="34" charset="0"/>
              </a:rPr>
              <a:t>Open Door policy</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It is important that all parents and staff work together and communicate effectively in order to provide the best opportunities for your child.</a:t>
            </a:r>
            <a:endParaRPr lang="en-GB" sz="1200" dirty="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We incorporate many different aspects of healthy living into school life in order to encourage every child to live a healthy life.</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We are part of the NHS fruit scheme for 4-7 year olds and each child is provided with a daily piece of fruit.</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We also work alongside the Government and County Council to provide a free hot school meal for each child in Early Years for their lunch break.</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There is a water fountain in the Reception classroom for your child to use, and children are encouraged to bring in a water bottle to school every day.</a:t>
            </a:r>
            <a:r>
              <a:rPr lang="en-GB" sz="1200" dirty="0">
                <a:solidFill>
                  <a:srgbClr val="000000"/>
                </a:solidFill>
                <a:latin typeface="Trebuchet MS"/>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In addition to this children can have </a:t>
            </a: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milk each day, which is government funded until </a:t>
            </a:r>
            <a:r>
              <a:rPr kumimoji="0" lang="en-GB" sz="1200" b="1" i="0" u="none" strike="noStrike" cap="none" normalizeH="0" baseline="0" dirty="0">
                <a:ln>
                  <a:noFill/>
                </a:ln>
                <a:solidFill>
                  <a:srgbClr val="000000"/>
                </a:solidFill>
                <a:effectLst/>
                <a:latin typeface="Trebuchet MS"/>
                <a:ea typeface="Trebuchet MS" pitchFamily="34" charset="0"/>
                <a:cs typeface="Trebuchet MS" pitchFamily="34" charset="0"/>
              </a:rPr>
              <a:t>age five</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After this, there is an opportunity to purchase directly from our provider the ‘Cool Milk’ company.</a:t>
            </a:r>
          </a:p>
          <a:p>
            <a:pPr algn="just" eaLnBrk="0" fontAlgn="base" hangingPunct="0">
              <a:spcBef>
                <a:spcPct val="0"/>
              </a:spcBef>
              <a:spcAft>
                <a:spcPct val="0"/>
              </a:spcAft>
            </a:pPr>
            <a:endParaRPr lang="en-GB" sz="1200" dirty="0">
              <a:solidFill>
                <a:srgbClr val="000000"/>
              </a:solidFill>
              <a:latin typeface="Trebuchet MS"/>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any adults other than those listed in your child’s profile are to collect your child from school you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must</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inform their teacher and the office of the name of the person and relationship they</a:t>
            </a: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hold to the child.  We cannot allow a ‘friend’ or anyone else to collect your child without your specific permission and we will request a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password</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so please fill this out in you pupil profile pack. Anybody that is not a nominated person must provide the password.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Trebuchet MS"/>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PE AND SPORT AT LENT RISE SCHOOL</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0721" name="Rectangle 1"/>
          <p:cNvSpPr>
            <a:spLocks noChangeArrowheads="1"/>
          </p:cNvSpPr>
          <p:nvPr/>
        </p:nvSpPr>
        <p:spPr bwMode="auto">
          <a:xfrm>
            <a:off x="404664" y="1588314"/>
            <a:ext cx="6021288" cy="31547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‘Physical Development is the key that unlocks all learning’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Mackintrye</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and </a:t>
            </a:r>
            <a:r>
              <a:rPr kumimoji="0" lang="en-GB" sz="1200" b="0" i="0" u="none" strike="noStrike" cap="none" normalizeH="0" baseline="0" dirty="0" err="1">
                <a:ln>
                  <a:noFill/>
                </a:ln>
                <a:solidFill>
                  <a:srgbClr val="000000"/>
                </a:solidFill>
                <a:effectLst/>
                <a:latin typeface="Trebuchet MS" pitchFamily="34" charset="0"/>
                <a:ea typeface="Trebuchet MS" pitchFamily="34" charset="0"/>
                <a:cs typeface="Trebuchet MS" pitchFamily="34" charset="0"/>
              </a:rPr>
              <a:t>Mcvitty</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2004)</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tabLst>
                <a:tab pos="3200400" algn="ctr"/>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Children take part in a range of activities to develop their coordination, balance and team work skills.</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ensure that your child comes prepared to take part in PE</a:t>
            </a: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For outdoor P.E. this will mean plain red shorts or jogging bottoms and a plain white T-shirt</a:t>
            </a:r>
            <a:r>
              <a:rPr lang="en-GB" sz="1200" dirty="0">
                <a:solidFill>
                  <a:srgbClr val="000000"/>
                </a:solidFill>
                <a:latin typeface="Trebuchet MS" pitchFamily="34" charset="0"/>
                <a:ea typeface="Trebuchet MS" pitchFamily="34" charset="0"/>
                <a:cs typeface="Trebuchet MS"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Children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must not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wear jewellery for any form of physical activity.  This is purely a safety measure.  Please support us by reiterating this with your child; it will also indicate to your child the partnership between home and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there are any difficulties about the provision of suitable kit etc., please let your child's class teacher know.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300" b="0" i="0" u="none"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I:\DCIM\101MSDCF\DSC0170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1021" y="5346194"/>
            <a:ext cx="2761608" cy="31047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C0D3-E1E1-F571-6334-720FCDAEA45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6EE66F7-5096-EA85-3D2F-8A3422506E2F}"/>
              </a:ext>
            </a:extLst>
          </p:cNvPr>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a:ln>
                  <a:noFill/>
                </a:ln>
                <a:solidFill>
                  <a:srgbClr val="FF0000"/>
                </a:solidFill>
                <a:effectLst/>
                <a:latin typeface="Trebuchet MS" pitchFamily="34" charset="0"/>
                <a:cs typeface="Arial" pitchFamily="34" charset="0"/>
              </a:rPr>
              <a:t>LUNCH</a:t>
            </a:r>
          </a:p>
        </p:txBody>
      </p:sp>
      <p:cxnSp>
        <p:nvCxnSpPr>
          <p:cNvPr id="3" name="AutoShape 3">
            <a:extLst>
              <a:ext uri="{FF2B5EF4-FFF2-40B4-BE49-F238E27FC236}">
                <a16:creationId xmlns:a16="http://schemas.microsoft.com/office/drawing/2014/main" id="{A33D85EB-AE86-1A65-3614-299F6D8A655D}"/>
              </a:ext>
            </a:extLst>
          </p:cNvPr>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0721" name="Rectangle 1">
            <a:extLst>
              <a:ext uri="{FF2B5EF4-FFF2-40B4-BE49-F238E27FC236}">
                <a16:creationId xmlns:a16="http://schemas.microsoft.com/office/drawing/2014/main" id="{F130739E-1AD7-F574-5454-9AC1D78E02BF}"/>
              </a:ext>
            </a:extLst>
          </p:cNvPr>
          <p:cNvSpPr>
            <a:spLocks noChangeArrowheads="1"/>
          </p:cNvSpPr>
          <p:nvPr/>
        </p:nvSpPr>
        <p:spPr bwMode="auto">
          <a:xfrm>
            <a:off x="377906" y="1429691"/>
            <a:ext cx="6102187"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buNone/>
            </a:pPr>
            <a:r>
              <a:rPr lang="en-GB" sz="1200" b="1" i="0" u="sng" dirty="0">
                <a:solidFill>
                  <a:srgbClr val="333333"/>
                </a:solidFill>
                <a:effectLst/>
                <a:latin typeface="Trebuchet MS" panose="020B0603020202020204" pitchFamily="34" charset="0"/>
              </a:rPr>
              <a:t>Hot </a:t>
            </a:r>
            <a:r>
              <a:rPr lang="en-GB" sz="1200" b="1" u="sng" dirty="0">
                <a:solidFill>
                  <a:srgbClr val="333333"/>
                </a:solidFill>
                <a:latin typeface="Trebuchet MS" panose="020B0603020202020204" pitchFamily="34" charset="0"/>
              </a:rPr>
              <a:t>Lunch</a:t>
            </a:r>
          </a:p>
          <a:p>
            <a:pPr algn="l">
              <a:buNone/>
            </a:pPr>
            <a:endParaRPr lang="en-GB" sz="1200" b="0" i="0" dirty="0">
              <a:solidFill>
                <a:srgbClr val="333333"/>
              </a:solidFill>
              <a:effectLst/>
              <a:latin typeface="Trebuchet MS" panose="020B0603020202020204" pitchFamily="34" charset="0"/>
            </a:endParaRPr>
          </a:p>
          <a:p>
            <a:pPr algn="l">
              <a:buNone/>
            </a:pPr>
            <a:r>
              <a:rPr lang="en-GB" sz="1200" b="0" i="0" dirty="0">
                <a:solidFill>
                  <a:srgbClr val="333333"/>
                </a:solidFill>
                <a:effectLst/>
                <a:latin typeface="Trebuchet MS" panose="020B0603020202020204" pitchFamily="34" charset="0"/>
              </a:rPr>
              <a:t>Lunches can be ordered from </a:t>
            </a:r>
            <a:r>
              <a:rPr lang="en-GB" sz="1200" b="0" i="0" u="none" strike="noStrike" dirty="0">
                <a:solidFill>
                  <a:srgbClr val="428BCA"/>
                </a:solidFill>
                <a:effectLst/>
                <a:latin typeface="Trebuchet MS" panose="020B0603020202020204" pitchFamily="34" charset="0"/>
                <a:hlinkClick r:id="rId2"/>
              </a:rPr>
              <a:t>www.kidslunch.co.uk</a:t>
            </a:r>
            <a:endParaRPr lang="en-GB" sz="1200" b="0" i="0" dirty="0">
              <a:solidFill>
                <a:srgbClr val="333333"/>
              </a:solidFill>
              <a:effectLst/>
              <a:latin typeface="Trebuchet MS" panose="020B0603020202020204" pitchFamily="34" charset="0"/>
            </a:endParaRPr>
          </a:p>
          <a:p>
            <a:pPr algn="l">
              <a:buNone/>
            </a:pPr>
            <a:r>
              <a:rPr lang="en-GB" sz="1200" b="0" i="0" dirty="0">
                <a:solidFill>
                  <a:srgbClr val="333333"/>
                </a:solidFill>
                <a:effectLst/>
                <a:latin typeface="Trebuchet MS" panose="020B0603020202020204" pitchFamily="34" charset="0"/>
              </a:rPr>
              <a:t> </a:t>
            </a:r>
          </a:p>
          <a:p>
            <a:pPr algn="l">
              <a:buNone/>
            </a:pPr>
            <a:r>
              <a:rPr lang="en-GB" sz="1200" b="0" i="0" dirty="0">
                <a:solidFill>
                  <a:srgbClr val="333333"/>
                </a:solidFill>
                <a:effectLst/>
                <a:latin typeface="Trebuchet MS" panose="020B0603020202020204" pitchFamily="34" charset="0"/>
              </a:rPr>
              <a:t>It is very user friendly, parents will need to: </a:t>
            </a:r>
          </a:p>
          <a:p>
            <a:pPr algn="l">
              <a:buNone/>
            </a:pPr>
            <a:r>
              <a:rPr lang="en-GB" sz="1200" b="0" i="0" dirty="0">
                <a:solidFill>
                  <a:srgbClr val="333333"/>
                </a:solidFill>
                <a:effectLst/>
                <a:latin typeface="Trebuchet MS" panose="020B0603020202020204" pitchFamily="34" charset="0"/>
              </a:rPr>
              <a:t> </a:t>
            </a:r>
          </a:p>
          <a:p>
            <a:pPr algn="l">
              <a:buNone/>
            </a:pPr>
            <a:r>
              <a:rPr lang="en-GB" sz="1200" b="0" i="0" dirty="0">
                <a:solidFill>
                  <a:srgbClr val="333333"/>
                </a:solidFill>
                <a:effectLst/>
                <a:latin typeface="Trebuchet MS" panose="020B0603020202020204" pitchFamily="34" charset="0"/>
              </a:rPr>
              <a:t>1. Select "order lunches" on the top right corner of the Home Page, </a:t>
            </a:r>
          </a:p>
          <a:p>
            <a:pPr algn="l">
              <a:buNone/>
            </a:pPr>
            <a:r>
              <a:rPr lang="en-GB" sz="1200" b="0" i="0" dirty="0">
                <a:solidFill>
                  <a:srgbClr val="333333"/>
                </a:solidFill>
                <a:effectLst/>
                <a:latin typeface="Trebuchet MS" panose="020B0603020202020204" pitchFamily="34" charset="0"/>
              </a:rPr>
              <a:t>2. Select your school... 'Lent Rise'</a:t>
            </a:r>
          </a:p>
          <a:p>
            <a:pPr algn="l">
              <a:buNone/>
            </a:pPr>
            <a:r>
              <a:rPr lang="en-GB" sz="1200" b="0" i="0" dirty="0">
                <a:solidFill>
                  <a:srgbClr val="333333"/>
                </a:solidFill>
                <a:effectLst/>
                <a:latin typeface="Trebuchet MS" panose="020B0603020202020204" pitchFamily="34" charset="0"/>
              </a:rPr>
              <a:t>3. Select category </a:t>
            </a:r>
            <a:r>
              <a:rPr lang="en-GB" sz="1200" b="0" i="0" dirty="0" err="1">
                <a:solidFill>
                  <a:srgbClr val="333333"/>
                </a:solidFill>
                <a:effectLst/>
                <a:latin typeface="Trebuchet MS" panose="020B0603020202020204" pitchFamily="34" charset="0"/>
              </a:rPr>
              <a:t>ie</a:t>
            </a:r>
            <a:r>
              <a:rPr lang="en-GB" sz="1200" b="0" i="0" dirty="0">
                <a:solidFill>
                  <a:srgbClr val="333333"/>
                </a:solidFill>
                <a:effectLst/>
                <a:latin typeface="Trebuchet MS" panose="020B0603020202020204" pitchFamily="34" charset="0"/>
              </a:rPr>
              <a:t>. EYRs KS1 (no payment) or KS2 </a:t>
            </a:r>
          </a:p>
          <a:p>
            <a:pPr algn="l">
              <a:buNone/>
            </a:pPr>
            <a:r>
              <a:rPr lang="en-GB" sz="1200" b="0" i="0" dirty="0">
                <a:solidFill>
                  <a:srgbClr val="333333"/>
                </a:solidFill>
                <a:effectLst/>
                <a:latin typeface="Trebuchet MS" panose="020B0603020202020204" pitchFamily="34" charset="0"/>
              </a:rPr>
              <a:t>4. Select whether lunches are payable or FSM.</a:t>
            </a:r>
          </a:p>
          <a:p>
            <a:pPr algn="l">
              <a:buNone/>
            </a:pPr>
            <a:r>
              <a:rPr lang="en-GB" sz="1200" b="0" i="0" dirty="0">
                <a:solidFill>
                  <a:srgbClr val="333333"/>
                </a:solidFill>
                <a:effectLst/>
                <a:latin typeface="Trebuchet MS" panose="020B0603020202020204" pitchFamily="34" charset="0"/>
              </a:rPr>
              <a:t>5. Select meal choices for the 6 weeks available. (If doing week by week please make sure you choose the correct week you require lunch) </a:t>
            </a:r>
          </a:p>
          <a:p>
            <a:pPr algn="l">
              <a:buNone/>
            </a:pPr>
            <a:r>
              <a:rPr lang="en-GB" sz="1200" b="0" i="0" dirty="0">
                <a:solidFill>
                  <a:srgbClr val="333333"/>
                </a:solidFill>
                <a:effectLst/>
                <a:latin typeface="Trebuchet MS" panose="020B0603020202020204" pitchFamily="34" charset="0"/>
              </a:rPr>
              <a:t>6. You MUST order by 12pm Friday for the following weeks order or you will need to supply a packed lunch</a:t>
            </a:r>
          </a:p>
          <a:p>
            <a:pPr algn="l"/>
            <a:r>
              <a:rPr lang="en-GB" sz="1200" b="0" i="0" dirty="0">
                <a:solidFill>
                  <a:srgbClr val="333333"/>
                </a:solidFill>
                <a:effectLst/>
                <a:latin typeface="Trebuchet MS" panose="020B0603020202020204" pitchFamily="34" charset="0"/>
              </a:rPr>
              <a:t> </a:t>
            </a:r>
          </a:p>
          <a:p>
            <a:pPr algn="l"/>
            <a:endParaRPr lang="en-GB" sz="1200" dirty="0">
              <a:solidFill>
                <a:srgbClr val="333333"/>
              </a:solidFill>
              <a:latin typeface="Trebuchet MS" panose="020B0603020202020204" pitchFamily="34" charset="0"/>
            </a:endParaRPr>
          </a:p>
          <a:p>
            <a:pPr algn="l"/>
            <a:r>
              <a:rPr lang="en-GB" sz="1200" b="1" i="0" u="sng" dirty="0">
                <a:solidFill>
                  <a:srgbClr val="333333"/>
                </a:solidFill>
                <a:effectLst/>
                <a:latin typeface="Trebuchet MS" panose="020B0603020202020204" pitchFamily="34" charset="0"/>
              </a:rPr>
              <a:t>Packed Lunch</a:t>
            </a:r>
          </a:p>
          <a:p>
            <a:pPr algn="l"/>
            <a:endParaRPr lang="en-GB" sz="1200" b="1" u="sng" dirty="0">
              <a:solidFill>
                <a:srgbClr val="333333"/>
              </a:solidFill>
              <a:latin typeface="Trebuchet MS" panose="020B0603020202020204" pitchFamily="34" charset="0"/>
            </a:endParaRPr>
          </a:p>
          <a:p>
            <a:pPr algn="l"/>
            <a:r>
              <a:rPr lang="en-GB" sz="1200" i="0" dirty="0">
                <a:solidFill>
                  <a:srgbClr val="333333"/>
                </a:solidFill>
                <a:effectLst/>
                <a:latin typeface="Trebuchet MS" panose="020B0603020202020204" pitchFamily="34" charset="0"/>
              </a:rPr>
              <a:t>If your child is bringing a packed lunch to school, please ensure it is healthy and balanced to support their learning and wellbeing throughout the day. As we are a nut-free school, items containing nuts </a:t>
            </a:r>
            <a:r>
              <a:rPr lang="en-GB" sz="1200" dirty="0">
                <a:solidFill>
                  <a:srgbClr val="333333"/>
                </a:solidFill>
                <a:latin typeface="Trebuchet MS" panose="020B0603020202020204" pitchFamily="34" charset="0"/>
              </a:rPr>
              <a:t>should not be </a:t>
            </a:r>
            <a:r>
              <a:rPr lang="en-GB" sz="1200" i="0" dirty="0">
                <a:solidFill>
                  <a:srgbClr val="333333"/>
                </a:solidFill>
                <a:effectLst/>
                <a:latin typeface="Trebuchet MS" panose="020B0603020202020204" pitchFamily="34" charset="0"/>
              </a:rPr>
              <a:t>included, to help keep all children safe.</a:t>
            </a: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300" b="1" i="0" u="sng"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1"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r>
              <a:rPr kumimoji="0" lang="en-GB" sz="1200" b="0" i="0" u="none" strike="noStrike" cap="none" normalizeH="0" baseline="0" dirty="0">
                <a:ln>
                  <a:noFill/>
                </a:ln>
                <a:solidFill>
                  <a:srgbClr val="000000"/>
                </a:solidFill>
                <a:effectLst/>
                <a:latin typeface="Arial" pitchFamily="34" charset="0"/>
                <a:ea typeface="Trebuchet MS" pitchFamily="34" charset="0"/>
                <a:cs typeface="Trebuchet MS" pitchFamily="34" charset="0"/>
              </a:rPr>
              <a:t> </a:t>
            </a:r>
            <a:endParaRPr kumimoji="0" lang="en-GB" sz="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ctr"/>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descr="logo light">
            <a:extLst>
              <a:ext uri="{FF2B5EF4-FFF2-40B4-BE49-F238E27FC236}">
                <a16:creationId xmlns:a16="http://schemas.microsoft.com/office/drawing/2014/main" id="{F9A5D5B9-0117-3218-50FC-16D55B732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421" y="1121770"/>
            <a:ext cx="1566122" cy="178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REGISTRATION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3795" name="Rectangle 3"/>
          <p:cNvSpPr>
            <a:spLocks noChangeArrowheads="1"/>
          </p:cNvSpPr>
          <p:nvPr/>
        </p:nvSpPr>
        <p:spPr bwMode="auto">
          <a:xfrm>
            <a:off x="446212" y="985144"/>
            <a:ext cx="6237312"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We ask parents to work with the school to make sure that children attend school regularly, as it is obviously necessary to ensure that each child achieves to their full potential.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r>
              <a:rPr lang="en-GB" sz="1200">
                <a:latin typeface="Trebuchet MS" panose="020B0603020202020204" pitchFamily="34" charset="0"/>
              </a:rPr>
              <a:t>If your child is not well enough to attend school, please log the illness on </a:t>
            </a:r>
            <a:r>
              <a:rPr lang="en-GB" sz="1200" err="1">
                <a:latin typeface="Trebuchet MS" panose="020B0603020202020204" pitchFamily="34" charset="0"/>
              </a:rPr>
              <a:t>Parentmail</a:t>
            </a:r>
            <a:r>
              <a:rPr lang="en-GB" sz="1200">
                <a:latin typeface="Trebuchet MS" panose="020B0603020202020204" pitchFamily="34" charset="0"/>
              </a:rPr>
              <a:t> to do this you need to go on to your </a:t>
            </a:r>
            <a:r>
              <a:rPr lang="en-GB" sz="1200" err="1">
                <a:latin typeface="Trebuchet MS" panose="020B0603020202020204" pitchFamily="34" charset="0"/>
              </a:rPr>
              <a:t>parentmail</a:t>
            </a:r>
            <a:r>
              <a:rPr lang="en-GB" sz="1200">
                <a:latin typeface="Trebuchet MS" panose="020B0603020202020204" pitchFamily="34" charset="0"/>
              </a:rPr>
              <a:t> app and click:</a:t>
            </a:r>
          </a:p>
          <a:p>
            <a:pPr marL="171450" indent="-171450">
              <a:buFont typeface="Arial" panose="020B0604020202020204" pitchFamily="34" charset="0"/>
              <a:buChar char="•"/>
            </a:pPr>
            <a:r>
              <a:rPr lang="en-GB" sz="1200">
                <a:latin typeface="Trebuchet MS" panose="020B0603020202020204" pitchFamily="34" charset="0"/>
              </a:rPr>
              <a:t>Absence,</a:t>
            </a:r>
          </a:p>
          <a:p>
            <a:pPr marL="171450" indent="-171450">
              <a:buFont typeface="Arial" panose="020B0604020202020204" pitchFamily="34" charset="0"/>
              <a:buChar char="•"/>
            </a:pPr>
            <a:r>
              <a:rPr lang="en-GB" sz="1200">
                <a:latin typeface="Trebuchet MS" panose="020B0603020202020204" pitchFamily="34" charset="0"/>
              </a:rPr>
              <a:t>Select child,</a:t>
            </a:r>
          </a:p>
          <a:p>
            <a:pPr marL="171450" indent="-171450">
              <a:buFont typeface="Arial" panose="020B0604020202020204" pitchFamily="34" charset="0"/>
              <a:buChar char="•"/>
            </a:pPr>
            <a:r>
              <a:rPr lang="en-GB" sz="1200">
                <a:latin typeface="Trebuchet MS" panose="020B0603020202020204" pitchFamily="34" charset="0"/>
              </a:rPr>
              <a:t>Add and put the reason and the duration you believe the child will be absent for, with a full explanation of the reason of absence. </a:t>
            </a:r>
          </a:p>
          <a:p>
            <a:pPr marL="171450" indent="-171450">
              <a:buFont typeface="Arial" panose="020B0604020202020204" pitchFamily="34" charset="0"/>
              <a:buChar char="•"/>
            </a:pPr>
            <a:endParaRPr lang="en-GB" sz="1200">
              <a:latin typeface="Trebuchet MS" panose="020B0603020202020204" pitchFamily="34" charset="0"/>
            </a:endParaRPr>
          </a:p>
          <a:p>
            <a:r>
              <a:rPr lang="en-GB" sz="1200">
                <a:latin typeface="Trebuchet MS" panose="020B0603020202020204" pitchFamily="34" charset="0"/>
              </a:rPr>
              <a:t>If you have any queries or require further assistance please contact the school office on 01628 662913. </a:t>
            </a:r>
          </a:p>
          <a:p>
            <a:pPr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Parents may be asked to provide medical evidence in the form of an appointment card or prescription where there are repeated absences due to reported illness.</a:t>
            </a:r>
            <a:endParaRPr lang="en-GB" sz="1200" b="0" i="0" u="none" strike="noStrike" cap="none" normalizeH="0" baseline="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Please do make sure that your child is on time for school. The playground</a:t>
            </a:r>
            <a:r>
              <a:rPr kumimoji="0" lang="en-GB" sz="1200" b="0" i="0" u="none" strike="noStrike" cap="none" normalizeH="0">
                <a:ln>
                  <a:noFill/>
                </a:ln>
                <a:solidFill>
                  <a:srgbClr val="000000"/>
                </a:solidFill>
                <a:effectLst/>
                <a:latin typeface="Trebuchet MS"/>
                <a:ea typeface="Times New Roman" pitchFamily="18" charset="0"/>
                <a:cs typeface="Trebuchet MS" pitchFamily="34" charset="0"/>
              </a:rPr>
              <a:t> gates will open at </a:t>
            </a:r>
            <a:r>
              <a:rPr lang="en-GB" sz="1200">
                <a:solidFill>
                  <a:srgbClr val="000000"/>
                </a:solidFill>
                <a:latin typeface="Trebuchet MS"/>
                <a:ea typeface="Times New Roman" pitchFamily="18" charset="0"/>
                <a:cs typeface="Trebuchet MS" pitchFamily="34" charset="0"/>
              </a:rPr>
              <a:t>8:30am</a:t>
            </a:r>
            <a:r>
              <a:rPr kumimoji="0" lang="en-GB" sz="1200" b="0" i="0" u="none" strike="noStrike" cap="none" normalizeH="0">
                <a:ln>
                  <a:noFill/>
                </a:ln>
                <a:solidFill>
                  <a:srgbClr val="000000"/>
                </a:solidFill>
                <a:effectLst/>
                <a:latin typeface="Trebuchet MS"/>
                <a:ea typeface="Times New Roman" pitchFamily="18" charset="0"/>
                <a:cs typeface="Trebuchet MS" pitchFamily="34" charset="0"/>
              </a:rPr>
              <a:t>. Your child may come into school between 8:30- 8:45 and head straight to class.</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However</a:t>
            </a:r>
            <a:r>
              <a:rPr lang="en-GB" sz="1200">
                <a:solidFill>
                  <a:srgbClr val="000000"/>
                </a:solidFill>
                <a:latin typeface="Trebuchet MS"/>
                <a:ea typeface="Times New Roman" pitchFamily="18" charset="0"/>
                <a:cs typeface="Trebuchet MS" pitchFamily="34" charset="0"/>
              </a:rPr>
              <a:t>,</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if your child does miss the gate</a:t>
            </a:r>
            <a:r>
              <a:rPr kumimoji="0" lang="en-GB" sz="1200" b="0" i="0" u="none" strike="noStrike" cap="none" normalizeH="0">
                <a:ln>
                  <a:noFill/>
                </a:ln>
                <a:solidFill>
                  <a:srgbClr val="000000"/>
                </a:solidFill>
                <a:effectLst/>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to go into class, please bring them to the school </a:t>
            </a:r>
            <a:r>
              <a:rPr lang="en-GB" sz="1200">
                <a:solidFill>
                  <a:srgbClr val="000000"/>
                </a:solidFill>
                <a:latin typeface="Trebuchet MS"/>
                <a:ea typeface="Times New Roman" pitchFamily="18" charset="0"/>
                <a:cs typeface="Trebuchet MS" pitchFamily="34" charset="0"/>
              </a:rPr>
              <a:t>o</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ffice where a member of staff will sign them in.</a:t>
            </a:r>
            <a:endParaRPr lang="en-GB" sz="1200" b="0" i="0" u="none" strike="noStrike" cap="none" normalizeH="0" baseline="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Where possible please try to arrange medical and dental appointments outside the school day.  If this is not practical, pupils should attend for part of the day and the appointment card should be brought into school to show to a member of the office staff.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imes New Roman" pitchFamily="18" charset="0"/>
                <a:cs typeface="Trebuchet MS" pitchFamily="34" charset="0"/>
              </a:rPr>
              <a:t>Authorised absences are recorded where there is a satisfactory explanation for the absence or lateness such as illness or a medical appointment in accordance with the school’s Attendance Policy.  Please see the school website for a current version of this.</a:t>
            </a: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pPr eaLnBrk="0" fontAlgn="base" hangingPunct="0">
              <a:spcBef>
                <a:spcPct val="0"/>
              </a:spcBef>
              <a:spcAft>
                <a:spcPct val="0"/>
              </a:spcAft>
            </a:pP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Please note that we cannot authorise holidays taken during term time and parents are strongly advised not to do so.</a:t>
            </a:r>
            <a:r>
              <a:rPr lang="en-GB" sz="1200">
                <a:solidFill>
                  <a:srgbClr val="000000"/>
                </a:solidFill>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Parents wishing to take their child out of school during term time must send a written leave of absence request to the </a:t>
            </a:r>
            <a:r>
              <a:rPr lang="en-GB" sz="1200" err="1">
                <a:solidFill>
                  <a:srgbClr val="000000"/>
                </a:solidFill>
                <a:latin typeface="Trebuchet MS"/>
                <a:ea typeface="Times New Roman" pitchFamily="18" charset="0"/>
                <a:cs typeface="Trebuchet MS" pitchFamily="34" charset="0"/>
              </a:rPr>
              <a:t>H</a:t>
            </a:r>
            <a:r>
              <a:rPr kumimoji="0" lang="en-GB" sz="1200" b="0" i="0" u="none" strike="noStrike" cap="none" normalizeH="0" baseline="0" err="1">
                <a:ln>
                  <a:noFill/>
                </a:ln>
                <a:solidFill>
                  <a:srgbClr val="000000"/>
                </a:solidFill>
                <a:effectLst/>
                <a:latin typeface="Trebuchet MS"/>
                <a:ea typeface="Times New Roman" pitchFamily="18" charset="0"/>
                <a:cs typeface="Trebuchet MS" pitchFamily="34" charset="0"/>
              </a:rPr>
              <a:t>eadteacher</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at least one month before.</a:t>
            </a:r>
            <a:r>
              <a:rPr lang="en-GB" sz="1200">
                <a:solidFill>
                  <a:srgbClr val="000000"/>
                </a:solidFill>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All requests for leave of absence will be responded to in writing.</a:t>
            </a:r>
            <a:r>
              <a:rPr lang="en-GB" sz="1200">
                <a:solidFill>
                  <a:srgbClr val="000000"/>
                </a:solidFill>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Each request will be considered individually and will take into account documentary evidence and any extenuating circumstances.</a:t>
            </a:r>
            <a:r>
              <a:rPr lang="en-GB" sz="1200">
                <a:solidFill>
                  <a:srgbClr val="000000"/>
                </a:solidFill>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If the permission to take leave is not granted and the pupil is absent, the absence will be unauthorised.</a:t>
            </a:r>
            <a:r>
              <a:rPr lang="en-GB" sz="1200">
                <a:solidFill>
                  <a:srgbClr val="000000"/>
                </a:solidFill>
                <a:latin typeface="Trebuchet MS"/>
                <a:ea typeface="Times New Roman" pitchFamily="18" charset="0"/>
                <a:cs typeface="Trebuchet MS" pitchFamily="34" charset="0"/>
              </a:rPr>
              <a:t> </a:t>
            </a:r>
            <a:r>
              <a:rPr kumimoji="0" lang="en-GB" sz="1200" b="0" i="0" u="none" strike="noStrike" cap="none" normalizeH="0" baseline="0">
                <a:ln>
                  <a:noFill/>
                </a:ln>
                <a:solidFill>
                  <a:srgbClr val="000000"/>
                </a:solidFill>
                <a:effectLst/>
                <a:latin typeface="Trebuchet MS"/>
                <a:ea typeface="Times New Roman" pitchFamily="18" charset="0"/>
                <a:cs typeface="Trebuchet MS" pitchFamily="34" charset="0"/>
              </a:rPr>
              <a:t> In such cases the school may refer the matter to the Education Welfare Service who may issue a Penalty Notice.</a:t>
            </a:r>
            <a:endParaRPr lang="en-GB" sz="1200" b="0" i="0" u="none" strike="noStrike" cap="none" normalizeH="0" baseline="0">
              <a:ln>
                <a:noFill/>
              </a:ln>
              <a:solidFill>
                <a:srgbClr val="000000"/>
              </a:solidFill>
              <a:effectLst/>
              <a:latin typeface="Trebuchet MS"/>
              <a:ea typeface="Times New Roman" pitchFamily="18"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a:solidFill>
                <a:srgbClr val="000000"/>
              </a:solidFill>
              <a:latin typeface="Trebuchet MS" pitchFamily="34" charset="0"/>
              <a:ea typeface="Times New Roman" pitchFamily="18" charset="0"/>
              <a:cs typeface="Arial" pitchFamily="34" charset="0"/>
            </a:endParaRPr>
          </a:p>
          <a:p>
            <a:pPr eaLnBrk="0" fontAlgn="base" hangingPunct="0">
              <a:spcBef>
                <a:spcPct val="0"/>
              </a:spcBef>
              <a:spcAft>
                <a:spcPct val="0"/>
              </a:spcAft>
            </a:pPr>
            <a:r>
              <a:rPr lang="en-GB" sz="1200">
                <a:latin typeface="Trebuchet MS" pitchFamily="34" charset="0"/>
              </a:rPr>
              <a:t>We work closely with the Education Welfare Service to monitor attendance and work with families to support attendance at school.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Image result for red school uniform cartoon"/>
          <p:cNvPicPr>
            <a:picLocks noChangeAspect="1" noChangeArrowheads="1"/>
          </p:cNvPicPr>
          <p:nvPr/>
        </p:nvPicPr>
        <p:blipFill>
          <a:blip r:embed="rId2" cstate="print">
            <a:lum bright="70000" contrast="-70000"/>
          </a:blip>
          <a:srcRect/>
          <a:stretch>
            <a:fillRect/>
          </a:stretch>
        </p:blipFill>
        <p:spPr bwMode="auto">
          <a:xfrm>
            <a:off x="620688" y="1331640"/>
            <a:ext cx="5688632" cy="6791081"/>
          </a:xfrm>
          <a:prstGeom prst="rect">
            <a:avLst/>
          </a:prstGeom>
          <a:noFill/>
        </p:spPr>
      </p:pic>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SCHOOL UNIFORM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6" name="Rectangle 5"/>
          <p:cNvSpPr/>
          <p:nvPr/>
        </p:nvSpPr>
        <p:spPr>
          <a:xfrm>
            <a:off x="404664" y="1278785"/>
            <a:ext cx="5976664" cy="8032968"/>
          </a:xfrm>
          <a:prstGeom prst="rect">
            <a:avLst/>
          </a:prstGeom>
        </p:spPr>
        <p:txBody>
          <a:bodyPr wrap="square">
            <a:spAutoFit/>
          </a:bodyPr>
          <a:lstStyle/>
          <a:p>
            <a:r>
              <a:rPr lang="en-GB" sz="1200">
                <a:latin typeface="Trebuchet MS" pitchFamily="34" charset="0"/>
              </a:rPr>
              <a:t>We look to parents to work with the School to ensure that children come to school always maintaining a high standard of dress.</a:t>
            </a:r>
          </a:p>
          <a:p>
            <a:endParaRPr lang="en-GB" sz="1200">
              <a:latin typeface="Trebuchet MS" pitchFamily="34" charset="0"/>
            </a:endParaRPr>
          </a:p>
          <a:p>
            <a:r>
              <a:rPr lang="en-GB" sz="1200">
                <a:latin typeface="Trebuchet MS" pitchFamily="34" charset="0"/>
              </a:rPr>
              <a:t>      Boys’ Uniform : </a:t>
            </a:r>
          </a:p>
          <a:p>
            <a:r>
              <a:rPr lang="en-GB" sz="1200">
                <a:latin typeface="Trebuchet MS" pitchFamily="34" charset="0"/>
              </a:rPr>
              <a:t>            White shirt (preferably with turn down collar and sleeves)</a:t>
            </a:r>
          </a:p>
          <a:p>
            <a:r>
              <a:rPr lang="en-GB" sz="1200">
                <a:latin typeface="Trebuchet MS" pitchFamily="34" charset="0"/>
              </a:rPr>
              <a:t>            Grey trousers (not jeans, track suit bottoms or cords)</a:t>
            </a:r>
          </a:p>
          <a:p>
            <a:r>
              <a:rPr lang="en-GB" sz="1200">
                <a:latin typeface="Trebuchet MS" pitchFamily="34" charset="0"/>
              </a:rPr>
              <a:t>            Red V neck pullover or sweatshirt</a:t>
            </a:r>
          </a:p>
          <a:p>
            <a:r>
              <a:rPr lang="en-GB" sz="1200">
                <a:latin typeface="Trebuchet MS" pitchFamily="34" charset="0"/>
              </a:rPr>
              <a:t>            Black leather shoes (no suedes, trainers or boots)</a:t>
            </a:r>
          </a:p>
          <a:p>
            <a:r>
              <a:rPr lang="en-GB" sz="1200">
                <a:latin typeface="Trebuchet MS" pitchFamily="34" charset="0"/>
              </a:rPr>
              <a:t>            Dark socks (preferably grey) </a:t>
            </a:r>
          </a:p>
          <a:p>
            <a:r>
              <a:rPr lang="en-GB" sz="1200">
                <a:latin typeface="Trebuchet MS" pitchFamily="34" charset="0"/>
              </a:rPr>
              <a:t>            School tie (optional, but very strongly encouraged)</a:t>
            </a:r>
          </a:p>
          <a:p>
            <a:endParaRPr lang="en-GB" sz="1200">
              <a:latin typeface="Trebuchet MS" pitchFamily="34" charset="0"/>
            </a:endParaRPr>
          </a:p>
          <a:p>
            <a:endParaRPr lang="en-GB" sz="1200">
              <a:latin typeface="Trebuchet MS" pitchFamily="34" charset="0"/>
            </a:endParaRPr>
          </a:p>
          <a:p>
            <a:r>
              <a:rPr lang="en-GB" sz="1200">
                <a:latin typeface="Trebuchet MS" pitchFamily="34" charset="0"/>
              </a:rPr>
              <a:t>      Girls’ Uniform : </a:t>
            </a:r>
          </a:p>
          <a:p>
            <a:r>
              <a:rPr lang="en-GB" sz="1200">
                <a:latin typeface="Trebuchet MS" pitchFamily="34" charset="0"/>
              </a:rPr>
              <a:t>            White shirt/blouse (preferably with turn down collar and sleeves)</a:t>
            </a:r>
          </a:p>
          <a:p>
            <a:r>
              <a:rPr lang="en-GB" sz="1200">
                <a:latin typeface="Trebuchet MS" pitchFamily="34" charset="0"/>
              </a:rPr>
              <a:t>            Grey skirt</a:t>
            </a:r>
          </a:p>
          <a:p>
            <a:r>
              <a:rPr lang="en-GB" sz="1200">
                <a:latin typeface="Trebuchet MS" pitchFamily="34" charset="0"/>
              </a:rPr>
              <a:t>            Grey, high </a:t>
            </a:r>
            <a:r>
              <a:rPr lang="en-GB" sz="1200" err="1">
                <a:latin typeface="Trebuchet MS" pitchFamily="34" charset="0"/>
              </a:rPr>
              <a:t>wasited</a:t>
            </a:r>
            <a:r>
              <a:rPr lang="en-GB" sz="1200">
                <a:latin typeface="Trebuchet MS" pitchFamily="34" charset="0"/>
              </a:rPr>
              <a:t> full length trousers</a:t>
            </a:r>
          </a:p>
          <a:p>
            <a:r>
              <a:rPr lang="en-GB" sz="1200">
                <a:latin typeface="Trebuchet MS" pitchFamily="34" charset="0"/>
              </a:rPr>
              <a:t>            Red cardigan, pullover or sweatshirt</a:t>
            </a:r>
          </a:p>
          <a:p>
            <a:r>
              <a:rPr lang="en-GB" sz="1200">
                <a:latin typeface="Trebuchet MS" pitchFamily="34" charset="0"/>
              </a:rPr>
              <a:t>            Black leather shoes (no suedes, trainers, slingbacks, heels or boots)</a:t>
            </a:r>
          </a:p>
          <a:p>
            <a:r>
              <a:rPr lang="en-GB" sz="1200">
                <a:latin typeface="Trebuchet MS" pitchFamily="34" charset="0"/>
              </a:rPr>
              <a:t>            Grey or white socks (or tights) </a:t>
            </a:r>
          </a:p>
          <a:p>
            <a:r>
              <a:rPr lang="en-GB" sz="1200">
                <a:latin typeface="Trebuchet MS" pitchFamily="34" charset="0"/>
              </a:rPr>
              <a:t>            School tie (optional, but very strongly encouraged)</a:t>
            </a:r>
          </a:p>
          <a:p>
            <a:r>
              <a:rPr lang="en-GB" sz="1200">
                <a:latin typeface="Trebuchet MS" pitchFamily="34" charset="0"/>
              </a:rPr>
              <a:t>      </a:t>
            </a:r>
          </a:p>
          <a:p>
            <a:pPr algn="just"/>
            <a:r>
              <a:rPr lang="en-GB" sz="1200">
                <a:latin typeface="Trebuchet MS" pitchFamily="34" charset="0"/>
              </a:rPr>
              <a:t>In the summer, both boys and girls may wear grey shorts. The girls may wear red gingham or striped dresses. Shoes may be changed to black, closed-toe, leather summer sandals.</a:t>
            </a:r>
          </a:p>
          <a:p>
            <a:pPr algn="just"/>
            <a:endParaRPr lang="en-GB" sz="1200">
              <a:latin typeface="Trebuchet MS" pitchFamily="34" charset="0"/>
            </a:endParaRPr>
          </a:p>
          <a:p>
            <a:pPr algn="just"/>
            <a:endParaRPr lang="en-GB" sz="1200">
              <a:latin typeface="Trebuchet MS" pitchFamily="34" charset="0"/>
            </a:endParaRPr>
          </a:p>
          <a:p>
            <a:pPr algn="just"/>
            <a:r>
              <a:rPr lang="en-GB" sz="1200">
                <a:latin typeface="Trebuchet MS" pitchFamily="34" charset="0"/>
              </a:rPr>
              <a:t>      P.E. Uniform : </a:t>
            </a:r>
          </a:p>
          <a:p>
            <a:pPr algn="just"/>
            <a:r>
              <a:rPr lang="en-GB" sz="1200">
                <a:latin typeface="Trebuchet MS" pitchFamily="34" charset="0"/>
              </a:rPr>
              <a:t>            White T-shirt</a:t>
            </a:r>
          </a:p>
          <a:p>
            <a:pPr algn="just"/>
            <a:r>
              <a:rPr lang="en-GB" sz="1200">
                <a:latin typeface="Trebuchet MS" pitchFamily="34" charset="0"/>
              </a:rPr>
              <a:t>            Red shorts</a:t>
            </a:r>
          </a:p>
          <a:p>
            <a:pPr algn="just"/>
            <a:r>
              <a:rPr lang="en-GB" sz="1200">
                <a:latin typeface="Trebuchet MS" pitchFamily="34" charset="0"/>
              </a:rPr>
              <a:t>            Running shoes or sports trainers for outdoor sport</a:t>
            </a:r>
          </a:p>
          <a:p>
            <a:pPr algn="just"/>
            <a:r>
              <a:rPr lang="en-GB" sz="1200">
                <a:latin typeface="Trebuchet MS" pitchFamily="34" charset="0"/>
              </a:rPr>
              <a:t>            Red, black or grey tracksuit bottoms</a:t>
            </a:r>
          </a:p>
          <a:p>
            <a:pPr algn="just"/>
            <a:endParaRPr lang="en-GB" sz="1200">
              <a:latin typeface="Trebuchet MS" pitchFamily="34" charset="0"/>
            </a:endParaRPr>
          </a:p>
          <a:p>
            <a:pPr algn="just"/>
            <a:r>
              <a:rPr lang="en-GB" sz="1200">
                <a:latin typeface="Trebuchet MS" pitchFamily="34" charset="0"/>
              </a:rPr>
              <a:t>      Additional items: </a:t>
            </a:r>
          </a:p>
          <a:p>
            <a:pPr algn="just"/>
            <a:endParaRPr lang="en-GB" sz="1200">
              <a:latin typeface="Trebuchet MS" pitchFamily="34" charset="0"/>
            </a:endParaRPr>
          </a:p>
          <a:p>
            <a:pPr algn="just"/>
            <a:r>
              <a:rPr lang="en-GB" sz="1200">
                <a:latin typeface="Trebuchet MS" pitchFamily="34" charset="0"/>
              </a:rPr>
              <a:t>      Wellington boots</a:t>
            </a:r>
          </a:p>
          <a:p>
            <a:pPr algn="just"/>
            <a:r>
              <a:rPr lang="en-GB" sz="1200">
                <a:latin typeface="Trebuchet MS" pitchFamily="34" charset="0"/>
              </a:rPr>
              <a:t>       Sun hat </a:t>
            </a:r>
          </a:p>
          <a:p>
            <a:pPr algn="just"/>
            <a:endParaRPr lang="en-GB" sz="1200">
              <a:latin typeface="Trebuchet MS" pitchFamily="34" charset="0"/>
            </a:endParaRPr>
          </a:p>
          <a:p>
            <a:pPr algn="just"/>
            <a:endParaRPr lang="en-GB" sz="1200">
              <a:latin typeface="Trebuchet MS" pitchFamily="34" charset="0"/>
            </a:endParaRPr>
          </a:p>
          <a:p>
            <a:pPr algn="just"/>
            <a:r>
              <a:rPr lang="en-GB" sz="1200">
                <a:latin typeface="Trebuchet MS" pitchFamily="34" charset="0"/>
              </a:rPr>
              <a:t>Hair must be neat and tidy with no extremes of colour or style, or shaved patterns on the head and must not be beneath collar length for boys. We ask that no jewellery is to be worn. </a:t>
            </a:r>
          </a:p>
          <a:p>
            <a:pPr algn="just"/>
            <a:endParaRPr lang="en-GB" sz="1200">
              <a:latin typeface="Trebuchet MS" pitchFamily="34" charset="0"/>
            </a:endParaRPr>
          </a:p>
          <a:p>
            <a:pPr algn="just"/>
            <a:endParaRPr lang="en-GB" sz="1200">
              <a:latin typeface="Trebuchet MS"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SCHOOL JOURNEYS AND ACTIVITIES</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5843" name="Rectangle 3"/>
          <p:cNvSpPr>
            <a:spLocks noChangeArrowheads="1"/>
          </p:cNvSpPr>
          <p:nvPr/>
        </p:nvSpPr>
        <p:spPr bwMode="auto">
          <a:xfrm>
            <a:off x="2780928" y="1155680"/>
            <a:ext cx="378904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imes New Roman" pitchFamily="18" charset="0"/>
              </a:rPr>
              <a:t>During the coming years, your child, with many others, may be taking part in school activities outside school premises and perhaps outside school hours.  I hope that your child will find these events both helpful and enjoyable.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imes New Roman" pitchFamily="18" charset="0"/>
              </a:rPr>
              <a:t>We would like to draw parents’ attention to the risks that can arise when their child takes part in out of school activities. Lent Rise School works alongside Buckinghamshire County Council to provide quality provision for school journeys and activities. The aim is that out of school activities should be properly organised and that all reasonable precautions should be taken for the safety and wellbeing of your child.  Your child may, nevertheless, be exposed to additional hazards such as accidents in the course of travel or sporting activities.</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6" name="Rectangle 5"/>
          <p:cNvSpPr/>
          <p:nvPr/>
        </p:nvSpPr>
        <p:spPr>
          <a:xfrm>
            <a:off x="404664" y="4693364"/>
            <a:ext cx="6048672" cy="3046988"/>
          </a:xfrm>
          <a:prstGeom prst="rect">
            <a:avLst/>
          </a:prstGeom>
        </p:spPr>
        <p:txBody>
          <a:bodyPr wrap="square">
            <a:spAutoFit/>
          </a:bodyPr>
          <a:lstStyle/>
          <a:p>
            <a:pPr lvl="0" eaLnBrk="0" fontAlgn="base" hangingPunct="0">
              <a:spcBef>
                <a:spcPct val="0"/>
              </a:spcBef>
              <a:spcAft>
                <a:spcPct val="0"/>
              </a:spcAft>
            </a:pPr>
            <a:r>
              <a:rPr lang="en-GB" sz="1200">
                <a:solidFill>
                  <a:srgbClr val="000000"/>
                </a:solidFill>
                <a:latin typeface="Trebuchet MS" pitchFamily="34" charset="0"/>
                <a:ea typeface="Trebuchet MS" pitchFamily="34" charset="0"/>
                <a:cs typeface="Times New Roman" pitchFamily="18" charset="0"/>
              </a:rPr>
              <a:t>An accident might occur because of negligence by the Academy or County Council, or by negligence by a teacher, another member of the County Council staff, or a voluntary helper acting in the knowledge and approval of the authority (lack of supervision).  In this case, the County Council will fully accept its responsibilities and has an insurance policy which applies whenever it is legally liable to pay compensation for accidental injury to persons or accidental damage to property.</a:t>
            </a:r>
          </a:p>
          <a:p>
            <a:pPr lvl="0" eaLnBrk="0" fontAlgn="base" hangingPunct="0">
              <a:spcBef>
                <a:spcPct val="0"/>
              </a:spcBef>
              <a:spcAft>
                <a:spcPct val="0"/>
              </a:spcAft>
            </a:pPr>
            <a:endParaRPr lang="en-GB" sz="1200">
              <a:latin typeface="Trebuchet MS" pitchFamily="34" charset="0"/>
              <a:cs typeface="Arial" pitchFamily="34" charset="0"/>
            </a:endParaRPr>
          </a:p>
          <a:p>
            <a:pPr lvl="0" algn="just" eaLnBrk="0" fontAlgn="base" hangingPunct="0">
              <a:spcBef>
                <a:spcPct val="0"/>
              </a:spcBef>
              <a:spcAft>
                <a:spcPct val="0"/>
              </a:spcAft>
            </a:pPr>
            <a:r>
              <a:rPr lang="en-GB" sz="1200">
                <a:solidFill>
                  <a:srgbClr val="000000"/>
                </a:solidFill>
                <a:latin typeface="Trebuchet MS" pitchFamily="34" charset="0"/>
                <a:ea typeface="Trebuchet MS" pitchFamily="34" charset="0"/>
                <a:cs typeface="Times New Roman" pitchFamily="18" charset="0"/>
              </a:rPr>
              <a:t>On the other hand, an accident might occur where the Academy or County council cannot be held responsible or liable.  In particular an accident might be caused by the child with no fault being attributed to the teacher, the County Council or any other party or parties other than the child.  In such a case the parent might thus be held responsible and in view of this, you may wish to consider your own insurance position.  Many people do not insure against such risks, although some may be covered by their ordinary household policy.  In the case of trips abroad and other major excursions, the teacher-in-charge may arrange group insurance and you would be advised of this at the time.</a:t>
            </a:r>
            <a:endParaRPr lang="en-GB" sz="1200">
              <a:latin typeface="Trebuchet MS" pitchFamily="34" charset="0"/>
              <a:cs typeface="Arial" pitchFamily="34" charset="0"/>
            </a:endParaRPr>
          </a:p>
        </p:txBody>
      </p:sp>
      <p:pic>
        <p:nvPicPr>
          <p:cNvPr id="4" name="Picture 4" descr="A picture containing person&#10;&#10;Description automatically generated">
            <a:extLst>
              <a:ext uri="{FF2B5EF4-FFF2-40B4-BE49-F238E27FC236}">
                <a16:creationId xmlns:a16="http://schemas.microsoft.com/office/drawing/2014/main" id="{AC91FA81-1580-FD29-6BAF-AE528BE25952}"/>
              </a:ext>
            </a:extLst>
          </p:cNvPr>
          <p:cNvPicPr>
            <a:picLocks noChangeAspect="1"/>
          </p:cNvPicPr>
          <p:nvPr/>
        </p:nvPicPr>
        <p:blipFill>
          <a:blip r:embed="rId2"/>
          <a:stretch>
            <a:fillRect/>
          </a:stretch>
        </p:blipFill>
        <p:spPr>
          <a:xfrm>
            <a:off x="402771" y="1338943"/>
            <a:ext cx="2166258" cy="28847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FIRST AID</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6865" name="Rectangle 1"/>
          <p:cNvSpPr>
            <a:spLocks noChangeArrowheads="1"/>
          </p:cNvSpPr>
          <p:nvPr/>
        </p:nvSpPr>
        <p:spPr bwMode="auto">
          <a:xfrm>
            <a:off x="216024" y="1224206"/>
            <a:ext cx="63813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All our staff are trained in Emergency First Aid and we have designated members of staff trained in Paediatric First Aid.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If your child is ill or has an accident at school that causes concern, the office will contact you using the contact names and numbers you have given.  Please ensure that you keep the office updated with any changes in your contact details.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rebuchet MS" pitchFamily="34" charset="0"/>
                <a:cs typeface="Trebuchet MS" pitchFamily="34" charset="0"/>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We will administer First Aid to minor injuries at school and you will receive a note home explaining what happened.  Please check your child at home.  We are not medical professionals so if you have any concerns, please take your child to your doctor or local hospital A&amp;E department.</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4139952"/>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MEDICATION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788024"/>
            <a:ext cx="4838700" cy="0"/>
          </a:xfrm>
          <a:prstGeom prst="straightConnector1">
            <a:avLst/>
          </a:prstGeom>
          <a:noFill/>
          <a:ln w="76200">
            <a:solidFill>
              <a:srgbClr val="FF0000"/>
            </a:solidFill>
            <a:round/>
            <a:headEnd/>
            <a:tailEnd/>
          </a:ln>
        </p:spPr>
      </p:cxnSp>
      <p:sp>
        <p:nvSpPr>
          <p:cNvPr id="36866" name="Rectangle 2"/>
          <p:cNvSpPr>
            <a:spLocks noChangeArrowheads="1"/>
          </p:cNvSpPr>
          <p:nvPr/>
        </p:nvSpPr>
        <p:spPr bwMode="auto">
          <a:xfrm>
            <a:off x="288032" y="5089600"/>
            <a:ext cx="62373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your child needs medication at school you must complete a form giving consent for the school to administer medicines.  Legally this form can only be signed by someone with parental responsibility for the child; this does not include grandparents (unless court appointed guardians) or child minders.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bring medication to the school office and collect it at the end of the school day.  Medication should be in the original packaging and clearly labelled with your child’s name and class.  Prescription medication, including inhalers and creams, must have the pharmacy dispensing label attached.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your child has asthma, their inhaler will be kept in their classroom where they can access it at any time.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All medications including inhalers will be sent home during school holidays.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Should you require further information or if you have any queries, please contact the Headteacher or School Office.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INHALERS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37889" name="Rectangle 1"/>
          <p:cNvSpPr>
            <a:spLocks noChangeArrowheads="1"/>
          </p:cNvSpPr>
          <p:nvPr/>
        </p:nvSpPr>
        <p:spPr bwMode="auto">
          <a:xfrm>
            <a:off x="260648" y="1259632"/>
            <a:ext cx="638132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has asthma, no matter how severe, and they have been prescribed a reliever inhaler please provide an inhaler to be kept in school.  This should be in the original box with the dispensing label attached.  The school also has emergency inhaler kits which can be used if a child has an asthma attack and their own inhaler is unavailable (for example it is empty).  These kits do not replace your child’s own inhaler, which must be in school at all times.  The emergency inhaler kit can only be made available to children who have already been prescribed a reliever inhaler and whose parents have signed a consent form.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
        <p:nvSpPr>
          <p:cNvPr id="5" name="Rectangle 2"/>
          <p:cNvSpPr>
            <a:spLocks noChangeArrowheads="1"/>
          </p:cNvSpPr>
          <p:nvPr/>
        </p:nvSpPr>
        <p:spPr bwMode="auto">
          <a:xfrm>
            <a:off x="1254596" y="369436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AUTO-INJECTOR DEVICES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6" name="AutoShape 3"/>
          <p:cNvCxnSpPr>
            <a:cxnSpLocks noChangeShapeType="1"/>
          </p:cNvCxnSpPr>
          <p:nvPr/>
        </p:nvCxnSpPr>
        <p:spPr bwMode="auto">
          <a:xfrm flipH="1">
            <a:off x="1830660" y="4342432"/>
            <a:ext cx="4838700" cy="0"/>
          </a:xfrm>
          <a:prstGeom prst="straightConnector1">
            <a:avLst/>
          </a:prstGeom>
          <a:noFill/>
          <a:ln w="76200">
            <a:solidFill>
              <a:srgbClr val="FF0000"/>
            </a:solidFill>
            <a:round/>
            <a:headEnd/>
            <a:tailEnd/>
          </a:ln>
        </p:spPr>
      </p:cxnSp>
      <p:sp>
        <p:nvSpPr>
          <p:cNvPr id="37890" name="Rectangle 2"/>
          <p:cNvSpPr>
            <a:spLocks noChangeArrowheads="1"/>
          </p:cNvSpPr>
          <p:nvPr/>
        </p:nvSpPr>
        <p:spPr bwMode="auto">
          <a:xfrm>
            <a:off x="288032" y="4716016"/>
            <a:ext cx="6309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If your child has been prescribed an auto-injector device because they are at risk of anaphylaxis then we must have an in-date device in school at all times.  This is kept in the school office and all staff are trained on the signs and symptoms of anaphylaxis and how to administer emergency adrenaline.  If you do not provide a device your child will not be able to attend any out of school activities or trips as we cannot approximate an ambulance response time should they have a severe allergic reaction.  In the case of residential trips two devices must be supplied or your child will not be able to attend.</a:t>
            </a:r>
            <a:endParaRPr kumimoji="0" lang="en-GB" sz="1600" b="0" i="0" u="none" strike="noStrike" cap="none" normalizeH="0" baseline="0">
              <a:ln>
                <a:noFill/>
              </a:ln>
              <a:solidFill>
                <a:schemeClr val="tx1"/>
              </a:solidFill>
              <a:effectLst/>
              <a:latin typeface="Trebuchet MS" pitchFamily="34" charset="0"/>
              <a:cs typeface="Arial" pitchFamily="34" charset="0"/>
            </a:endParaRPr>
          </a:p>
        </p:txBody>
      </p:sp>
      <p:pic>
        <p:nvPicPr>
          <p:cNvPr id="8" name="Picture 7" descr="Image result for first aid kit"/>
          <p:cNvPicPr/>
          <p:nvPr/>
        </p:nvPicPr>
        <p:blipFill rotWithShape="1">
          <a:blip r:embed="rId2" cstate="print">
            <a:extLst>
              <a:ext uri="{28A0092B-C50C-407E-A947-70E740481C1C}">
                <a14:useLocalDpi xmlns:a14="http://schemas.microsoft.com/office/drawing/2010/main" val="0"/>
              </a:ext>
            </a:extLst>
          </a:blip>
          <a:srcRect l="4400" t="11001" r="3000" b="16600"/>
          <a:stretch/>
        </p:blipFill>
        <p:spPr bwMode="auto">
          <a:xfrm>
            <a:off x="2568699" y="6876256"/>
            <a:ext cx="1868413" cy="141902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4" name="Rectangle 3">
            <a:extLst>
              <a:ext uri="{FF2B5EF4-FFF2-40B4-BE49-F238E27FC236}">
                <a16:creationId xmlns:a16="http://schemas.microsoft.com/office/drawing/2014/main" id="{A1DADBF2-D04E-E7B3-34AB-7B82D58F4717}"/>
              </a:ext>
            </a:extLst>
          </p:cNvPr>
          <p:cNvSpPr>
            <a:spLocks noChangeArrowheads="1"/>
          </p:cNvSpPr>
          <p:nvPr/>
        </p:nvSpPr>
        <p:spPr bwMode="auto">
          <a:xfrm>
            <a:off x="260648" y="1373732"/>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0"/>
              </a:spcBef>
              <a:spcAft>
                <a:spcPct val="0"/>
              </a:spcAft>
            </a:pPr>
            <a:r>
              <a:rPr lang="en-US" sz="1200" b="1" dirty="0">
                <a:latin typeface="Trebuchet MS"/>
                <a:ea typeface="Times New Roman" pitchFamily="18" charset="0"/>
                <a:cs typeface="Segoe UI Light"/>
              </a:rPr>
              <a:t>“</a:t>
            </a:r>
            <a:r>
              <a:rPr lang="en-GB" sz="1200" dirty="0">
                <a:latin typeface="Trebuchet MS"/>
                <a:ea typeface="Times New Roman" pitchFamily="18" charset="0"/>
                <a:cs typeface="Segoe UI Light"/>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algn="just" fontAlgn="base">
              <a:spcBef>
                <a:spcPct val="0"/>
              </a:spcBef>
              <a:spcAft>
                <a:spcPct val="0"/>
              </a:spcAft>
            </a:pPr>
            <a:endParaRPr lang="en-GB" sz="1200" dirty="0">
              <a:latin typeface="Trebuchet MS"/>
              <a:cs typeface="Segoe UI Light" panose="020B0502040204020203" pitchFamily="34" charset="0"/>
            </a:endParaRPr>
          </a:p>
          <a:p>
            <a:pPr algn="just" eaLnBrk="0" fontAlgn="base" hangingPunct="0">
              <a:spcBef>
                <a:spcPct val="0"/>
              </a:spcBef>
              <a:spcAft>
                <a:spcPct val="0"/>
              </a:spcAft>
            </a:pPr>
            <a:r>
              <a:rPr lang="en-GB" sz="1200" dirty="0">
                <a:latin typeface="Trebuchet MS"/>
                <a:ea typeface="Times New Roman" pitchFamily="18" charset="0"/>
                <a:cs typeface="Segoe UI Light"/>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endParaRPr lang="en-GB" sz="1200" dirty="0">
              <a:latin typeface="Trebuchet MS"/>
              <a:ea typeface="Times New Roman" pitchFamily="18" charset="0"/>
              <a:cs typeface="Segoe UI Light" panose="020B0502040204020203" pitchFamily="34" charset="0"/>
            </a:endParaRPr>
          </a:p>
          <a:p>
            <a:pPr lvl="0" algn="just" eaLnBrk="0" fontAlgn="base" hangingPunct="0">
              <a:spcBef>
                <a:spcPct val="0"/>
              </a:spcBef>
              <a:spcAft>
                <a:spcPct val="0"/>
              </a:spcAft>
            </a:pPr>
            <a:endParaRPr lang="en-GB" sz="1200" dirty="0">
              <a:latin typeface="Trebuchet MS"/>
              <a:cs typeface="Segoe UI Light" panose="020B0502040204020203" pitchFamily="34" charset="0"/>
            </a:endParaRPr>
          </a:p>
          <a:p>
            <a:pPr algn="just" eaLnBrk="0" fontAlgn="base" hangingPunct="0">
              <a:spcBef>
                <a:spcPct val="0"/>
              </a:spcBef>
              <a:spcAft>
                <a:spcPct val="0"/>
              </a:spcAft>
            </a:pPr>
            <a:r>
              <a:rPr lang="en-GB" sz="1200" dirty="0">
                <a:latin typeface="Trebuchet MS"/>
                <a:ea typeface="Times New Roman" pitchFamily="18" charset="0"/>
                <a:cs typeface="Segoe UI Light"/>
              </a:rPr>
              <a:t>In accordance with our responsibilities under section 175/157 of the Education Act 2002 and “Keeping Children Safe in Education“ Sept 2024.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Trebuchet MS"/>
              <a:cs typeface="Segoe UI Light" panose="020B0502040204020203" pitchFamily="34" charset="0"/>
            </a:endParaRPr>
          </a:p>
          <a:p>
            <a:pPr algn="just" eaLnBrk="0" fontAlgn="base" hangingPunct="0">
              <a:spcBef>
                <a:spcPct val="0"/>
              </a:spcBef>
              <a:spcAft>
                <a:spcPct val="0"/>
              </a:spcAft>
            </a:pPr>
            <a:r>
              <a:rPr lang="en-GB" sz="1200" dirty="0">
                <a:latin typeface="Trebuchet MS"/>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Trebuchet MS"/>
              <a:cs typeface="Segoe UI Light" panose="020B0502040204020203" pitchFamily="34" charset="0"/>
            </a:endParaRPr>
          </a:p>
          <a:p>
            <a:pPr algn="just" eaLnBrk="0" fontAlgn="base" hangingPunct="0">
              <a:spcBef>
                <a:spcPct val="0"/>
              </a:spcBef>
              <a:spcAft>
                <a:spcPct val="0"/>
              </a:spcAft>
            </a:pPr>
            <a:r>
              <a:rPr lang="en-GB" sz="1200" dirty="0">
                <a:latin typeface="Trebuchet MS"/>
                <a:ea typeface="Times New Roman" pitchFamily="18" charset="0"/>
                <a:cs typeface="Segoe UI Light"/>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Trebuchet MS"/>
              <a:cs typeface="Segoe UI Light" panose="020B0502040204020203" pitchFamily="34" charset="0"/>
            </a:endParaRPr>
          </a:p>
          <a:p>
            <a:pPr algn="just" eaLnBrk="0" fontAlgn="base" hangingPunct="0">
              <a:spcBef>
                <a:spcPct val="0"/>
              </a:spcBef>
              <a:spcAft>
                <a:spcPct val="0"/>
              </a:spcAft>
            </a:pPr>
            <a:r>
              <a:rPr lang="en-GB" sz="1200" dirty="0">
                <a:latin typeface="Trebuchet MS"/>
                <a:ea typeface="Times New Roman" pitchFamily="18" charset="0"/>
                <a:cs typeface="Segoe UI Light"/>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Trebuchet MS"/>
                <a:ea typeface="Times New Roman" pitchFamily="18" charset="0"/>
                <a:cs typeface="Segoe UI Light"/>
                <a:hlinkClick r:id="rId2"/>
              </a:rPr>
              <a:t>www.lentriseschool.co.uk</a:t>
            </a:r>
            <a:r>
              <a:rPr lang="en-GB" sz="1200" dirty="0">
                <a:latin typeface="Trebuchet MS"/>
                <a:ea typeface="Times New Roman" pitchFamily="18" charset="0"/>
                <a:cs typeface="Segoe UI Light"/>
              </a:rPr>
              <a:t> </a:t>
            </a:r>
            <a:endParaRPr lang="en-GB" sz="1200" dirty="0">
              <a:latin typeface="Segoe UI Light" panose="020B0502040204020203" pitchFamily="34" charset="0"/>
              <a:cs typeface="Segoe UI Light" panose="020B05020402040202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7C965-A861-6A64-8721-DD1D4005FC93}"/>
              </a:ext>
            </a:extLst>
          </p:cNvPr>
          <p:cNvPicPr>
            <a:picLocks noChangeAspect="1"/>
          </p:cNvPicPr>
          <p:nvPr/>
        </p:nvPicPr>
        <p:blipFill rotWithShape="1">
          <a:blip r:embed="rId2"/>
          <a:srcRect l="15667" t="14246" r="19222" b="4766"/>
          <a:stretch/>
        </p:blipFill>
        <p:spPr>
          <a:xfrm rot="5400000">
            <a:off x="-960121" y="1221379"/>
            <a:ext cx="8804368" cy="6648994"/>
          </a:xfrm>
          <a:prstGeom prst="rect">
            <a:avLst/>
          </a:prstGeom>
        </p:spPr>
      </p:pic>
    </p:spTree>
    <p:extLst>
      <p:ext uri="{BB962C8B-B14F-4D97-AF65-F5344CB8AC3E}">
        <p14:creationId xmlns:p14="http://schemas.microsoft.com/office/powerpoint/2010/main" val="180613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46348" y="327248"/>
            <a:ext cx="6165304" cy="8489504"/>
          </a:xfrm>
          <a:prstGeom prst="rect">
            <a:avLst/>
          </a:prstGeom>
          <a:noFill/>
          <a:ln w="9525">
            <a:noFill/>
            <a:miter lim="800000"/>
            <a:headEnd/>
            <a:tailEnd/>
          </a:ln>
          <a:effectLst/>
        </p:spPr>
        <p:txBody>
          <a:bodyPr vert="horz" wrap="square" lIns="6348" tIns="45720" rIns="3174"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your child is not collected from school on time, the class teacher or teaching assistant will escort your child safely to the school office, where they or the office staff will contact you to arrange immediate collection.  The child will then wait with a member of staff and should be collected from the school office.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As well as information in this pack, there is a range of information </a:t>
            </a:r>
            <a:r>
              <a:rPr kumimoji="0" lang="en-GB" sz="1200" b="0" i="0" u="none" strike="noStrike" cap="none" normalizeH="0" baseline="0">
                <a:ln>
                  <a:noFill/>
                </a:ln>
                <a:solidFill>
                  <a:srgbClr val="000000"/>
                </a:solidFill>
                <a:effectLst/>
                <a:latin typeface="Trebuchet MS" pitchFamily="34" charset="0"/>
                <a:ea typeface="Trebuchet MS" pitchFamily="34" charset="0"/>
                <a:cs typeface="Trebuchet MS" pitchFamily="34" charset="0"/>
              </a:rPr>
              <a:t>on the school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website</a:t>
            </a:r>
            <a:r>
              <a:rPr lang="en-GB" sz="1200" dirty="0">
                <a:solidFill>
                  <a:srgbClr val="000000"/>
                </a:solidFill>
                <a:latin typeface="Trebuchet MS" pitchFamily="34" charset="0"/>
                <a:ea typeface="Trebuchet MS" pitchFamily="34" charset="0"/>
                <a:cs typeface="Trebuchet MS" pitchFamily="34" charset="0"/>
              </a:rPr>
              <a:t>:</a:t>
            </a:r>
            <a:endParaRPr lang="en-GB" sz="1800" b="0" i="0" u="none" strike="noStrike" dirty="0">
              <a:effectLst/>
              <a:latin typeface="Arial" panose="020B0604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Key Principles</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Term Dates</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Curriculum</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Homework Policy</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Phonics Information</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How you can Help with Writing</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How to Help at Home</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Subject Vocabulary</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Teacher Assessment using Target Tracker</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Registration</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School Uniform</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buNone/>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First Aid and Medication</a:t>
            </a:r>
            <a:endParaRPr lang="en-GB" sz="1200" b="0" i="0" u="none" strike="noStrike" dirty="0">
              <a:effectLst/>
              <a:latin typeface="Trebuchet MS" panose="020B0603020202020204" pitchFamily="34" charset="0"/>
            </a:endParaRPr>
          </a:p>
          <a:p>
            <a:pPr marL="0" algn="l" rtl="0" eaLnBrk="1" fontAlgn="t" latinLnBrk="0" hangingPunct="1">
              <a:lnSpc>
                <a:spcPct val="150000"/>
              </a:lnSpc>
              <a:spcBef>
                <a:spcPts val="400"/>
              </a:spcBef>
              <a:spcAft>
                <a:spcPts val="400"/>
              </a:spcAft>
            </a:pPr>
            <a:r>
              <a:rPr lang="en-GB" sz="1200" b="0" i="0" u="none" strike="noStrike" kern="120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Inhalers and Auto Injector Devices</a:t>
            </a:r>
            <a:endPar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 school newsletter and other information letters are distributed either through email or through your child’s bookbag.  We also send emails and text messages to you as reminders.  We will always speak to you in person if there is an emergency or urgent query concerning your child.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You can view our whole school website at:</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Trebuchet MS" pitchFamily="34" charset="0"/>
                <a:ea typeface="Trebuchet MS" pitchFamily="34" charset="0"/>
                <a:cs typeface="Trebuchet MS" pitchFamily="34" charset="0"/>
              </a:rPr>
              <a:t> </a:t>
            </a:r>
            <a:endPar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Trebuchet MS" pitchFamily="34" charset="0"/>
                <a:ea typeface="Trebuchet MS" pitchFamily="34" charset="0"/>
                <a:cs typeface="Trebuchet MS" pitchFamily="34" charset="0"/>
              </a:rPr>
              <a:t>www.lentriseschool.co.uk</a:t>
            </a:r>
            <a:endPar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260648" y="1500619"/>
            <a:ext cx="638132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solidFill>
                  <a:srgbClr val="000000"/>
                </a:solidFill>
                <a:effectLst/>
                <a:latin typeface="Trebuchet MS"/>
                <a:ea typeface="Trebuchet MS" pitchFamily="34" charset="0"/>
                <a:cs typeface="Trebuchet MS" pitchFamily="34" charset="0"/>
              </a:rPr>
              <a:t>first day</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of their absence. This is important, as we will be contacting parents if a child is not at school and no reason has been given.</a:t>
            </a:r>
            <a:endParaRPr kumimoji="0" lang="en-GB" sz="1200" b="0" i="0" u="none" strike="noStrike" cap="none" normalizeH="0" baseline="0" dirty="0">
              <a:ln>
                <a:noFill/>
              </a:ln>
              <a:solidFill>
                <a:schemeClr val="tx1"/>
              </a:solidFill>
              <a:effectLst/>
              <a:latin typeface="Trebuchet MS"/>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Regular attendance and punctuality is fundamental to enabling your child to achieve the highest levels of attainment. We ensure </a:t>
            </a:r>
            <a:r>
              <a:rPr kumimoji="0" lang="en-GB" sz="1200" b="1" i="0" u="sng" strike="noStrike" cap="none" normalizeH="0" baseline="0" dirty="0">
                <a:ln>
                  <a:noFill/>
                </a:ln>
                <a:solidFill>
                  <a:srgbClr val="000000"/>
                </a:solidFill>
                <a:effectLst/>
                <a:latin typeface="Trebuchet MS" pitchFamily="34" charset="0"/>
                <a:ea typeface="Trebuchet MS" pitchFamily="34" charset="0"/>
                <a:cs typeface="Trebuchet MS" pitchFamily="34" charset="0"/>
              </a:rPr>
              <a:t>all</a:t>
            </a:r>
            <a:r>
              <a:rPr kumimoji="0" lang="en-GB" sz="1200" b="1" i="0"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children are aware of the importance of attendance and punctuality.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your child is </a:t>
            </a:r>
            <a:r>
              <a:rPr kumimoji="0" lang="en-GB" sz="1200" b="1" i="0" u="sng" strike="noStrike" cap="none" normalizeH="0" baseline="0" dirty="0">
                <a:ln>
                  <a:noFill/>
                </a:ln>
                <a:solidFill>
                  <a:srgbClr val="000000"/>
                </a:solidFill>
                <a:effectLst/>
                <a:latin typeface="Trebuchet MS" pitchFamily="34" charset="0"/>
                <a:ea typeface="Trebuchet MS" pitchFamily="34" charset="0"/>
                <a:cs typeface="Trebuchet MS" pitchFamily="34" charset="0"/>
              </a:rPr>
              <a:t>too</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unwell to come to school, or has a medical appointment, please contact the school office as</a:t>
            </a:r>
            <a:r>
              <a:rPr kumimoji="0" lang="en-GB" sz="1200" b="0" i="0" u="none" strike="noStrike" cap="none" normalizeH="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soon as possible. To help you, the NHS has compiled a list of guidelines about how long children should be kept off school when they have a common illness.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b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a:t>
            </a:r>
            <a:r>
              <a:rPr lang="en-GB" sz="1200" dirty="0">
                <a:solidFill>
                  <a:srgbClr val="000000"/>
                </a:solidFill>
                <a:latin typeface="Trebuchet MS"/>
                <a:ea typeface="Trebuchet MS" pitchFamily="34" charset="0"/>
                <a:cs typeface="Trebuchet MS" pitchFamily="34" charset="0"/>
              </a:rPr>
              <a:t> </a:t>
            </a:r>
          </a:p>
          <a:p>
            <a:pPr algn="just" eaLnBrk="0" fontAlgn="base" hangingPunct="0">
              <a:spcBef>
                <a:spcPct val="0"/>
              </a:spcBef>
              <a:spcAft>
                <a:spcPct val="0"/>
              </a:spcAft>
            </a:pPr>
            <a:endParaRPr lang="en-GB" sz="1200" dirty="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Family holidays </a:t>
            </a:r>
            <a:r>
              <a:rPr kumimoji="0" lang="en-GB" sz="1200" b="1" i="0" u="sng" strike="noStrike" cap="none" normalizeH="0" baseline="0" dirty="0">
                <a:ln>
                  <a:noFill/>
                </a:ln>
                <a:solidFill>
                  <a:srgbClr val="000000"/>
                </a:solidFill>
                <a:effectLst/>
                <a:latin typeface="Trebuchet MS"/>
                <a:ea typeface="Trebuchet MS" pitchFamily="34" charset="0"/>
                <a:cs typeface="Trebuchet MS" pitchFamily="34" charset="0"/>
              </a:rPr>
              <a:t>should always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be taken </a:t>
            </a:r>
            <a:r>
              <a:rPr kumimoji="0" lang="en-GB" sz="1200" b="1" i="0" u="sng" strike="noStrike" cap="none" normalizeH="0" baseline="0" dirty="0">
                <a:ln>
                  <a:noFill/>
                </a:ln>
                <a:solidFill>
                  <a:srgbClr val="000000"/>
                </a:solidFill>
                <a:effectLst/>
                <a:latin typeface="Trebuchet MS"/>
                <a:ea typeface="Trebuchet MS" pitchFamily="34" charset="0"/>
                <a:cs typeface="Trebuchet MS" pitchFamily="34" charset="0"/>
              </a:rPr>
              <a:t>during the school holidays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and we will only authorise absence in </a:t>
            </a:r>
            <a:r>
              <a:rPr kumimoji="0" lang="en-GB" sz="1200" b="1" i="0" u="sng" strike="noStrike" cap="none" normalizeH="0" baseline="0" dirty="0">
                <a:ln>
                  <a:noFill/>
                </a:ln>
                <a:solidFill>
                  <a:srgbClr val="000000"/>
                </a:solidFill>
                <a:effectLst/>
                <a:latin typeface="Trebuchet MS"/>
                <a:ea typeface="Trebuchet MS" pitchFamily="34" charset="0"/>
                <a:cs typeface="Trebuchet MS" pitchFamily="34" charset="0"/>
              </a:rPr>
              <a:t>very special circumstances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On these occasions permission </a:t>
            </a:r>
            <a:r>
              <a:rPr kumimoji="0" lang="en-GB" sz="1200" b="1" i="0" u="sng" strike="noStrike" cap="none" normalizeH="0" baseline="0" dirty="0">
                <a:ln>
                  <a:noFill/>
                </a:ln>
                <a:solidFill>
                  <a:srgbClr val="000000"/>
                </a:solidFill>
                <a:effectLst/>
                <a:latin typeface="Trebuchet MS"/>
                <a:ea typeface="Trebuchet MS" pitchFamily="34" charset="0"/>
                <a:cs typeface="Trebuchet MS" pitchFamily="34" charset="0"/>
              </a:rPr>
              <a:t>must </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be sought in advance from the head teacher. Absence request forms are available from the school office, or a letter should be written to the head teacher.</a:t>
            </a:r>
            <a:r>
              <a:rPr lang="en-GB" sz="1200" dirty="0">
                <a:solidFill>
                  <a:srgbClr val="000000"/>
                </a:solidFill>
                <a:latin typeface="Trebuchet MS"/>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88032" y="1074967"/>
            <a:ext cx="630932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AutoNum type="arabicPeriod"/>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Approach the </a:t>
            </a:r>
            <a:r>
              <a:rPr lang="en-GB" sz="1200" dirty="0">
                <a:solidFill>
                  <a:srgbClr val="000000"/>
                </a:solidFill>
                <a:latin typeface="Trebuchet MS" pitchFamily="34" charset="0"/>
                <a:ea typeface="Trebuchet MS" pitchFamily="34" charset="0"/>
                <a:cs typeface="Trebuchet MS" pitchFamily="34" charset="0"/>
              </a:rPr>
              <a:t>c</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2</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Talk to a member of the Senior Leadership Team</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3</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Contacting the Headteacher if she is not in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Complaints and Resolution Procedure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1.Talk to the Class Teacher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2.Talk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3.Talk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4.Make Representations to the Governing Body in writing to: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Mrs Maggie Young, Chair of Governors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by e-mail: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hlinkClick r:id="rId2"/>
              </a:rPr>
              <a:t>govs@lrschool.co.uk</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or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c/o Lent Rise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Coulson Way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Burnham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Slough      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5.If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Street, London, SW1 3BT.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www.lentriseschool.co.uk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a:cs typeface="Arial"/>
              </a:rPr>
              <a:t>TERM DATES 2025-2026</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24644" y="618332"/>
            <a:ext cx="6408712" cy="8402300"/>
          </a:xfrm>
          <a:prstGeom prst="rect">
            <a:avLst/>
          </a:prstGeom>
        </p:spPr>
        <p:txBody>
          <a:bodyPr wrap="square" lIns="91440" tIns="45720" rIns="91440" bIns="45720" anchor="t">
            <a:spAutoFit/>
          </a:bodyPr>
          <a:lstStyle/>
          <a:p>
            <a:pPr algn="l">
              <a:buNone/>
            </a:pPr>
            <a:r>
              <a:rPr lang="x-none" sz="1200" b="1" u="sng" dirty="0">
                <a:solidFill>
                  <a:srgbClr val="FF0000"/>
                </a:solidFill>
                <a:effectLst/>
                <a:latin typeface="Trebuchet MS" panose="020B0603020202020204" pitchFamily="34" charset="0"/>
                <a:ea typeface="Tahoma" panose="020B0604030504040204" pitchFamily="34" charset="0"/>
                <a:cs typeface="Tahoma" panose="020B0604030504040204" pitchFamily="34" charset="0"/>
              </a:rPr>
              <a:t>Autumn Term 20</a:t>
            </a:r>
            <a:r>
              <a:rPr lang="en-GB" sz="1200" b="1" u="sng" dirty="0">
                <a:solidFill>
                  <a:srgbClr val="FF0000"/>
                </a:solidFill>
                <a:effectLst/>
                <a:latin typeface="Trebuchet MS" panose="020B0603020202020204" pitchFamily="34" charset="0"/>
                <a:ea typeface="Tahoma" panose="020B0604030504040204" pitchFamily="34" charset="0"/>
                <a:cs typeface="Tahoma" panose="020B0604030504040204" pitchFamily="34" charset="0"/>
              </a:rPr>
              <a:t>25</a:t>
            </a:r>
            <a:endParaRPr lang="en-GB" sz="1200" b="1"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Open on the morning of:			Close at end of afternoon on:</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Thursday 4</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September			Friday 24</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October</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(Half Term – Monday 27</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October – Friday 31</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st</a:t>
            </a:r>
            <a:r>
              <a:rPr lang="en-GB" sz="1200" b="1" dirty="0">
                <a:effectLst/>
                <a:latin typeface="Trebuchet MS" panose="020B0603020202020204" pitchFamily="34" charset="0"/>
                <a:ea typeface="Tahoma" panose="020B0604030504040204" pitchFamily="34" charset="0"/>
                <a:cs typeface="Tahoma" panose="020B0604030504040204" pitchFamily="34" charset="0"/>
              </a:rPr>
              <a:t> October)</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Monday 3</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rd</a:t>
            </a:r>
            <a:r>
              <a:rPr lang="en-GB" sz="1200" dirty="0">
                <a:effectLst/>
                <a:latin typeface="Trebuchet MS" panose="020B0603020202020204" pitchFamily="34" charset="0"/>
                <a:ea typeface="Tahoma" panose="020B0604030504040204" pitchFamily="34" charset="0"/>
                <a:cs typeface="Tahoma" panose="020B0604030504040204" pitchFamily="34" charset="0"/>
              </a:rPr>
              <a:t> November			Friday 19</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December</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(Christmas – Monday 22</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nd</a:t>
            </a:r>
            <a:r>
              <a:rPr lang="en-GB" sz="1200" b="1" dirty="0">
                <a:effectLst/>
                <a:latin typeface="Trebuchet MS" panose="020B0603020202020204" pitchFamily="34" charset="0"/>
                <a:ea typeface="Tahoma" panose="020B0604030504040204" pitchFamily="34" charset="0"/>
                <a:cs typeface="Tahoma" panose="020B0604030504040204" pitchFamily="34" charset="0"/>
              </a:rPr>
              <a:t> December – Friday 2</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nd</a:t>
            </a:r>
            <a:r>
              <a:rPr lang="en-GB" sz="1200" b="1" dirty="0">
                <a:effectLst/>
                <a:latin typeface="Trebuchet MS" panose="020B0603020202020204" pitchFamily="34" charset="0"/>
                <a:ea typeface="Tahoma" panose="020B0604030504040204" pitchFamily="34" charset="0"/>
                <a:cs typeface="Tahoma" panose="020B0604030504040204" pitchFamily="34" charset="0"/>
              </a:rPr>
              <a:t> January)</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(*Inset day – Wednesday 3</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rd</a:t>
            </a:r>
            <a:r>
              <a:rPr lang="en-GB" sz="1200" dirty="0">
                <a:effectLst/>
                <a:latin typeface="Trebuchet MS" panose="020B0603020202020204" pitchFamily="34" charset="0"/>
                <a:ea typeface="Tahoma" panose="020B0604030504040204" pitchFamily="34" charset="0"/>
                <a:cs typeface="Tahoma" panose="020B0604030504040204" pitchFamily="34" charset="0"/>
              </a:rPr>
              <a:t> September)</a:t>
            </a:r>
          </a:p>
          <a:p>
            <a:pPr>
              <a:buNone/>
            </a:pPr>
            <a:r>
              <a:rPr lang="en-GB" sz="1200" b="1" u="none" strike="noStrike" dirty="0">
                <a:solidFill>
                  <a:srgbClr val="FF0000"/>
                </a:solidFill>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u="sng" dirty="0">
                <a:solidFill>
                  <a:srgbClr val="FF0000"/>
                </a:solidFill>
                <a:effectLst/>
                <a:latin typeface="Trebuchet MS" panose="020B0603020202020204" pitchFamily="34" charset="0"/>
                <a:ea typeface="Tahoma" panose="020B0604030504040204" pitchFamily="34" charset="0"/>
                <a:cs typeface="Tahoma" panose="020B0604030504040204" pitchFamily="34" charset="0"/>
              </a:rPr>
              <a:t>Spring Term 2026</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Open on the morning of:			Close at end of afternoon on:</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Tuesday 6</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January				Friday 13</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February </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(Half Term – Monday 16</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February – Friday</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 </a:t>
            </a:r>
            <a:r>
              <a:rPr lang="en-GB" sz="1200" b="1" dirty="0">
                <a:effectLst/>
                <a:latin typeface="Trebuchet MS" panose="020B0603020202020204" pitchFamily="34" charset="0"/>
                <a:ea typeface="Tahoma" panose="020B0604030504040204" pitchFamily="34" charset="0"/>
                <a:cs typeface="Tahoma" panose="020B0604030504040204" pitchFamily="34" charset="0"/>
              </a:rPr>
              <a:t>20</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February)</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Monday 23</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rd</a:t>
            </a:r>
            <a:r>
              <a:rPr lang="en-GB" sz="1200" dirty="0">
                <a:effectLst/>
                <a:latin typeface="Trebuchet MS" panose="020B0603020202020204" pitchFamily="34" charset="0"/>
                <a:ea typeface="Tahoma" panose="020B0604030504040204" pitchFamily="34" charset="0"/>
                <a:cs typeface="Tahoma" panose="020B0604030504040204" pitchFamily="34" charset="0"/>
              </a:rPr>
              <a:t> February		 		 Friday 27</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March</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(Easter – Monday 30</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March – Friday 10</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April)</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(*Inset day – Monday 5</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January)</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u="sng" dirty="0">
                <a:solidFill>
                  <a:srgbClr val="FF0000"/>
                </a:solidFill>
                <a:effectLst/>
                <a:latin typeface="Trebuchet MS" panose="020B0603020202020204" pitchFamily="34" charset="0"/>
                <a:ea typeface="Tahoma" panose="020B0604030504040204" pitchFamily="34" charset="0"/>
                <a:cs typeface="Tahoma" panose="020B0604030504040204" pitchFamily="34" charset="0"/>
              </a:rPr>
              <a:t>Summer Term 2026</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Open on the morning of:			Close at end of afternoon on:</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Monday 13</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April				Wednesday 20</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May</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(Half Term – Monday 25</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May – Friday 29</a:t>
            </a:r>
            <a:r>
              <a:rPr lang="en-GB" sz="1200" b="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b="1" dirty="0">
                <a:effectLst/>
                <a:latin typeface="Trebuchet MS" panose="020B0603020202020204" pitchFamily="34" charset="0"/>
                <a:ea typeface="Tahoma" panose="020B0604030504040204" pitchFamily="34" charset="0"/>
                <a:cs typeface="Tahoma" panose="020B0604030504040204" pitchFamily="34" charset="0"/>
              </a:rPr>
              <a:t> May)</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Monday 1</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st</a:t>
            </a:r>
            <a:r>
              <a:rPr lang="en-GB" sz="1200" dirty="0">
                <a:effectLst/>
                <a:latin typeface="Trebuchet MS" panose="020B0603020202020204" pitchFamily="34" charset="0"/>
                <a:ea typeface="Tahoma" panose="020B0604030504040204" pitchFamily="34" charset="0"/>
                <a:cs typeface="Tahoma" panose="020B0604030504040204" pitchFamily="34" charset="0"/>
              </a:rPr>
              <a:t> June				Friday 17</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July</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i="1" dirty="0">
                <a:effectLst/>
                <a:latin typeface="Trebuchet MS" panose="020B0603020202020204" pitchFamily="34" charset="0"/>
                <a:ea typeface="Tahoma" panose="020B0604030504040204" pitchFamily="34" charset="0"/>
                <a:cs typeface="Tahoma" panose="020B0604030504040204" pitchFamily="34" charset="0"/>
              </a:rPr>
              <a:t>(*Inset day – Thursday 21</a:t>
            </a:r>
            <a:r>
              <a:rPr lang="en-GB" sz="1200" i="1" baseline="30000" dirty="0">
                <a:effectLst/>
                <a:latin typeface="Trebuchet MS" panose="020B0603020202020204" pitchFamily="34" charset="0"/>
                <a:ea typeface="Tahoma" panose="020B0604030504040204" pitchFamily="34" charset="0"/>
                <a:cs typeface="Tahoma" panose="020B0604030504040204" pitchFamily="34" charset="0"/>
              </a:rPr>
              <a:t>st</a:t>
            </a:r>
            <a:r>
              <a:rPr lang="en-GB" sz="1200" i="1" dirty="0">
                <a:effectLst/>
                <a:latin typeface="Trebuchet MS" panose="020B0603020202020204" pitchFamily="34" charset="0"/>
                <a:ea typeface="Tahoma" panose="020B0604030504040204" pitchFamily="34" charset="0"/>
                <a:cs typeface="Tahoma" panose="020B0604030504040204" pitchFamily="34" charset="0"/>
              </a:rPr>
              <a:t> May, Friday 22</a:t>
            </a:r>
            <a:r>
              <a:rPr lang="en-GB" sz="1200" i="1" baseline="30000" dirty="0">
                <a:effectLst/>
                <a:latin typeface="Trebuchet MS" panose="020B0603020202020204" pitchFamily="34" charset="0"/>
                <a:ea typeface="Tahoma" panose="020B0604030504040204" pitchFamily="34" charset="0"/>
                <a:cs typeface="Tahoma" panose="020B0604030504040204" pitchFamily="34" charset="0"/>
              </a:rPr>
              <a:t>nd</a:t>
            </a:r>
            <a:r>
              <a:rPr lang="en-GB" sz="1200" i="1" dirty="0">
                <a:effectLst/>
                <a:latin typeface="Trebuchet MS" panose="020B0603020202020204" pitchFamily="34" charset="0"/>
                <a:ea typeface="Tahoma" panose="020B0604030504040204" pitchFamily="34" charset="0"/>
                <a:cs typeface="Tahoma" panose="020B0604030504040204" pitchFamily="34" charset="0"/>
              </a:rPr>
              <a:t> May, Monday 20</a:t>
            </a:r>
            <a:r>
              <a:rPr lang="en-GB" sz="1200" i="1"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i="1" dirty="0">
                <a:effectLst/>
                <a:latin typeface="Trebuchet MS" panose="020B0603020202020204" pitchFamily="34" charset="0"/>
                <a:ea typeface="Tahoma" panose="020B0604030504040204" pitchFamily="34" charset="0"/>
                <a:cs typeface="Tahoma" panose="020B0604030504040204" pitchFamily="34" charset="0"/>
              </a:rPr>
              <a:t> July, Tuesday 21</a:t>
            </a:r>
            <a:r>
              <a:rPr lang="en-GB" sz="1200" i="1" baseline="30000" dirty="0">
                <a:effectLst/>
                <a:latin typeface="Trebuchet MS" panose="020B0603020202020204" pitchFamily="34" charset="0"/>
                <a:ea typeface="Tahoma" panose="020B0604030504040204" pitchFamily="34" charset="0"/>
                <a:cs typeface="Tahoma" panose="020B0604030504040204" pitchFamily="34" charset="0"/>
              </a:rPr>
              <a:t>st</a:t>
            </a:r>
            <a:r>
              <a:rPr lang="en-GB" sz="1200" i="1" dirty="0">
                <a:effectLst/>
                <a:latin typeface="Trebuchet MS" panose="020B0603020202020204" pitchFamily="34" charset="0"/>
                <a:ea typeface="Tahoma" panose="020B0604030504040204" pitchFamily="34" charset="0"/>
                <a:cs typeface="Tahoma" panose="020B0604030504040204" pitchFamily="34" charset="0"/>
              </a:rPr>
              <a:t> July, Wednesday 22</a:t>
            </a:r>
            <a:r>
              <a:rPr lang="en-GB" sz="1200" i="1" baseline="30000" dirty="0">
                <a:effectLst/>
                <a:latin typeface="Trebuchet MS" panose="020B0603020202020204" pitchFamily="34" charset="0"/>
                <a:ea typeface="Tahoma" panose="020B0604030504040204" pitchFamily="34" charset="0"/>
                <a:cs typeface="Tahoma" panose="020B0604030504040204" pitchFamily="34" charset="0"/>
              </a:rPr>
              <a:t>nd</a:t>
            </a:r>
            <a:r>
              <a:rPr lang="en-GB" sz="1200" i="1" dirty="0">
                <a:effectLst/>
                <a:latin typeface="Trebuchet MS" panose="020B0603020202020204" pitchFamily="34" charset="0"/>
                <a:ea typeface="Tahoma" panose="020B0604030504040204" pitchFamily="34" charset="0"/>
                <a:cs typeface="Tahoma" panose="020B0604030504040204" pitchFamily="34" charset="0"/>
              </a:rPr>
              <a:t> July)</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 </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b="1" dirty="0">
                <a:effectLst/>
                <a:latin typeface="Trebuchet MS" panose="020B0603020202020204" pitchFamily="34" charset="0"/>
                <a:ea typeface="Tahoma" panose="020B0604030504040204" pitchFamily="34" charset="0"/>
                <a:cs typeface="Tahoma" panose="020B0604030504040204" pitchFamily="34" charset="0"/>
              </a:rPr>
              <a:t>May Bank Holiday:</a:t>
            </a:r>
            <a:endParaRPr lang="en-GB" sz="1200" dirty="0">
              <a:effectLst/>
              <a:latin typeface="Trebuchet MS" panose="020B0603020202020204" pitchFamily="34" charset="0"/>
              <a:ea typeface="Tahoma" panose="020B0604030504040204" pitchFamily="34" charset="0"/>
              <a:cs typeface="Tahoma" panose="020B0604030504040204" pitchFamily="34" charset="0"/>
            </a:endParaRP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Monday 4</a:t>
            </a:r>
            <a:r>
              <a:rPr lang="en-GB" sz="1200" baseline="30000" dirty="0">
                <a:effectLst/>
                <a:latin typeface="Trebuchet MS" panose="020B0603020202020204" pitchFamily="34" charset="0"/>
                <a:ea typeface="Tahoma" panose="020B0604030504040204" pitchFamily="34" charset="0"/>
                <a:cs typeface="Tahoma" panose="020B0604030504040204" pitchFamily="34" charset="0"/>
              </a:rPr>
              <a:t>th</a:t>
            </a:r>
            <a:r>
              <a:rPr lang="en-GB" sz="1200" dirty="0">
                <a:effectLst/>
                <a:latin typeface="Trebuchet MS" panose="020B0603020202020204" pitchFamily="34" charset="0"/>
                <a:ea typeface="Tahoma" panose="020B0604030504040204" pitchFamily="34" charset="0"/>
                <a:cs typeface="Tahoma" panose="020B0604030504040204" pitchFamily="34" charset="0"/>
              </a:rPr>
              <a:t> May</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a:t>
            </a:r>
          </a:p>
          <a:p>
            <a:pPr>
              <a:buNone/>
            </a:pPr>
            <a:r>
              <a:rPr lang="en-GB" sz="1200" dirty="0">
                <a:effectLst/>
                <a:latin typeface="Trebuchet MS" panose="020B0603020202020204" pitchFamily="34" charset="0"/>
                <a:ea typeface="Tahoma" panose="020B0604030504040204" pitchFamily="34" charset="0"/>
                <a:cs typeface="Tahoma" panose="020B0604030504040204" pitchFamily="34" charset="0"/>
              </a:rPr>
              <a:t>* Inset days are for the staff only.</a:t>
            </a:r>
          </a:p>
          <a:p>
            <a:r>
              <a:rPr lang="en-GB" sz="1200" dirty="0">
                <a:effectLst/>
                <a:latin typeface="Trebuchet MS" panose="020B0603020202020204" pitchFamily="34" charset="0"/>
                <a:ea typeface="Tahoma" panose="020B0604030504040204" pitchFamily="34" charset="0"/>
                <a:cs typeface="Tahoma" panose="020B0604030504040204" pitchFamily="34" charset="0"/>
              </a:rPr>
              <a:t>Whether term is starting or ending, the school start and finish times are the same.</a:t>
            </a:r>
            <a:endParaRPr lang="en-GB" sz="1200" dirty="0">
              <a:latin typeface="Trebuchet MS" panose="020B0603020202020204" pitchFamily="34" charset="0"/>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DAILY ROUTINES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88032" y="1294179"/>
            <a:ext cx="638132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 encourage each child to learn and follow simple daily routines in order to make them independent and responsible for their own belongings.  It would be an enormous help to the staff and your child if you could support this by:</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Being positive about school!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Encouraging your child to enter the building independently. Please do</a:t>
            </a:r>
            <a:r>
              <a:rPr kumimoji="0" lang="en-GB" sz="1200" b="0" i="0" u="none" strike="noStrike" cap="none" normalizeH="0" dirty="0">
                <a:ln>
                  <a:noFill/>
                </a:ln>
                <a:solidFill>
                  <a:srgbClr val="000000"/>
                </a:solidFill>
                <a:effectLst/>
                <a:latin typeface="Trebuchet MS" pitchFamily="34" charset="0"/>
                <a:ea typeface="Trebuchet MS" pitchFamily="34" charset="0"/>
                <a:cs typeface="Trebuchet MS" pitchFamily="34" charset="0"/>
              </a:rPr>
              <a:t> not crowd the doors to ensure staff members can see all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 children</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Clearly labelling</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all belongings including clothes, </a:t>
            </a:r>
            <a:r>
              <a:rPr lang="en-GB" sz="1200" dirty="0">
                <a:solidFill>
                  <a:srgbClr val="000000"/>
                </a:solidFill>
                <a:latin typeface="Trebuchet MS" pitchFamily="34" charset="0"/>
                <a:ea typeface="Trebuchet MS" pitchFamily="34" charset="0"/>
                <a:cs typeface="Trebuchet MS" pitchFamily="34" charset="0"/>
              </a:rPr>
              <a:t>hats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and shoes!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Ensuring your child has their book bag with them every morning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Allowing your child to be responsible for their own book bag and being involved in the communication process (tell them there is a letter etc. for class teacher in their bag)</a:t>
            </a:r>
          </a:p>
          <a:p>
            <a:pPr marL="0" marR="0" lvl="0" indent="0" algn="just" defTabSz="914400" rtl="0" eaLnBrk="0" fontAlgn="base" latinLnBrk="0" hangingPunct="0">
              <a:lnSpc>
                <a:spcPct val="150000"/>
              </a:lnSpc>
              <a:spcBef>
                <a:spcPct val="0"/>
              </a:spcBef>
              <a:spcAft>
                <a:spcPct val="0"/>
              </a:spcAft>
              <a:buClrTx/>
              <a:buSzTx/>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Ensuring that you check your child’s book bag and reading record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every evening</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for any slips or letters that may need returning</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Informing the staff and office through notes or a phone message if a different nominated adult is collecting your child from school and  ensuring they know the password</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Ensuring you communicate with the school appropriately by sending a note, email or telephoning the school office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157959" y="3872517"/>
            <a:ext cx="640871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To give each Reception aged child the best learning opportunities we cover all aspects of the Early Years Foundation Stage Curriculum but extend learning opportunities into areas of the National Curriculum where appropriate.  This gives all children a range of learning opportunities and allows appropriate progression.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 teach structured Phonics</a:t>
            </a:r>
            <a:r>
              <a:rPr kumimoji="0" lang="en-GB" sz="1200" b="0" i="0" u="none" strike="noStrike" cap="none" normalizeH="0" dirty="0">
                <a:ln>
                  <a:noFill/>
                </a:ln>
                <a:solidFill>
                  <a:srgbClr val="000000"/>
                </a:solidFill>
                <a:effectLst/>
                <a:latin typeface="Trebuchet MS" pitchFamily="34" charset="0"/>
                <a:ea typeface="Trebuchet MS" pitchFamily="34" charset="0"/>
                <a:cs typeface="Trebuchet MS" pitchFamily="34" charset="0"/>
              </a:rPr>
              <a:t>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and </a:t>
            </a:r>
            <a:r>
              <a:rPr lang="en-GB" sz="1200" dirty="0">
                <a:solidFill>
                  <a:srgbClr val="000000"/>
                </a:solidFill>
                <a:latin typeface="Trebuchet MS" pitchFamily="34" charset="0"/>
                <a:ea typeface="Trebuchet MS" pitchFamily="34" charset="0"/>
                <a:cs typeface="Trebuchet MS" pitchFamily="34" charset="0"/>
              </a:rPr>
              <a:t>Maths</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sessions each day and then use Child Initiated Learning for children to explore all othe</a:t>
            </a:r>
            <a:r>
              <a:rPr lang="en-GB" sz="1200" dirty="0">
                <a:solidFill>
                  <a:srgbClr val="000000"/>
                </a:solidFill>
                <a:latin typeface="Trebuchet MS" pitchFamily="34" charset="0"/>
                <a:ea typeface="Trebuchet MS" pitchFamily="34" charset="0"/>
                <a:cs typeface="Trebuchet MS" pitchFamily="34" charset="0"/>
              </a:rPr>
              <a:t>r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curriculum areas.  ICT plays a very strong role in teaching and learning and is used to support many learning opportunities throughout the curriculum.  We use a broad range of strategies and learning opportunities when providing access to the creative curriculum.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Our </a:t>
            </a:r>
            <a:r>
              <a:rPr lang="en-GB" sz="1200" dirty="0">
                <a:solidFill>
                  <a:srgbClr val="000000"/>
                </a:solidFill>
                <a:latin typeface="Trebuchet MS"/>
                <a:ea typeface="Trebuchet MS" pitchFamily="34" charset="0"/>
                <a:cs typeface="Trebuchet MS" pitchFamily="34" charset="0"/>
              </a:rPr>
              <a:t>Reception</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classes have interactive whiteboards, digital cameras,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access to programmable toys</a:t>
            </a:r>
            <a:r>
              <a:rPr kumimoji="0" lang="en-GB" sz="1200" b="0" i="0" u="none" strike="noStrike" cap="none" normalizeH="0" baseline="0" dirty="0">
                <a:ln>
                  <a:noFill/>
                </a:ln>
                <a:solidFill>
                  <a:srgbClr val="000000"/>
                </a:solidFill>
                <a:effectLst/>
                <a:latin typeface="Trebuchet MS"/>
                <a:ea typeface="Trebuchet MS" pitchFamily="34" charset="0"/>
                <a:cs typeface="Trebuchet MS" pitchFamily="34" charset="0"/>
              </a:rPr>
              <a:t> and visualisers in each classroom as well as a set of </a:t>
            </a:r>
            <a:r>
              <a:rPr lang="en-GB" sz="1200" dirty="0">
                <a:solidFill>
                  <a:srgbClr val="000000"/>
                </a:solidFill>
                <a:latin typeface="Trebuchet MS"/>
                <a:ea typeface="Trebuchet MS" pitchFamily="34" charset="0"/>
                <a:cs typeface="Trebuchet MS" pitchFamily="34" charset="0"/>
              </a:rPr>
              <a:t>tablets.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pic>
        <p:nvPicPr>
          <p:cNvPr id="2052" name="Picture 4">
            <a:extLst>
              <a:ext uri="{FF2B5EF4-FFF2-40B4-BE49-F238E27FC236}">
                <a16:creationId xmlns:a16="http://schemas.microsoft.com/office/drawing/2014/main" id="{BB04AD0B-FDDB-076B-908E-76D7C6D51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1200900"/>
            <a:ext cx="1867907" cy="23600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EDB643-BA7A-0DE0-2296-D1B674C7C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362" y="1200899"/>
            <a:ext cx="1867907" cy="23600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339CA6A-F098-FADF-4EC9-B306E9C72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6077" y="1200900"/>
            <a:ext cx="1867907" cy="2360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OUTDOOR PROVISION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301706" y="3911132"/>
            <a:ext cx="640871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Trebuchet MS" pitchFamily="34" charset="0"/>
                <a:cs typeface="Trebuchet MS" pitchFamily="34" charset="0"/>
              </a:rPr>
              <a:t>The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outdoor area is designed specifically for our Reception children</a:t>
            </a:r>
            <a:r>
              <a:rPr lang="en-GB" sz="1200" dirty="0">
                <a:solidFill>
                  <a:srgbClr val="000000"/>
                </a:solidFill>
                <a:latin typeface="Trebuchet MS" pitchFamily="34" charset="0"/>
                <a:ea typeface="Trebuchet MS" pitchFamily="34" charset="0"/>
                <a:cs typeface="Trebuchet MS" pitchFamily="34" charset="0"/>
              </a:rPr>
              <a:t>. This space covers the 7 areas of learning, and children can access the different areas as they wish. </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We use our outdoors area daily to enhance learning within the curriculum. </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Due to our outdoor area being predominantly grass, we ask that you provide your child with </a:t>
            </a:r>
            <a:r>
              <a:rPr kumimoji="0" lang="en-GB" sz="1200" b="1"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named welly boots. </a:t>
            </a:r>
            <a:r>
              <a:rPr kumimoji="0" lang="en-GB" sz="120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These will be stored in a rack </a:t>
            </a:r>
            <a:r>
              <a:rPr lang="en-GB" sz="1200" dirty="0">
                <a:solidFill>
                  <a:srgbClr val="000000"/>
                </a:solidFill>
                <a:latin typeface="Trebuchet MS" pitchFamily="34" charset="0"/>
                <a:ea typeface="Trebuchet MS" pitchFamily="34" charset="0"/>
                <a:cs typeface="Trebuchet MS" pitchFamily="34" charset="0"/>
              </a:rPr>
              <a:t>outside</a:t>
            </a:r>
            <a:r>
              <a:rPr kumimoji="0" lang="en-GB" sz="120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the classroom. If possible, a pair that can remain in school so that your child does not need to bring them home each weekend. In addition to this, you may choose to provide your child with a spare change of clothes in their bag. Children can get messy and wet when playing with the exciting resources outside. We do not have large supplies of spare clothes, so it is helpful if the child has their own. Please also ensure your child has a raincoat or </a:t>
            </a:r>
            <a:r>
              <a:rPr lang="en-GB" sz="1200" dirty="0">
                <a:solidFill>
                  <a:srgbClr val="000000"/>
                </a:solidFill>
                <a:latin typeface="Trebuchet MS" pitchFamily="34" charset="0"/>
                <a:ea typeface="Trebuchet MS" pitchFamily="34" charset="0"/>
                <a:cs typeface="Trebuchet MS" pitchFamily="34" charset="0"/>
              </a:rPr>
              <a:t>sunhat </a:t>
            </a:r>
            <a:r>
              <a:rPr kumimoji="0" lang="en-GB" sz="120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when appropriate as we go outside in most weathers. </a:t>
            </a:r>
            <a:endPar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Trebuchet MS" pitchFamily="34" charset="0"/>
              <a:cs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 </a:t>
            </a:r>
            <a:r>
              <a:rPr lang="en-GB" sz="1200" dirty="0">
                <a:solidFill>
                  <a:srgbClr val="000000"/>
                </a:solidFill>
                <a:latin typeface="Trebuchet MS" pitchFamily="34" charset="0"/>
                <a:ea typeface="Trebuchet MS" pitchFamily="34" charset="0"/>
                <a:cs typeface="Trebuchet MS" pitchFamily="34" charset="0"/>
              </a:rPr>
              <a:t>In addition to our own outdoor area, t</a:t>
            </a:r>
            <a:r>
              <a:rPr kumimoji="0" lang="en-GB" sz="1200" b="0" i="0" u="none" strike="noStrike" cap="none" normalizeH="0" baseline="0" dirty="0">
                <a:ln>
                  <a:noFill/>
                </a:ln>
                <a:solidFill>
                  <a:srgbClr val="000000"/>
                </a:solidFill>
                <a:effectLst/>
                <a:latin typeface="Trebuchet MS" pitchFamily="34" charset="0"/>
                <a:ea typeface="Trebuchet MS" pitchFamily="34" charset="0"/>
                <a:cs typeface="Trebuchet MS" pitchFamily="34" charset="0"/>
              </a:rPr>
              <a:t>he pupils have some formal break times on the main playground to enable them to socialise with children in Years 1 and 2.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pic>
        <p:nvPicPr>
          <p:cNvPr id="1028" name="Picture 4">
            <a:extLst>
              <a:ext uri="{FF2B5EF4-FFF2-40B4-BE49-F238E27FC236}">
                <a16:creationId xmlns:a16="http://schemas.microsoft.com/office/drawing/2014/main" id="{91F8D3D0-F105-58AF-2B98-1D490E68C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204" y="1098840"/>
            <a:ext cx="1883591" cy="2428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E8A34CE-DCD9-714F-0F5D-89AC21140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552" y="1098840"/>
            <a:ext cx="1875817" cy="2428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717AF3A-5147-957D-4D53-3389D4EB6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31" y="1109914"/>
            <a:ext cx="1882616" cy="241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24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e09d7e67-2c89-4a82-b064-15c58d415fdd" xsi:nil="true"/>
    <TaxCatchAll xmlns="ee017583-9929-48b6-a040-67954c603aab" xsi:nil="true"/>
    <CloudMigratorVersion xmlns="e09d7e67-2c89-4a82-b064-15c58d415fdd" xsi:nil="true"/>
    <UniqueSourceRef xmlns="e09d7e67-2c89-4a82-b064-15c58d415fdd" xsi:nil="true"/>
    <CloudMigratorOriginId xmlns="e09d7e67-2c89-4a82-b064-15c58d415fdd" xsi:nil="true"/>
    <lcf76f155ced4ddcb4097134ff3c332f xmlns="e09d7e67-2c89-4a82-b064-15c58d415fdd">
      <Terms xmlns="http://schemas.microsoft.com/office/infopath/2007/PartnerControls"/>
    </lcf76f155ced4ddcb4097134ff3c332f>
    <_Flow_SignoffStatus xmlns="e09d7e67-2c89-4a82-b064-15c58d415fdd" xsi:nil="true"/>
    <SharedWithUsers xmlns="ee017583-9929-48b6-a040-67954c603aab">
      <UserInfo>
        <DisplayName>Miss H Johns</DisplayName>
        <AccountId>46</AccountId>
        <AccountType/>
      </UserInfo>
      <UserInfo>
        <DisplayName>Megan Fisher</DisplayName>
        <AccountId>25</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B8D1049C907A43B9076E42251A214E" ma:contentTypeVersion="25" ma:contentTypeDescription="Create a new document." ma:contentTypeScope="" ma:versionID="366e960768c25dc30804d72adff6b73c">
  <xsd:schema xmlns:xsd="http://www.w3.org/2001/XMLSchema" xmlns:xs="http://www.w3.org/2001/XMLSchema" xmlns:p="http://schemas.microsoft.com/office/2006/metadata/properties" xmlns:ns1="http://schemas.microsoft.com/sharepoint/v3" xmlns:ns2="e09d7e67-2c89-4a82-b064-15c58d415fdd" xmlns:ns3="ee017583-9929-48b6-a040-67954c603aab" targetNamespace="http://schemas.microsoft.com/office/2006/metadata/properties" ma:root="true" ma:fieldsID="e8a817c3b5b35410381b93e9c863b8d9" ns1:_="" ns2:_="" ns3:_="">
    <xsd:import namespace="http://schemas.microsoft.com/sharepoint/v3"/>
    <xsd:import namespace="e09d7e67-2c89-4a82-b064-15c58d415fdd"/>
    <xsd:import namespace="ee017583-9929-48b6-a040-67954c603aab"/>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3:SharedWithUsers" minOccurs="0"/>
                <xsd:element ref="ns3:SharedWithDetails" minOccurs="0"/>
                <xsd:element ref="ns2:MediaServiceObjectDetectorVersions" minOccurs="0"/>
                <xsd:element ref="ns2:_Flow_SignoffStatu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d7e67-2c89-4a82-b064-15c58d415fdd"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f1f259-f2de-4036-86cb-ef81a918e4e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017583-9929-48b6-a040-67954c603aa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b1782b3-f7e0-4934-b95e-1928e38efac9}" ma:internalName="TaxCatchAll" ma:showField="CatchAllData" ma:web="ee017583-9929-48b6-a040-67954c603aab">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24444-7A64-4A9A-91F5-4B85B17DE50C}">
  <ds:schemaRefs>
    <ds:schemaRef ds:uri="http://schemas.microsoft.com/sharepoint/v3/contenttype/forms"/>
  </ds:schemaRefs>
</ds:datastoreItem>
</file>

<file path=customXml/itemProps2.xml><?xml version="1.0" encoding="utf-8"?>
<ds:datastoreItem xmlns:ds="http://schemas.openxmlformats.org/officeDocument/2006/customXml" ds:itemID="{CE1E7A92-4EF6-4EAC-98C7-B6F314540E56}">
  <ds:schemaRefs>
    <ds:schemaRef ds:uri="http://purl.org/dc/elements/1.1/"/>
    <ds:schemaRef ds:uri="http://schemas.microsoft.com/office/2006/documentManagement/types"/>
    <ds:schemaRef ds:uri="ee017583-9929-48b6-a040-67954c603aab"/>
    <ds:schemaRef ds:uri="http://schemas.openxmlformats.org/package/2006/metadata/core-properties"/>
    <ds:schemaRef ds:uri="http://purl.org/dc/terms/"/>
    <ds:schemaRef ds:uri="http://schemas.microsoft.com/office/infopath/2007/PartnerControls"/>
    <ds:schemaRef ds:uri="http://schemas.microsoft.com/office/2006/metadata/properties"/>
    <ds:schemaRef ds:uri="e09d7e67-2c89-4a82-b064-15c58d415fdd"/>
    <ds:schemaRef ds:uri="http://www.w3.org/XML/1998/namespace"/>
    <ds:schemaRef ds:uri="http://purl.org/dc/dcmitype/"/>
  </ds:schemaRefs>
</ds:datastoreItem>
</file>

<file path=customXml/itemProps3.xml><?xml version="1.0" encoding="utf-8"?>
<ds:datastoreItem xmlns:ds="http://schemas.openxmlformats.org/officeDocument/2006/customXml" ds:itemID="{BD3151F1-50A5-465B-B219-58F226A743D7}"/>
</file>

<file path=docProps/app.xml><?xml version="1.0" encoding="utf-8"?>
<Properties xmlns="http://schemas.openxmlformats.org/officeDocument/2006/extended-properties" xmlns:vt="http://schemas.openxmlformats.org/officeDocument/2006/docPropsVTypes">
  <TotalTime>0</TotalTime>
  <Words>5976</Words>
  <Application>Microsoft Office PowerPoint</Application>
  <PresentationFormat>On-screen Show (4:3)</PresentationFormat>
  <Paragraphs>455</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Sassoon Primary</vt:lpstr>
      <vt:lpstr>Segoe UI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Miss H Johns</cp:lastModifiedBy>
  <cp:revision>1</cp:revision>
  <cp:lastPrinted>2025-05-23T12:30:35Z</cp:lastPrinted>
  <dcterms:created xsi:type="dcterms:W3CDTF">2019-06-05T10:24:46Z</dcterms:created>
  <dcterms:modified xsi:type="dcterms:W3CDTF">2025-05-23T12:46:28Z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0x010100B7B8D1049C907A43B9076E42251A214E</vt:lpwstr>
  </property>
  <property fmtid="{D5CDD505-2E9C-101B-9397-08002B2CF9AE}" pid="3" name="MediaServiceImageTags">
    <vt:lpwstr/>
  </property>
</Properties>
</file>