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61" r:id="rId5"/>
  </p:sldIdLst>
  <p:sldSz cx="10693400" cy="7562850"/>
  <p:notesSz cx="9931400" cy="6794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FF3399"/>
    <a:srgbClr val="FF0066"/>
    <a:srgbClr val="FF9933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72" y="-26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6221" y="1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/>
          <a:lstStyle>
            <a:lvl1pPr algn="r">
              <a:defRPr sz="1100"/>
            </a:lvl1pPr>
          </a:lstStyle>
          <a:p>
            <a:fld id="{735D1E0B-01EE-4FE9-824E-F0988BE6C168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4863" y="849313"/>
            <a:ext cx="3241675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68" tIns="41884" rIns="83768" bIns="4188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730" y="3270317"/>
            <a:ext cx="7943940" cy="2675584"/>
          </a:xfrm>
          <a:prstGeom prst="rect">
            <a:avLst/>
          </a:prstGeom>
        </p:spPr>
        <p:txBody>
          <a:bodyPr vert="horz" lIns="83768" tIns="41884" rIns="83768" bIns="418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3634"/>
            <a:ext cx="4303705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l">
              <a:defRPr sz="11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6221" y="6453634"/>
            <a:ext cx="4302231" cy="340866"/>
          </a:xfrm>
          <a:prstGeom prst="rect">
            <a:avLst/>
          </a:prstGeom>
        </p:spPr>
        <p:txBody>
          <a:bodyPr vert="horz" lIns="83768" tIns="41884" rIns="83768" bIns="41884" rtlCol="0" anchor="b"/>
          <a:lstStyle>
            <a:lvl1pPr algn="r">
              <a:defRPr sz="1100"/>
            </a:lvl1pPr>
          </a:lstStyle>
          <a:p>
            <a:fld id="{9B91DFBE-0B60-490F-A33D-32CF185FF8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05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"/>
            <a:ext cx="708025" cy="7560309"/>
          </a:xfrm>
          <a:custGeom>
            <a:avLst/>
            <a:gdLst/>
            <a:ahLst/>
            <a:cxnLst/>
            <a:rect l="l" t="t" r="r" b="b"/>
            <a:pathLst>
              <a:path w="708025" h="7560309">
                <a:moveTo>
                  <a:pt x="0" y="7559992"/>
                </a:moveTo>
                <a:lnTo>
                  <a:pt x="0" y="0"/>
                </a:lnTo>
                <a:lnTo>
                  <a:pt x="707880" y="0"/>
                </a:lnTo>
                <a:lnTo>
                  <a:pt x="707880" y="7559992"/>
                </a:lnTo>
                <a:lnTo>
                  <a:pt x="0" y="7559992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654390" y="243509"/>
            <a:ext cx="8870950" cy="2647950"/>
            <a:chOff x="1654390" y="243509"/>
            <a:chExt cx="8870950" cy="2647950"/>
          </a:xfrm>
        </p:grpSpPr>
        <p:sp>
          <p:nvSpPr>
            <p:cNvPr id="4" name="object 4"/>
            <p:cNvSpPr/>
            <p:nvPr/>
          </p:nvSpPr>
          <p:spPr>
            <a:xfrm>
              <a:off x="1679930" y="26904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04363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5160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958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5958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90389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1481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14810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24433" y="1028611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45606" y="269049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70039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808" y="1028611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500848" y="28759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25269" y="3246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310480" y="0"/>
                  </a:moveTo>
                  <a:lnTo>
                    <a:pt x="256320" y="2047"/>
                  </a:lnTo>
                  <a:lnTo>
                    <a:pt x="205119" y="6196"/>
                  </a:lnTo>
                  <a:lnTo>
                    <a:pt x="157062" y="12057"/>
                  </a:lnTo>
                  <a:lnTo>
                    <a:pt x="112335" y="19240"/>
                  </a:lnTo>
                  <a:lnTo>
                    <a:pt x="71125" y="27354"/>
                  </a:lnTo>
                  <a:lnTo>
                    <a:pt x="33618" y="36009"/>
                  </a:lnTo>
                  <a:lnTo>
                    <a:pt x="0" y="44815"/>
                  </a:lnTo>
                  <a:lnTo>
                    <a:pt x="0" y="1073439"/>
                  </a:lnTo>
                  <a:lnTo>
                    <a:pt x="42324" y="1074588"/>
                  </a:lnTo>
                  <a:lnTo>
                    <a:pt x="88182" y="1077614"/>
                  </a:lnTo>
                  <a:lnTo>
                    <a:pt x="137267" y="1082934"/>
                  </a:lnTo>
                  <a:lnTo>
                    <a:pt x="189274" y="1090964"/>
                  </a:lnTo>
                  <a:lnTo>
                    <a:pt x="243895" y="1102121"/>
                  </a:lnTo>
                  <a:lnTo>
                    <a:pt x="300824" y="1116822"/>
                  </a:lnTo>
                  <a:lnTo>
                    <a:pt x="346888" y="1131105"/>
                  </a:lnTo>
                  <a:lnTo>
                    <a:pt x="389991" y="1146483"/>
                  </a:lnTo>
                  <a:lnTo>
                    <a:pt x="430094" y="1162613"/>
                  </a:lnTo>
                  <a:lnTo>
                    <a:pt x="467156" y="1179154"/>
                  </a:lnTo>
                  <a:lnTo>
                    <a:pt x="1096314" y="270710"/>
                  </a:lnTo>
                  <a:lnTo>
                    <a:pt x="1045223" y="232108"/>
                  </a:lnTo>
                  <a:lnTo>
                    <a:pt x="1013603" y="210186"/>
                  </a:lnTo>
                  <a:lnTo>
                    <a:pt x="978012" y="187163"/>
                  </a:lnTo>
                  <a:lnTo>
                    <a:pt x="938509" y="163523"/>
                  </a:lnTo>
                  <a:lnTo>
                    <a:pt x="895155" y="139752"/>
                  </a:lnTo>
                  <a:lnTo>
                    <a:pt x="848010" y="116333"/>
                  </a:lnTo>
                  <a:lnTo>
                    <a:pt x="797132" y="93752"/>
                  </a:lnTo>
                  <a:lnTo>
                    <a:pt x="742582" y="72493"/>
                  </a:lnTo>
                  <a:lnTo>
                    <a:pt x="684419" y="53041"/>
                  </a:lnTo>
                  <a:lnTo>
                    <a:pt x="622702" y="35881"/>
                  </a:lnTo>
                  <a:lnTo>
                    <a:pt x="557492" y="21496"/>
                  </a:lnTo>
                  <a:lnTo>
                    <a:pt x="488848" y="10373"/>
                  </a:lnTo>
                  <a:lnTo>
                    <a:pt x="426930" y="3772"/>
                  </a:lnTo>
                  <a:lnTo>
                    <a:pt x="367412" y="445"/>
                  </a:lnTo>
                  <a:lnTo>
                    <a:pt x="3104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956063" y="279842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56" y="1179154"/>
                  </a:moveTo>
                  <a:lnTo>
                    <a:pt x="430094" y="1162613"/>
                  </a:lnTo>
                  <a:lnTo>
                    <a:pt x="389991" y="1146483"/>
                  </a:lnTo>
                  <a:lnTo>
                    <a:pt x="346888" y="1131105"/>
                  </a:lnTo>
                  <a:lnTo>
                    <a:pt x="300824" y="1116822"/>
                  </a:lnTo>
                  <a:lnTo>
                    <a:pt x="243895" y="1102121"/>
                  </a:lnTo>
                  <a:lnTo>
                    <a:pt x="189274" y="1090964"/>
                  </a:lnTo>
                  <a:lnTo>
                    <a:pt x="137267" y="1082934"/>
                  </a:lnTo>
                  <a:lnTo>
                    <a:pt x="88182" y="1077614"/>
                  </a:lnTo>
                  <a:lnTo>
                    <a:pt x="42324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5" y="27354"/>
                  </a:lnTo>
                  <a:lnTo>
                    <a:pt x="112335" y="19240"/>
                  </a:lnTo>
                  <a:lnTo>
                    <a:pt x="157062" y="12057"/>
                  </a:lnTo>
                  <a:lnTo>
                    <a:pt x="205119" y="6196"/>
                  </a:lnTo>
                  <a:lnTo>
                    <a:pt x="256320" y="2047"/>
                  </a:lnTo>
                  <a:lnTo>
                    <a:pt x="310480" y="0"/>
                  </a:lnTo>
                  <a:lnTo>
                    <a:pt x="367412" y="445"/>
                  </a:lnTo>
                  <a:lnTo>
                    <a:pt x="426930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9" y="53041"/>
                  </a:lnTo>
                  <a:lnTo>
                    <a:pt x="742582" y="72493"/>
                  </a:lnTo>
                  <a:lnTo>
                    <a:pt x="797132" y="93752"/>
                  </a:lnTo>
                  <a:lnTo>
                    <a:pt x="848010" y="116333"/>
                  </a:lnTo>
                  <a:lnTo>
                    <a:pt x="895155" y="139752"/>
                  </a:lnTo>
                  <a:lnTo>
                    <a:pt x="938509" y="163523"/>
                  </a:lnTo>
                  <a:lnTo>
                    <a:pt x="978012" y="187163"/>
                  </a:lnTo>
                  <a:lnTo>
                    <a:pt x="1013603" y="210186"/>
                  </a:lnTo>
                  <a:lnTo>
                    <a:pt x="1045223" y="232108"/>
                  </a:lnTo>
                  <a:lnTo>
                    <a:pt x="1096314" y="270710"/>
                  </a:lnTo>
                  <a:lnTo>
                    <a:pt x="1067717" y="312003"/>
                  </a:lnTo>
                  <a:lnTo>
                    <a:pt x="1039119" y="353297"/>
                  </a:lnTo>
                  <a:lnTo>
                    <a:pt x="1010522" y="394590"/>
                  </a:lnTo>
                  <a:lnTo>
                    <a:pt x="981924" y="435883"/>
                  </a:lnTo>
                  <a:lnTo>
                    <a:pt x="953327" y="477176"/>
                  </a:lnTo>
                  <a:lnTo>
                    <a:pt x="924729" y="518468"/>
                  </a:lnTo>
                  <a:lnTo>
                    <a:pt x="896131" y="559761"/>
                  </a:lnTo>
                  <a:lnTo>
                    <a:pt x="867534" y="601054"/>
                  </a:lnTo>
                  <a:lnTo>
                    <a:pt x="838936" y="642346"/>
                  </a:lnTo>
                  <a:lnTo>
                    <a:pt x="810338" y="683639"/>
                  </a:lnTo>
                  <a:lnTo>
                    <a:pt x="781740" y="724932"/>
                  </a:lnTo>
                  <a:lnTo>
                    <a:pt x="753142" y="766224"/>
                  </a:lnTo>
                  <a:lnTo>
                    <a:pt x="724544" y="807517"/>
                  </a:lnTo>
                  <a:lnTo>
                    <a:pt x="695946" y="848810"/>
                  </a:lnTo>
                  <a:lnTo>
                    <a:pt x="667348" y="890102"/>
                  </a:lnTo>
                  <a:lnTo>
                    <a:pt x="638749" y="931395"/>
                  </a:lnTo>
                  <a:lnTo>
                    <a:pt x="610151" y="972688"/>
                  </a:lnTo>
                  <a:lnTo>
                    <a:pt x="581552" y="1013981"/>
                  </a:lnTo>
                  <a:lnTo>
                    <a:pt x="552953" y="1055274"/>
                  </a:lnTo>
                  <a:lnTo>
                    <a:pt x="524354" y="1096567"/>
                  </a:lnTo>
                  <a:lnTo>
                    <a:pt x="495755" y="1137860"/>
                  </a:lnTo>
                  <a:lnTo>
                    <a:pt x="467156" y="1179154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578065" y="0"/>
                  </a:moveTo>
                  <a:lnTo>
                    <a:pt x="0" y="842645"/>
                  </a:lnTo>
                  <a:lnTo>
                    <a:pt x="13832" y="858974"/>
                  </a:lnTo>
                  <a:lnTo>
                    <a:pt x="33591" y="889730"/>
                  </a:lnTo>
                  <a:lnTo>
                    <a:pt x="51445" y="933792"/>
                  </a:lnTo>
                  <a:lnTo>
                    <a:pt x="59562" y="990041"/>
                  </a:lnTo>
                  <a:lnTo>
                    <a:pt x="52106" y="1048263"/>
                  </a:lnTo>
                  <a:lnTo>
                    <a:pt x="34058" y="1093844"/>
                  </a:lnTo>
                  <a:lnTo>
                    <a:pt x="13871" y="1125490"/>
                  </a:lnTo>
                  <a:lnTo>
                    <a:pt x="0" y="1141907"/>
                  </a:lnTo>
                  <a:lnTo>
                    <a:pt x="667016" y="1734908"/>
                  </a:lnTo>
                  <a:lnTo>
                    <a:pt x="704261" y="1696649"/>
                  </a:lnTo>
                  <a:lnTo>
                    <a:pt x="739799" y="1657476"/>
                  </a:lnTo>
                  <a:lnTo>
                    <a:pt x="773615" y="1617448"/>
                  </a:lnTo>
                  <a:lnTo>
                    <a:pt x="805694" y="1576625"/>
                  </a:lnTo>
                  <a:lnTo>
                    <a:pt x="836022" y="1535065"/>
                  </a:lnTo>
                  <a:lnTo>
                    <a:pt x="864583" y="1492826"/>
                  </a:lnTo>
                  <a:lnTo>
                    <a:pt x="891363" y="1449968"/>
                  </a:lnTo>
                  <a:lnTo>
                    <a:pt x="916347" y="1406550"/>
                  </a:lnTo>
                  <a:lnTo>
                    <a:pt x="939519" y="1362629"/>
                  </a:lnTo>
                  <a:lnTo>
                    <a:pt x="960865" y="1318266"/>
                  </a:lnTo>
                  <a:lnTo>
                    <a:pt x="980370" y="1273518"/>
                  </a:lnTo>
                  <a:lnTo>
                    <a:pt x="998019" y="1228445"/>
                  </a:lnTo>
                  <a:lnTo>
                    <a:pt x="1013798" y="1183105"/>
                  </a:lnTo>
                  <a:lnTo>
                    <a:pt x="1027691" y="1137557"/>
                  </a:lnTo>
                  <a:lnTo>
                    <a:pt x="1039683" y="1091859"/>
                  </a:lnTo>
                  <a:lnTo>
                    <a:pt x="1049760" y="1046072"/>
                  </a:lnTo>
                  <a:lnTo>
                    <a:pt x="1057907" y="1000253"/>
                  </a:lnTo>
                  <a:lnTo>
                    <a:pt x="1064108" y="954461"/>
                  </a:lnTo>
                  <a:lnTo>
                    <a:pt x="1068349" y="908755"/>
                  </a:lnTo>
                  <a:lnTo>
                    <a:pt x="1070616" y="863193"/>
                  </a:lnTo>
                  <a:lnTo>
                    <a:pt x="1070892" y="817835"/>
                  </a:lnTo>
                  <a:lnTo>
                    <a:pt x="1069164" y="772740"/>
                  </a:lnTo>
                  <a:lnTo>
                    <a:pt x="1065415" y="727965"/>
                  </a:lnTo>
                  <a:lnTo>
                    <a:pt x="1059633" y="683571"/>
                  </a:lnTo>
                  <a:lnTo>
                    <a:pt x="1051801" y="639615"/>
                  </a:lnTo>
                  <a:lnTo>
                    <a:pt x="1041904" y="596157"/>
                  </a:lnTo>
                  <a:lnTo>
                    <a:pt x="1029929" y="553254"/>
                  </a:lnTo>
                  <a:lnTo>
                    <a:pt x="1015859" y="510967"/>
                  </a:lnTo>
                  <a:lnTo>
                    <a:pt x="999680" y="469353"/>
                  </a:lnTo>
                  <a:lnTo>
                    <a:pt x="973168" y="411746"/>
                  </a:lnTo>
                  <a:lnTo>
                    <a:pt x="943777" y="358057"/>
                  </a:lnTo>
                  <a:lnTo>
                    <a:pt x="912023" y="308195"/>
                  </a:lnTo>
                  <a:lnTo>
                    <a:pt x="878422" y="262069"/>
                  </a:lnTo>
                  <a:lnTo>
                    <a:pt x="843490" y="219588"/>
                  </a:lnTo>
                  <a:lnTo>
                    <a:pt x="807743" y="180661"/>
                  </a:lnTo>
                  <a:lnTo>
                    <a:pt x="771698" y="145195"/>
                  </a:lnTo>
                  <a:lnTo>
                    <a:pt x="735870" y="113101"/>
                  </a:lnTo>
                  <a:lnTo>
                    <a:pt x="700776" y="84286"/>
                  </a:lnTo>
                  <a:lnTo>
                    <a:pt x="666933" y="58660"/>
                  </a:lnTo>
                  <a:lnTo>
                    <a:pt x="634856" y="36131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428750" y="616350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5">
                  <a:moveTo>
                    <a:pt x="0" y="1141907"/>
                  </a:moveTo>
                  <a:lnTo>
                    <a:pt x="13871" y="1125490"/>
                  </a:lnTo>
                  <a:lnTo>
                    <a:pt x="34058" y="1093844"/>
                  </a:lnTo>
                  <a:lnTo>
                    <a:pt x="52106" y="1048263"/>
                  </a:lnTo>
                  <a:lnTo>
                    <a:pt x="59562" y="990041"/>
                  </a:lnTo>
                  <a:lnTo>
                    <a:pt x="51445" y="933792"/>
                  </a:lnTo>
                  <a:lnTo>
                    <a:pt x="33591" y="889730"/>
                  </a:lnTo>
                  <a:lnTo>
                    <a:pt x="13832" y="858974"/>
                  </a:lnTo>
                  <a:lnTo>
                    <a:pt x="0" y="842645"/>
                  </a:lnTo>
                  <a:lnTo>
                    <a:pt x="28902" y="800512"/>
                  </a:lnTo>
                  <a:lnTo>
                    <a:pt x="57805" y="758379"/>
                  </a:lnTo>
                  <a:lnTo>
                    <a:pt x="86708" y="716247"/>
                  </a:lnTo>
                  <a:lnTo>
                    <a:pt x="115611" y="674114"/>
                  </a:lnTo>
                  <a:lnTo>
                    <a:pt x="144515" y="631982"/>
                  </a:lnTo>
                  <a:lnTo>
                    <a:pt x="173418" y="589850"/>
                  </a:lnTo>
                  <a:lnTo>
                    <a:pt x="202322" y="547718"/>
                  </a:lnTo>
                  <a:lnTo>
                    <a:pt x="231225" y="505586"/>
                  </a:lnTo>
                  <a:lnTo>
                    <a:pt x="260129" y="463454"/>
                  </a:lnTo>
                  <a:lnTo>
                    <a:pt x="289032" y="421322"/>
                  </a:lnTo>
                  <a:lnTo>
                    <a:pt x="317936" y="379190"/>
                  </a:lnTo>
                  <a:lnTo>
                    <a:pt x="346840" y="337058"/>
                  </a:lnTo>
                  <a:lnTo>
                    <a:pt x="375743" y="294926"/>
                  </a:lnTo>
                  <a:lnTo>
                    <a:pt x="404647" y="252794"/>
                  </a:lnTo>
                  <a:lnTo>
                    <a:pt x="433550" y="210662"/>
                  </a:lnTo>
                  <a:lnTo>
                    <a:pt x="462453" y="168530"/>
                  </a:lnTo>
                  <a:lnTo>
                    <a:pt x="491357" y="126397"/>
                  </a:lnTo>
                  <a:lnTo>
                    <a:pt x="520260" y="84265"/>
                  </a:lnTo>
                  <a:lnTo>
                    <a:pt x="549163" y="42132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3" y="58660"/>
                  </a:lnTo>
                  <a:lnTo>
                    <a:pt x="700776" y="84286"/>
                  </a:lnTo>
                  <a:lnTo>
                    <a:pt x="735870" y="113101"/>
                  </a:lnTo>
                  <a:lnTo>
                    <a:pt x="771698" y="145195"/>
                  </a:lnTo>
                  <a:lnTo>
                    <a:pt x="807743" y="180661"/>
                  </a:lnTo>
                  <a:lnTo>
                    <a:pt x="843490" y="219588"/>
                  </a:lnTo>
                  <a:lnTo>
                    <a:pt x="878422" y="262069"/>
                  </a:lnTo>
                  <a:lnTo>
                    <a:pt x="912023" y="308195"/>
                  </a:lnTo>
                  <a:lnTo>
                    <a:pt x="943777" y="358057"/>
                  </a:lnTo>
                  <a:lnTo>
                    <a:pt x="973168" y="411746"/>
                  </a:lnTo>
                  <a:lnTo>
                    <a:pt x="999680" y="469353"/>
                  </a:lnTo>
                  <a:lnTo>
                    <a:pt x="1015859" y="510967"/>
                  </a:lnTo>
                  <a:lnTo>
                    <a:pt x="1029929" y="553254"/>
                  </a:lnTo>
                  <a:lnTo>
                    <a:pt x="1041904" y="596157"/>
                  </a:lnTo>
                  <a:lnTo>
                    <a:pt x="1051801" y="639615"/>
                  </a:lnTo>
                  <a:lnTo>
                    <a:pt x="1059633" y="683571"/>
                  </a:lnTo>
                  <a:lnTo>
                    <a:pt x="1065415" y="727965"/>
                  </a:lnTo>
                  <a:lnTo>
                    <a:pt x="1069164" y="772740"/>
                  </a:lnTo>
                  <a:lnTo>
                    <a:pt x="1070892" y="817835"/>
                  </a:lnTo>
                  <a:lnTo>
                    <a:pt x="1070616" y="863193"/>
                  </a:lnTo>
                  <a:lnTo>
                    <a:pt x="1068349" y="908755"/>
                  </a:lnTo>
                  <a:lnTo>
                    <a:pt x="1064108" y="954461"/>
                  </a:lnTo>
                  <a:lnTo>
                    <a:pt x="1057907" y="1000253"/>
                  </a:lnTo>
                  <a:lnTo>
                    <a:pt x="1049760" y="1046072"/>
                  </a:lnTo>
                  <a:lnTo>
                    <a:pt x="1039683" y="1091859"/>
                  </a:lnTo>
                  <a:lnTo>
                    <a:pt x="1027691" y="1137557"/>
                  </a:lnTo>
                  <a:lnTo>
                    <a:pt x="1013798" y="1183105"/>
                  </a:lnTo>
                  <a:lnTo>
                    <a:pt x="998019" y="1228445"/>
                  </a:lnTo>
                  <a:lnTo>
                    <a:pt x="980370" y="1273518"/>
                  </a:lnTo>
                  <a:lnTo>
                    <a:pt x="960865" y="1318266"/>
                  </a:lnTo>
                  <a:lnTo>
                    <a:pt x="939519" y="1362629"/>
                  </a:lnTo>
                  <a:lnTo>
                    <a:pt x="916347" y="1406550"/>
                  </a:lnTo>
                  <a:lnTo>
                    <a:pt x="891363" y="1449968"/>
                  </a:lnTo>
                  <a:lnTo>
                    <a:pt x="864583" y="1492826"/>
                  </a:lnTo>
                  <a:lnTo>
                    <a:pt x="836022" y="1535065"/>
                  </a:lnTo>
                  <a:lnTo>
                    <a:pt x="805694" y="1576625"/>
                  </a:lnTo>
                  <a:lnTo>
                    <a:pt x="773615" y="1617448"/>
                  </a:lnTo>
                  <a:lnTo>
                    <a:pt x="739799" y="1657476"/>
                  </a:lnTo>
                  <a:lnTo>
                    <a:pt x="704261" y="1696649"/>
                  </a:lnTo>
                  <a:lnTo>
                    <a:pt x="667016" y="1734908"/>
                  </a:lnTo>
                  <a:lnTo>
                    <a:pt x="629960" y="1701964"/>
                  </a:lnTo>
                  <a:lnTo>
                    <a:pt x="592903" y="1669020"/>
                  </a:lnTo>
                  <a:lnTo>
                    <a:pt x="555847" y="1636076"/>
                  </a:lnTo>
                  <a:lnTo>
                    <a:pt x="518790" y="1603132"/>
                  </a:lnTo>
                  <a:lnTo>
                    <a:pt x="481734" y="1570187"/>
                  </a:lnTo>
                  <a:lnTo>
                    <a:pt x="444677" y="1537242"/>
                  </a:lnTo>
                  <a:lnTo>
                    <a:pt x="407621" y="1504298"/>
                  </a:lnTo>
                  <a:lnTo>
                    <a:pt x="370564" y="1471353"/>
                  </a:lnTo>
                  <a:lnTo>
                    <a:pt x="333508" y="1438408"/>
                  </a:lnTo>
                  <a:lnTo>
                    <a:pt x="296451" y="1405463"/>
                  </a:lnTo>
                  <a:lnTo>
                    <a:pt x="259395" y="1372518"/>
                  </a:lnTo>
                  <a:lnTo>
                    <a:pt x="222338" y="1339573"/>
                  </a:lnTo>
                  <a:lnTo>
                    <a:pt x="185282" y="1306629"/>
                  </a:lnTo>
                  <a:lnTo>
                    <a:pt x="148225" y="1273684"/>
                  </a:lnTo>
                  <a:lnTo>
                    <a:pt x="111169" y="1240740"/>
                  </a:lnTo>
                  <a:lnTo>
                    <a:pt x="74112" y="1207795"/>
                  </a:lnTo>
                  <a:lnTo>
                    <a:pt x="37056" y="1174851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225269" y="18369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225269" y="18369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81" y="0"/>
                  </a:moveTo>
                  <a:lnTo>
                    <a:pt x="411202" y="23526"/>
                  </a:lnTo>
                  <a:lnTo>
                    <a:pt x="342950" y="44577"/>
                  </a:lnTo>
                  <a:lnTo>
                    <a:pt x="286867" y="58110"/>
                  </a:lnTo>
                  <a:lnTo>
                    <a:pt x="232719" y="68094"/>
                  </a:lnTo>
                  <a:lnTo>
                    <a:pt x="180763" y="74925"/>
                  </a:lnTo>
                  <a:lnTo>
                    <a:pt x="131256" y="79004"/>
                  </a:lnTo>
                  <a:lnTo>
                    <a:pt x="84455" y="80727"/>
                  </a:lnTo>
                  <a:lnTo>
                    <a:pt x="40617" y="80493"/>
                  </a:lnTo>
                  <a:lnTo>
                    <a:pt x="0" y="78701"/>
                  </a:lnTo>
                  <a:lnTo>
                    <a:pt x="0" y="1107325"/>
                  </a:lnTo>
                  <a:lnTo>
                    <a:pt x="70872" y="1104912"/>
                  </a:lnTo>
                  <a:lnTo>
                    <a:pt x="111494" y="1102071"/>
                  </a:lnTo>
                  <a:lnTo>
                    <a:pt x="155273" y="1097817"/>
                  </a:lnTo>
                  <a:lnTo>
                    <a:pt x="201980" y="1091905"/>
                  </a:lnTo>
                  <a:lnTo>
                    <a:pt x="251390" y="1084094"/>
                  </a:lnTo>
                  <a:lnTo>
                    <a:pt x="303275" y="1074139"/>
                  </a:lnTo>
                  <a:lnTo>
                    <a:pt x="357411" y="1061797"/>
                  </a:lnTo>
                  <a:lnTo>
                    <a:pt x="413568" y="1046826"/>
                  </a:lnTo>
                  <a:lnTo>
                    <a:pt x="471523" y="1028981"/>
                  </a:lnTo>
                  <a:lnTo>
                    <a:pt x="531046" y="1008020"/>
                  </a:lnTo>
                  <a:lnTo>
                    <a:pt x="591913" y="983700"/>
                  </a:lnTo>
                  <a:lnTo>
                    <a:pt x="653897" y="955776"/>
                  </a:lnTo>
                  <a:lnTo>
                    <a:pt x="711941" y="926576"/>
                  </a:lnTo>
                  <a:lnTo>
                    <a:pt x="766667" y="896158"/>
                  </a:lnTo>
                  <a:lnTo>
                    <a:pt x="818113" y="864833"/>
                  </a:lnTo>
                  <a:lnTo>
                    <a:pt x="866315" y="832909"/>
                  </a:lnTo>
                  <a:lnTo>
                    <a:pt x="911313" y="800694"/>
                  </a:lnTo>
                  <a:lnTo>
                    <a:pt x="953142" y="768499"/>
                  </a:lnTo>
                  <a:lnTo>
                    <a:pt x="991842" y="736631"/>
                  </a:lnTo>
                  <a:lnTo>
                    <a:pt x="1027448" y="705399"/>
                  </a:lnTo>
                  <a:lnTo>
                    <a:pt x="1060000" y="675112"/>
                  </a:lnTo>
                  <a:lnTo>
                    <a:pt x="1089533" y="646080"/>
                  </a:lnTo>
                  <a:lnTo>
                    <a:pt x="1116087" y="618611"/>
                  </a:lnTo>
                  <a:lnTo>
                    <a:pt x="1139698" y="593013"/>
                  </a:lnTo>
                  <a:lnTo>
                    <a:pt x="4726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956067" y="175825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701"/>
                  </a:moveTo>
                  <a:lnTo>
                    <a:pt x="40617" y="80493"/>
                  </a:lnTo>
                  <a:lnTo>
                    <a:pt x="84455" y="80727"/>
                  </a:lnTo>
                  <a:lnTo>
                    <a:pt x="131256" y="79004"/>
                  </a:lnTo>
                  <a:lnTo>
                    <a:pt x="180763" y="74925"/>
                  </a:lnTo>
                  <a:lnTo>
                    <a:pt x="232719" y="68094"/>
                  </a:lnTo>
                  <a:lnTo>
                    <a:pt x="286867" y="58110"/>
                  </a:lnTo>
                  <a:lnTo>
                    <a:pt x="342950" y="44577"/>
                  </a:lnTo>
                  <a:lnTo>
                    <a:pt x="411202" y="23526"/>
                  </a:lnTo>
                  <a:lnTo>
                    <a:pt x="472681" y="0"/>
                  </a:lnTo>
                  <a:lnTo>
                    <a:pt x="509737" y="32945"/>
                  </a:lnTo>
                  <a:lnTo>
                    <a:pt x="546794" y="65891"/>
                  </a:lnTo>
                  <a:lnTo>
                    <a:pt x="583850" y="98836"/>
                  </a:lnTo>
                  <a:lnTo>
                    <a:pt x="620907" y="131782"/>
                  </a:lnTo>
                  <a:lnTo>
                    <a:pt x="657963" y="164727"/>
                  </a:lnTo>
                  <a:lnTo>
                    <a:pt x="695020" y="197672"/>
                  </a:lnTo>
                  <a:lnTo>
                    <a:pt x="732076" y="230617"/>
                  </a:lnTo>
                  <a:lnTo>
                    <a:pt x="769133" y="263562"/>
                  </a:lnTo>
                  <a:lnTo>
                    <a:pt x="806189" y="296506"/>
                  </a:lnTo>
                  <a:lnTo>
                    <a:pt x="843246" y="329451"/>
                  </a:lnTo>
                  <a:lnTo>
                    <a:pt x="880302" y="362396"/>
                  </a:lnTo>
                  <a:lnTo>
                    <a:pt x="917359" y="395341"/>
                  </a:lnTo>
                  <a:lnTo>
                    <a:pt x="954415" y="428286"/>
                  </a:lnTo>
                  <a:lnTo>
                    <a:pt x="991472" y="461231"/>
                  </a:lnTo>
                  <a:lnTo>
                    <a:pt x="1028528" y="494176"/>
                  </a:lnTo>
                  <a:lnTo>
                    <a:pt x="1065585" y="527122"/>
                  </a:lnTo>
                  <a:lnTo>
                    <a:pt x="1102641" y="560067"/>
                  </a:lnTo>
                  <a:lnTo>
                    <a:pt x="1139698" y="593013"/>
                  </a:lnTo>
                  <a:lnTo>
                    <a:pt x="1116087" y="618611"/>
                  </a:lnTo>
                  <a:lnTo>
                    <a:pt x="1089533" y="646080"/>
                  </a:lnTo>
                  <a:lnTo>
                    <a:pt x="1060000" y="675112"/>
                  </a:lnTo>
                  <a:lnTo>
                    <a:pt x="1027448" y="705399"/>
                  </a:lnTo>
                  <a:lnTo>
                    <a:pt x="991842" y="736631"/>
                  </a:lnTo>
                  <a:lnTo>
                    <a:pt x="953142" y="768499"/>
                  </a:lnTo>
                  <a:lnTo>
                    <a:pt x="911313" y="800694"/>
                  </a:lnTo>
                  <a:lnTo>
                    <a:pt x="866315" y="832909"/>
                  </a:lnTo>
                  <a:lnTo>
                    <a:pt x="818113" y="864833"/>
                  </a:lnTo>
                  <a:lnTo>
                    <a:pt x="766667" y="896158"/>
                  </a:lnTo>
                  <a:lnTo>
                    <a:pt x="711941" y="926576"/>
                  </a:lnTo>
                  <a:lnTo>
                    <a:pt x="653897" y="955776"/>
                  </a:lnTo>
                  <a:lnTo>
                    <a:pt x="591913" y="983700"/>
                  </a:lnTo>
                  <a:lnTo>
                    <a:pt x="531046" y="1008020"/>
                  </a:lnTo>
                  <a:lnTo>
                    <a:pt x="471523" y="1028981"/>
                  </a:lnTo>
                  <a:lnTo>
                    <a:pt x="413568" y="1046826"/>
                  </a:lnTo>
                  <a:lnTo>
                    <a:pt x="357411" y="1061797"/>
                  </a:lnTo>
                  <a:lnTo>
                    <a:pt x="303275" y="1074139"/>
                  </a:lnTo>
                  <a:lnTo>
                    <a:pt x="251390" y="1084094"/>
                  </a:lnTo>
                  <a:lnTo>
                    <a:pt x="201980" y="1091905"/>
                  </a:lnTo>
                  <a:lnTo>
                    <a:pt x="155273" y="1097817"/>
                  </a:lnTo>
                  <a:lnTo>
                    <a:pt x="111494" y="1102071"/>
                  </a:lnTo>
                  <a:lnTo>
                    <a:pt x="70872" y="1104912"/>
                  </a:lnTo>
                  <a:lnTo>
                    <a:pt x="0" y="1107325"/>
                  </a:lnTo>
                  <a:lnTo>
                    <a:pt x="0" y="7870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135160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85958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90389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314810" y="182540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45606" y="1769783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770039" y="1806867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808" y="1028623"/>
                  </a:lnTo>
                  <a:lnTo>
                    <a:pt x="7308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500848" y="178832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808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808" y="0"/>
                  </a:lnTo>
                  <a:lnTo>
                    <a:pt x="73080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835241" y="1736581"/>
            <a:ext cx="1595120" cy="2637155"/>
            <a:chOff x="835241" y="1736581"/>
            <a:chExt cx="1595120" cy="2637155"/>
          </a:xfrm>
        </p:grpSpPr>
        <p:sp>
          <p:nvSpPr>
            <p:cNvPr id="45" name="object 45"/>
            <p:cNvSpPr/>
            <p:nvPr/>
          </p:nvSpPr>
          <p:spPr>
            <a:xfrm>
              <a:off x="1308044" y="3168690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629170" y="0"/>
                  </a:moveTo>
                  <a:lnTo>
                    <a:pt x="666232" y="16540"/>
                  </a:lnTo>
                  <a:lnTo>
                    <a:pt x="706334" y="32670"/>
                  </a:lnTo>
                  <a:lnTo>
                    <a:pt x="749433" y="48048"/>
                  </a:lnTo>
                  <a:lnTo>
                    <a:pt x="795489" y="62331"/>
                  </a:lnTo>
                  <a:lnTo>
                    <a:pt x="852424" y="77032"/>
                  </a:lnTo>
                  <a:lnTo>
                    <a:pt x="907049" y="88189"/>
                  </a:lnTo>
                  <a:lnTo>
                    <a:pt x="959056" y="96219"/>
                  </a:lnTo>
                  <a:lnTo>
                    <a:pt x="1008140" y="101539"/>
                  </a:lnTo>
                  <a:lnTo>
                    <a:pt x="1053995" y="104565"/>
                  </a:lnTo>
                  <a:lnTo>
                    <a:pt x="1096314" y="105714"/>
                  </a:lnTo>
                  <a:lnTo>
                    <a:pt x="1096314" y="1134338"/>
                  </a:lnTo>
                  <a:lnTo>
                    <a:pt x="1025189" y="1151800"/>
                  </a:lnTo>
                  <a:lnTo>
                    <a:pt x="983979" y="1159914"/>
                  </a:lnTo>
                  <a:lnTo>
                    <a:pt x="939252" y="1167097"/>
                  </a:lnTo>
                  <a:lnTo>
                    <a:pt x="891195" y="1172959"/>
                  </a:lnTo>
                  <a:lnTo>
                    <a:pt x="839993" y="1177109"/>
                  </a:lnTo>
                  <a:lnTo>
                    <a:pt x="785833" y="1179158"/>
                  </a:lnTo>
                  <a:lnTo>
                    <a:pt x="728901" y="1178715"/>
                  </a:lnTo>
                  <a:lnTo>
                    <a:pt x="669384" y="1175390"/>
                  </a:lnTo>
                  <a:lnTo>
                    <a:pt x="607466" y="1168793"/>
                  </a:lnTo>
                  <a:lnTo>
                    <a:pt x="538822" y="1157667"/>
                  </a:lnTo>
                  <a:lnTo>
                    <a:pt x="473612" y="1143280"/>
                  </a:lnTo>
                  <a:lnTo>
                    <a:pt x="411897" y="1126118"/>
                  </a:lnTo>
                  <a:lnTo>
                    <a:pt x="353734" y="1106664"/>
                  </a:lnTo>
                  <a:lnTo>
                    <a:pt x="299185" y="1085404"/>
                  </a:lnTo>
                  <a:lnTo>
                    <a:pt x="248308" y="1062822"/>
                  </a:lnTo>
                  <a:lnTo>
                    <a:pt x="201163" y="1039402"/>
                  </a:lnTo>
                  <a:lnTo>
                    <a:pt x="157810" y="1015630"/>
                  </a:lnTo>
                  <a:lnTo>
                    <a:pt x="118308" y="991990"/>
                  </a:lnTo>
                  <a:lnTo>
                    <a:pt x="82716" y="968967"/>
                  </a:lnTo>
                  <a:lnTo>
                    <a:pt x="51095" y="947045"/>
                  </a:lnTo>
                  <a:lnTo>
                    <a:pt x="0" y="908443"/>
                  </a:lnTo>
                  <a:lnTo>
                    <a:pt x="28599" y="867151"/>
                  </a:lnTo>
                  <a:lnTo>
                    <a:pt x="57198" y="825859"/>
                  </a:lnTo>
                  <a:lnTo>
                    <a:pt x="85797" y="784567"/>
                  </a:lnTo>
                  <a:lnTo>
                    <a:pt x="114395" y="743274"/>
                  </a:lnTo>
                  <a:lnTo>
                    <a:pt x="142994" y="701981"/>
                  </a:lnTo>
                  <a:lnTo>
                    <a:pt x="171593" y="660688"/>
                  </a:lnTo>
                  <a:lnTo>
                    <a:pt x="200191" y="619395"/>
                  </a:lnTo>
                  <a:lnTo>
                    <a:pt x="228790" y="578102"/>
                  </a:lnTo>
                  <a:lnTo>
                    <a:pt x="257388" y="536808"/>
                  </a:lnTo>
                  <a:lnTo>
                    <a:pt x="285986" y="495515"/>
                  </a:lnTo>
                  <a:lnTo>
                    <a:pt x="314585" y="454221"/>
                  </a:lnTo>
                  <a:lnTo>
                    <a:pt x="343183" y="412928"/>
                  </a:lnTo>
                  <a:lnTo>
                    <a:pt x="371782" y="371634"/>
                  </a:lnTo>
                  <a:lnTo>
                    <a:pt x="400380" y="330341"/>
                  </a:lnTo>
                  <a:lnTo>
                    <a:pt x="428979" y="289048"/>
                  </a:lnTo>
                  <a:lnTo>
                    <a:pt x="457577" y="247755"/>
                  </a:lnTo>
                  <a:lnTo>
                    <a:pt x="486176" y="206462"/>
                  </a:lnTo>
                  <a:lnTo>
                    <a:pt x="514774" y="165169"/>
                  </a:lnTo>
                  <a:lnTo>
                    <a:pt x="543373" y="123876"/>
                  </a:lnTo>
                  <a:lnTo>
                    <a:pt x="571972" y="82584"/>
                  </a:lnTo>
                  <a:lnTo>
                    <a:pt x="600571" y="41291"/>
                  </a:lnTo>
                  <a:lnTo>
                    <a:pt x="629170" y="0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403875" y="0"/>
                  </a:moveTo>
                  <a:lnTo>
                    <a:pt x="366630" y="38260"/>
                  </a:lnTo>
                  <a:lnTo>
                    <a:pt x="331092" y="77434"/>
                  </a:lnTo>
                  <a:lnTo>
                    <a:pt x="297276" y="117463"/>
                  </a:lnTo>
                  <a:lnTo>
                    <a:pt x="265197" y="158287"/>
                  </a:lnTo>
                  <a:lnTo>
                    <a:pt x="234869" y="199848"/>
                  </a:lnTo>
                  <a:lnTo>
                    <a:pt x="206308" y="242087"/>
                  </a:lnTo>
                  <a:lnTo>
                    <a:pt x="179528" y="284945"/>
                  </a:lnTo>
                  <a:lnTo>
                    <a:pt x="154545" y="328364"/>
                  </a:lnTo>
                  <a:lnTo>
                    <a:pt x="131373" y="372284"/>
                  </a:lnTo>
                  <a:lnTo>
                    <a:pt x="110026" y="416648"/>
                  </a:lnTo>
                  <a:lnTo>
                    <a:pt x="90521" y="461395"/>
                  </a:lnTo>
                  <a:lnTo>
                    <a:pt x="72872" y="506469"/>
                  </a:lnTo>
                  <a:lnTo>
                    <a:pt x="57093" y="551809"/>
                  </a:lnTo>
                  <a:lnTo>
                    <a:pt x="43201" y="597356"/>
                  </a:lnTo>
                  <a:lnTo>
                    <a:pt x="31208" y="643053"/>
                  </a:lnTo>
                  <a:lnTo>
                    <a:pt x="21131" y="688840"/>
                  </a:lnTo>
                  <a:lnTo>
                    <a:pt x="12985" y="734659"/>
                  </a:lnTo>
                  <a:lnTo>
                    <a:pt x="6783" y="780451"/>
                  </a:lnTo>
                  <a:lnTo>
                    <a:pt x="2542" y="826156"/>
                  </a:lnTo>
                  <a:lnTo>
                    <a:pt x="276" y="871717"/>
                  </a:lnTo>
                  <a:lnTo>
                    <a:pt x="0" y="917075"/>
                  </a:lnTo>
                  <a:lnTo>
                    <a:pt x="1728" y="962170"/>
                  </a:lnTo>
                  <a:lnTo>
                    <a:pt x="5476" y="1006944"/>
                  </a:lnTo>
                  <a:lnTo>
                    <a:pt x="11259" y="1051338"/>
                  </a:lnTo>
                  <a:lnTo>
                    <a:pt x="19091" y="1095294"/>
                  </a:lnTo>
                  <a:lnTo>
                    <a:pt x="28987" y="1138752"/>
                  </a:lnTo>
                  <a:lnTo>
                    <a:pt x="40963" y="1181654"/>
                  </a:lnTo>
                  <a:lnTo>
                    <a:pt x="55033" y="1223941"/>
                  </a:lnTo>
                  <a:lnTo>
                    <a:pt x="71211" y="1265554"/>
                  </a:lnTo>
                  <a:lnTo>
                    <a:pt x="97726" y="1323165"/>
                  </a:lnTo>
                  <a:lnTo>
                    <a:pt x="127119" y="1376855"/>
                  </a:lnTo>
                  <a:lnTo>
                    <a:pt x="158875" y="1426718"/>
                  </a:lnTo>
                  <a:lnTo>
                    <a:pt x="192478" y="1472844"/>
                  </a:lnTo>
                  <a:lnTo>
                    <a:pt x="227412" y="1515325"/>
                  </a:lnTo>
                  <a:lnTo>
                    <a:pt x="263159" y="1554252"/>
                  </a:lnTo>
                  <a:lnTo>
                    <a:pt x="299205" y="1589717"/>
                  </a:lnTo>
                  <a:lnTo>
                    <a:pt x="335033" y="1621811"/>
                  </a:lnTo>
                  <a:lnTo>
                    <a:pt x="370127" y="1650624"/>
                  </a:lnTo>
                  <a:lnTo>
                    <a:pt x="403971" y="1676250"/>
                  </a:lnTo>
                  <a:lnTo>
                    <a:pt x="436048" y="1698778"/>
                  </a:lnTo>
                  <a:lnTo>
                    <a:pt x="492839" y="1734908"/>
                  </a:lnTo>
                  <a:lnTo>
                    <a:pt x="1070905" y="892263"/>
                  </a:lnTo>
                  <a:lnTo>
                    <a:pt x="1057072" y="875934"/>
                  </a:lnTo>
                  <a:lnTo>
                    <a:pt x="1037313" y="845178"/>
                  </a:lnTo>
                  <a:lnTo>
                    <a:pt x="1019459" y="801116"/>
                  </a:lnTo>
                  <a:lnTo>
                    <a:pt x="1011342" y="744867"/>
                  </a:lnTo>
                  <a:lnTo>
                    <a:pt x="1018798" y="686644"/>
                  </a:lnTo>
                  <a:lnTo>
                    <a:pt x="1036846" y="641064"/>
                  </a:lnTo>
                  <a:lnTo>
                    <a:pt x="1057033" y="609418"/>
                  </a:lnTo>
                  <a:lnTo>
                    <a:pt x="1070905" y="593001"/>
                  </a:lnTo>
                  <a:lnTo>
                    <a:pt x="403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60781" y="2276428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1070905" y="593001"/>
                  </a:moveTo>
                  <a:lnTo>
                    <a:pt x="1057033" y="609418"/>
                  </a:lnTo>
                  <a:lnTo>
                    <a:pt x="1036846" y="641064"/>
                  </a:lnTo>
                  <a:lnTo>
                    <a:pt x="1018798" y="686644"/>
                  </a:lnTo>
                  <a:lnTo>
                    <a:pt x="1011342" y="744867"/>
                  </a:lnTo>
                  <a:lnTo>
                    <a:pt x="1019459" y="801116"/>
                  </a:lnTo>
                  <a:lnTo>
                    <a:pt x="1037313" y="845178"/>
                  </a:lnTo>
                  <a:lnTo>
                    <a:pt x="1057072" y="875934"/>
                  </a:lnTo>
                  <a:lnTo>
                    <a:pt x="1070905" y="892263"/>
                  </a:lnTo>
                  <a:lnTo>
                    <a:pt x="1042002" y="934396"/>
                  </a:lnTo>
                  <a:lnTo>
                    <a:pt x="1013099" y="976529"/>
                  </a:lnTo>
                  <a:lnTo>
                    <a:pt x="984196" y="1018661"/>
                  </a:lnTo>
                  <a:lnTo>
                    <a:pt x="955293" y="1060794"/>
                  </a:lnTo>
                  <a:lnTo>
                    <a:pt x="926389" y="1102926"/>
                  </a:lnTo>
                  <a:lnTo>
                    <a:pt x="897486" y="1145058"/>
                  </a:lnTo>
                  <a:lnTo>
                    <a:pt x="868582" y="1187190"/>
                  </a:lnTo>
                  <a:lnTo>
                    <a:pt x="839679" y="1229322"/>
                  </a:lnTo>
                  <a:lnTo>
                    <a:pt x="810775" y="1271454"/>
                  </a:lnTo>
                  <a:lnTo>
                    <a:pt x="781872" y="1313586"/>
                  </a:lnTo>
                  <a:lnTo>
                    <a:pt x="752968" y="1355718"/>
                  </a:lnTo>
                  <a:lnTo>
                    <a:pt x="724064" y="1397850"/>
                  </a:lnTo>
                  <a:lnTo>
                    <a:pt x="695161" y="1439982"/>
                  </a:lnTo>
                  <a:lnTo>
                    <a:pt x="666257" y="1482114"/>
                  </a:lnTo>
                  <a:lnTo>
                    <a:pt x="637354" y="1524246"/>
                  </a:lnTo>
                  <a:lnTo>
                    <a:pt x="608451" y="1566378"/>
                  </a:lnTo>
                  <a:lnTo>
                    <a:pt x="579547" y="1608511"/>
                  </a:lnTo>
                  <a:lnTo>
                    <a:pt x="550644" y="1650643"/>
                  </a:lnTo>
                  <a:lnTo>
                    <a:pt x="521741" y="1692776"/>
                  </a:lnTo>
                  <a:lnTo>
                    <a:pt x="492839" y="1734908"/>
                  </a:lnTo>
                  <a:lnTo>
                    <a:pt x="465843" y="1718300"/>
                  </a:lnTo>
                  <a:lnTo>
                    <a:pt x="403971" y="1676250"/>
                  </a:lnTo>
                  <a:lnTo>
                    <a:pt x="370127" y="1650624"/>
                  </a:lnTo>
                  <a:lnTo>
                    <a:pt x="335033" y="1621811"/>
                  </a:lnTo>
                  <a:lnTo>
                    <a:pt x="299205" y="1589717"/>
                  </a:lnTo>
                  <a:lnTo>
                    <a:pt x="263159" y="1554252"/>
                  </a:lnTo>
                  <a:lnTo>
                    <a:pt x="227412" y="1515325"/>
                  </a:lnTo>
                  <a:lnTo>
                    <a:pt x="192478" y="1472844"/>
                  </a:lnTo>
                  <a:lnTo>
                    <a:pt x="158875" y="1426718"/>
                  </a:lnTo>
                  <a:lnTo>
                    <a:pt x="127119" y="1376855"/>
                  </a:lnTo>
                  <a:lnTo>
                    <a:pt x="97726" y="1323165"/>
                  </a:lnTo>
                  <a:lnTo>
                    <a:pt x="71211" y="1265554"/>
                  </a:lnTo>
                  <a:lnTo>
                    <a:pt x="55033" y="1223941"/>
                  </a:lnTo>
                  <a:lnTo>
                    <a:pt x="40963" y="1181654"/>
                  </a:lnTo>
                  <a:lnTo>
                    <a:pt x="28987" y="1138752"/>
                  </a:lnTo>
                  <a:lnTo>
                    <a:pt x="19091" y="1095294"/>
                  </a:lnTo>
                  <a:lnTo>
                    <a:pt x="11259" y="1051338"/>
                  </a:lnTo>
                  <a:lnTo>
                    <a:pt x="5476" y="1006944"/>
                  </a:lnTo>
                  <a:lnTo>
                    <a:pt x="1728" y="962170"/>
                  </a:lnTo>
                  <a:lnTo>
                    <a:pt x="0" y="917075"/>
                  </a:lnTo>
                  <a:lnTo>
                    <a:pt x="276" y="871717"/>
                  </a:lnTo>
                  <a:lnTo>
                    <a:pt x="2542" y="826156"/>
                  </a:lnTo>
                  <a:lnTo>
                    <a:pt x="6783" y="780451"/>
                  </a:lnTo>
                  <a:lnTo>
                    <a:pt x="12985" y="734659"/>
                  </a:lnTo>
                  <a:lnTo>
                    <a:pt x="21131" y="688840"/>
                  </a:lnTo>
                  <a:lnTo>
                    <a:pt x="31208" y="643053"/>
                  </a:lnTo>
                  <a:lnTo>
                    <a:pt x="43201" y="597356"/>
                  </a:lnTo>
                  <a:lnTo>
                    <a:pt x="57093" y="551809"/>
                  </a:lnTo>
                  <a:lnTo>
                    <a:pt x="72872" y="506469"/>
                  </a:lnTo>
                  <a:lnTo>
                    <a:pt x="90521" y="461395"/>
                  </a:lnTo>
                  <a:lnTo>
                    <a:pt x="110026" y="416648"/>
                  </a:lnTo>
                  <a:lnTo>
                    <a:pt x="131373" y="372284"/>
                  </a:lnTo>
                  <a:lnTo>
                    <a:pt x="154545" y="328364"/>
                  </a:lnTo>
                  <a:lnTo>
                    <a:pt x="179528" y="284945"/>
                  </a:lnTo>
                  <a:lnTo>
                    <a:pt x="206308" y="242087"/>
                  </a:lnTo>
                  <a:lnTo>
                    <a:pt x="234869" y="199848"/>
                  </a:lnTo>
                  <a:lnTo>
                    <a:pt x="265197" y="158287"/>
                  </a:lnTo>
                  <a:lnTo>
                    <a:pt x="297276" y="117463"/>
                  </a:lnTo>
                  <a:lnTo>
                    <a:pt x="331092" y="77434"/>
                  </a:lnTo>
                  <a:lnTo>
                    <a:pt x="366630" y="38260"/>
                  </a:lnTo>
                  <a:lnTo>
                    <a:pt x="403875" y="0"/>
                  </a:lnTo>
                  <a:lnTo>
                    <a:pt x="440932" y="32943"/>
                  </a:lnTo>
                  <a:lnTo>
                    <a:pt x="477989" y="65888"/>
                  </a:lnTo>
                  <a:lnTo>
                    <a:pt x="515046" y="98832"/>
                  </a:lnTo>
                  <a:lnTo>
                    <a:pt x="552103" y="131776"/>
                  </a:lnTo>
                  <a:lnTo>
                    <a:pt x="589160" y="164721"/>
                  </a:lnTo>
                  <a:lnTo>
                    <a:pt x="626217" y="197666"/>
                  </a:lnTo>
                  <a:lnTo>
                    <a:pt x="663275" y="230610"/>
                  </a:lnTo>
                  <a:lnTo>
                    <a:pt x="700332" y="263555"/>
                  </a:lnTo>
                  <a:lnTo>
                    <a:pt x="737390" y="296500"/>
                  </a:lnTo>
                  <a:lnTo>
                    <a:pt x="774447" y="329445"/>
                  </a:lnTo>
                  <a:lnTo>
                    <a:pt x="811505" y="362390"/>
                  </a:lnTo>
                  <a:lnTo>
                    <a:pt x="848562" y="395335"/>
                  </a:lnTo>
                  <a:lnTo>
                    <a:pt x="885620" y="428279"/>
                  </a:lnTo>
                  <a:lnTo>
                    <a:pt x="922677" y="461224"/>
                  </a:lnTo>
                  <a:lnTo>
                    <a:pt x="959734" y="494168"/>
                  </a:lnTo>
                  <a:lnTo>
                    <a:pt x="996791" y="527113"/>
                  </a:lnTo>
                  <a:lnTo>
                    <a:pt x="1033848" y="560057"/>
                  </a:lnTo>
                  <a:lnTo>
                    <a:pt x="1070905" y="59300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30" y="2408"/>
                  </a:lnTo>
                  <a:lnTo>
                    <a:pt x="1028209" y="5247"/>
                  </a:lnTo>
                  <a:lnTo>
                    <a:pt x="984432" y="9499"/>
                  </a:lnTo>
                  <a:lnTo>
                    <a:pt x="937726" y="15410"/>
                  </a:lnTo>
                  <a:lnTo>
                    <a:pt x="888317" y="23220"/>
                  </a:lnTo>
                  <a:lnTo>
                    <a:pt x="836431" y="33174"/>
                  </a:lnTo>
                  <a:lnTo>
                    <a:pt x="782295" y="45515"/>
                  </a:lnTo>
                  <a:lnTo>
                    <a:pt x="726137" y="60487"/>
                  </a:lnTo>
                  <a:lnTo>
                    <a:pt x="668181" y="78331"/>
                  </a:lnTo>
                  <a:lnTo>
                    <a:pt x="608656" y="99292"/>
                  </a:lnTo>
                  <a:lnTo>
                    <a:pt x="547786" y="123612"/>
                  </a:lnTo>
                  <a:lnTo>
                    <a:pt x="485800" y="151536"/>
                  </a:lnTo>
                  <a:lnTo>
                    <a:pt x="427759" y="180736"/>
                  </a:lnTo>
                  <a:lnTo>
                    <a:pt x="373034" y="211154"/>
                  </a:lnTo>
                  <a:lnTo>
                    <a:pt x="321590" y="242479"/>
                  </a:lnTo>
                  <a:lnTo>
                    <a:pt x="273387" y="274403"/>
                  </a:lnTo>
                  <a:lnTo>
                    <a:pt x="228390" y="306618"/>
                  </a:lnTo>
                  <a:lnTo>
                    <a:pt x="186559" y="338813"/>
                  </a:lnTo>
                  <a:lnTo>
                    <a:pt x="147859" y="370681"/>
                  </a:lnTo>
                  <a:lnTo>
                    <a:pt x="112252" y="401913"/>
                  </a:lnTo>
                  <a:lnTo>
                    <a:pt x="79699" y="432200"/>
                  </a:lnTo>
                  <a:lnTo>
                    <a:pt x="50165" y="461232"/>
                  </a:lnTo>
                  <a:lnTo>
                    <a:pt x="23611" y="488701"/>
                  </a:lnTo>
                  <a:lnTo>
                    <a:pt x="0" y="514299"/>
                  </a:lnTo>
                  <a:lnTo>
                    <a:pt x="667029" y="1107313"/>
                  </a:lnTo>
                  <a:lnTo>
                    <a:pt x="696918" y="1095324"/>
                  </a:lnTo>
                  <a:lnTo>
                    <a:pt x="728513" y="1083791"/>
                  </a:lnTo>
                  <a:lnTo>
                    <a:pt x="796759" y="1062736"/>
                  </a:lnTo>
                  <a:lnTo>
                    <a:pt x="852842" y="1049202"/>
                  </a:lnTo>
                  <a:lnTo>
                    <a:pt x="906988" y="1039218"/>
                  </a:lnTo>
                  <a:lnTo>
                    <a:pt x="958942" y="1032387"/>
                  </a:lnTo>
                  <a:lnTo>
                    <a:pt x="1008446" y="1028308"/>
                  </a:lnTo>
                  <a:lnTo>
                    <a:pt x="1055245" y="1026585"/>
                  </a:lnTo>
                  <a:lnTo>
                    <a:pt x="1099081" y="1026819"/>
                  </a:lnTo>
                  <a:lnTo>
                    <a:pt x="1139698" y="1028611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64657" y="1762121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11"/>
                  </a:moveTo>
                  <a:lnTo>
                    <a:pt x="1099081" y="1026819"/>
                  </a:lnTo>
                  <a:lnTo>
                    <a:pt x="1055245" y="1026585"/>
                  </a:lnTo>
                  <a:lnTo>
                    <a:pt x="1008446" y="1028308"/>
                  </a:lnTo>
                  <a:lnTo>
                    <a:pt x="958942" y="1032387"/>
                  </a:lnTo>
                  <a:lnTo>
                    <a:pt x="906988" y="1039218"/>
                  </a:lnTo>
                  <a:lnTo>
                    <a:pt x="852842" y="1049202"/>
                  </a:lnTo>
                  <a:lnTo>
                    <a:pt x="796759" y="1062736"/>
                  </a:lnTo>
                  <a:lnTo>
                    <a:pt x="728513" y="1083791"/>
                  </a:lnTo>
                  <a:lnTo>
                    <a:pt x="667029" y="1107313"/>
                  </a:lnTo>
                  <a:lnTo>
                    <a:pt x="629972" y="1074367"/>
                  </a:lnTo>
                  <a:lnTo>
                    <a:pt x="592915" y="1041421"/>
                  </a:lnTo>
                  <a:lnTo>
                    <a:pt x="555859" y="1008476"/>
                  </a:lnTo>
                  <a:lnTo>
                    <a:pt x="518801" y="975530"/>
                  </a:lnTo>
                  <a:lnTo>
                    <a:pt x="481744" y="942585"/>
                  </a:lnTo>
                  <a:lnTo>
                    <a:pt x="444687" y="909640"/>
                  </a:lnTo>
                  <a:lnTo>
                    <a:pt x="407629" y="876695"/>
                  </a:lnTo>
                  <a:lnTo>
                    <a:pt x="370572" y="843750"/>
                  </a:lnTo>
                  <a:lnTo>
                    <a:pt x="333514" y="810806"/>
                  </a:lnTo>
                  <a:lnTo>
                    <a:pt x="296457" y="777861"/>
                  </a:lnTo>
                  <a:lnTo>
                    <a:pt x="259399" y="744916"/>
                  </a:lnTo>
                  <a:lnTo>
                    <a:pt x="222342" y="711971"/>
                  </a:lnTo>
                  <a:lnTo>
                    <a:pt x="185284" y="679026"/>
                  </a:lnTo>
                  <a:lnTo>
                    <a:pt x="148227" y="646081"/>
                  </a:lnTo>
                  <a:lnTo>
                    <a:pt x="111170" y="613136"/>
                  </a:lnTo>
                  <a:lnTo>
                    <a:pt x="74113" y="580190"/>
                  </a:lnTo>
                  <a:lnTo>
                    <a:pt x="37056" y="547245"/>
                  </a:lnTo>
                  <a:lnTo>
                    <a:pt x="0" y="514299"/>
                  </a:lnTo>
                  <a:lnTo>
                    <a:pt x="23611" y="488701"/>
                  </a:lnTo>
                  <a:lnTo>
                    <a:pt x="50165" y="461232"/>
                  </a:lnTo>
                  <a:lnTo>
                    <a:pt x="79699" y="432200"/>
                  </a:lnTo>
                  <a:lnTo>
                    <a:pt x="112252" y="401913"/>
                  </a:lnTo>
                  <a:lnTo>
                    <a:pt x="147859" y="370681"/>
                  </a:lnTo>
                  <a:lnTo>
                    <a:pt x="186559" y="338813"/>
                  </a:lnTo>
                  <a:lnTo>
                    <a:pt x="228390" y="306618"/>
                  </a:lnTo>
                  <a:lnTo>
                    <a:pt x="273387" y="274403"/>
                  </a:lnTo>
                  <a:lnTo>
                    <a:pt x="321590" y="242479"/>
                  </a:lnTo>
                  <a:lnTo>
                    <a:pt x="373034" y="211154"/>
                  </a:lnTo>
                  <a:lnTo>
                    <a:pt x="427759" y="180736"/>
                  </a:lnTo>
                  <a:lnTo>
                    <a:pt x="485800" y="151536"/>
                  </a:lnTo>
                  <a:lnTo>
                    <a:pt x="547786" y="123612"/>
                  </a:lnTo>
                  <a:lnTo>
                    <a:pt x="608656" y="99292"/>
                  </a:lnTo>
                  <a:lnTo>
                    <a:pt x="668181" y="78331"/>
                  </a:lnTo>
                  <a:lnTo>
                    <a:pt x="726137" y="60487"/>
                  </a:lnTo>
                  <a:lnTo>
                    <a:pt x="782295" y="45515"/>
                  </a:lnTo>
                  <a:lnTo>
                    <a:pt x="836431" y="33174"/>
                  </a:lnTo>
                  <a:lnTo>
                    <a:pt x="888317" y="23220"/>
                  </a:lnTo>
                  <a:lnTo>
                    <a:pt x="937726" y="15410"/>
                  </a:lnTo>
                  <a:lnTo>
                    <a:pt x="984432" y="9499"/>
                  </a:lnTo>
                  <a:lnTo>
                    <a:pt x="1028209" y="5247"/>
                  </a:lnTo>
                  <a:lnTo>
                    <a:pt x="1068830" y="2408"/>
                  </a:lnTo>
                  <a:lnTo>
                    <a:pt x="1139698" y="0"/>
                  </a:lnTo>
                  <a:lnTo>
                    <a:pt x="1139698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447175" y="3306927"/>
            <a:ext cx="8095622" cy="2621458"/>
            <a:chOff x="2447175" y="3306927"/>
            <a:chExt cx="8095622" cy="2621458"/>
          </a:xfrm>
        </p:grpSpPr>
        <p:sp>
          <p:nvSpPr>
            <p:cNvPr id="51" name="object 51"/>
            <p:cNvSpPr/>
            <p:nvPr/>
          </p:nvSpPr>
          <p:spPr>
            <a:xfrm>
              <a:off x="317797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902405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33201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357634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088417" y="3306927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088417" y="3306927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4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812863" y="334401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43660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43660" y="3325469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268080" y="3362553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998878" y="3317737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310486" y="0"/>
                  </a:moveTo>
                  <a:lnTo>
                    <a:pt x="256326" y="2047"/>
                  </a:lnTo>
                  <a:lnTo>
                    <a:pt x="205124" y="6196"/>
                  </a:lnTo>
                  <a:lnTo>
                    <a:pt x="157065" y="12057"/>
                  </a:lnTo>
                  <a:lnTo>
                    <a:pt x="112337" y="19240"/>
                  </a:lnTo>
                  <a:lnTo>
                    <a:pt x="71126" y="27354"/>
                  </a:lnTo>
                  <a:lnTo>
                    <a:pt x="33618" y="36009"/>
                  </a:lnTo>
                  <a:lnTo>
                    <a:pt x="0" y="44815"/>
                  </a:lnTo>
                  <a:lnTo>
                    <a:pt x="0" y="1073439"/>
                  </a:lnTo>
                  <a:lnTo>
                    <a:pt x="42319" y="1074588"/>
                  </a:lnTo>
                  <a:lnTo>
                    <a:pt x="88174" y="1077614"/>
                  </a:lnTo>
                  <a:lnTo>
                    <a:pt x="137258" y="1082934"/>
                  </a:lnTo>
                  <a:lnTo>
                    <a:pt x="189265" y="1090964"/>
                  </a:lnTo>
                  <a:lnTo>
                    <a:pt x="243889" y="1102121"/>
                  </a:lnTo>
                  <a:lnTo>
                    <a:pt x="300824" y="1116822"/>
                  </a:lnTo>
                  <a:lnTo>
                    <a:pt x="346880" y="1131105"/>
                  </a:lnTo>
                  <a:lnTo>
                    <a:pt x="389980" y="1146481"/>
                  </a:lnTo>
                  <a:lnTo>
                    <a:pt x="430082" y="1162608"/>
                  </a:lnTo>
                  <a:lnTo>
                    <a:pt x="467144" y="1179141"/>
                  </a:lnTo>
                  <a:lnTo>
                    <a:pt x="1096314" y="270710"/>
                  </a:lnTo>
                  <a:lnTo>
                    <a:pt x="1045219" y="232108"/>
                  </a:lnTo>
                  <a:lnTo>
                    <a:pt x="1013598" y="210186"/>
                  </a:lnTo>
                  <a:lnTo>
                    <a:pt x="978006" y="187163"/>
                  </a:lnTo>
                  <a:lnTo>
                    <a:pt x="938504" y="163523"/>
                  </a:lnTo>
                  <a:lnTo>
                    <a:pt x="895150" y="139752"/>
                  </a:lnTo>
                  <a:lnTo>
                    <a:pt x="848006" y="116333"/>
                  </a:lnTo>
                  <a:lnTo>
                    <a:pt x="797129" y="93752"/>
                  </a:lnTo>
                  <a:lnTo>
                    <a:pt x="742579" y="72493"/>
                  </a:lnTo>
                  <a:lnTo>
                    <a:pt x="684417" y="53041"/>
                  </a:lnTo>
                  <a:lnTo>
                    <a:pt x="622702" y="35881"/>
                  </a:lnTo>
                  <a:lnTo>
                    <a:pt x="557492" y="21496"/>
                  </a:lnTo>
                  <a:lnTo>
                    <a:pt x="488848" y="10373"/>
                  </a:lnTo>
                  <a:lnTo>
                    <a:pt x="426933" y="3772"/>
                  </a:lnTo>
                  <a:lnTo>
                    <a:pt x="367417" y="445"/>
                  </a:lnTo>
                  <a:lnTo>
                    <a:pt x="31048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998878" y="3317737"/>
              <a:ext cx="1096645" cy="1179195"/>
            </a:xfrm>
            <a:custGeom>
              <a:avLst/>
              <a:gdLst/>
              <a:ahLst/>
              <a:cxnLst/>
              <a:rect l="l" t="t" r="r" b="b"/>
              <a:pathLst>
                <a:path w="1096645" h="1179195">
                  <a:moveTo>
                    <a:pt x="467144" y="1179141"/>
                  </a:moveTo>
                  <a:lnTo>
                    <a:pt x="430082" y="1162608"/>
                  </a:lnTo>
                  <a:lnTo>
                    <a:pt x="389980" y="1146481"/>
                  </a:lnTo>
                  <a:lnTo>
                    <a:pt x="346880" y="1131105"/>
                  </a:lnTo>
                  <a:lnTo>
                    <a:pt x="300824" y="1116822"/>
                  </a:lnTo>
                  <a:lnTo>
                    <a:pt x="243889" y="1102121"/>
                  </a:lnTo>
                  <a:lnTo>
                    <a:pt x="189265" y="1090964"/>
                  </a:lnTo>
                  <a:lnTo>
                    <a:pt x="137258" y="1082934"/>
                  </a:lnTo>
                  <a:lnTo>
                    <a:pt x="88174" y="1077614"/>
                  </a:lnTo>
                  <a:lnTo>
                    <a:pt x="42319" y="1074588"/>
                  </a:lnTo>
                  <a:lnTo>
                    <a:pt x="0" y="1073439"/>
                  </a:lnTo>
                  <a:lnTo>
                    <a:pt x="0" y="44815"/>
                  </a:lnTo>
                  <a:lnTo>
                    <a:pt x="71126" y="27354"/>
                  </a:lnTo>
                  <a:lnTo>
                    <a:pt x="112337" y="19240"/>
                  </a:lnTo>
                  <a:lnTo>
                    <a:pt x="157065" y="12057"/>
                  </a:lnTo>
                  <a:lnTo>
                    <a:pt x="205124" y="6196"/>
                  </a:lnTo>
                  <a:lnTo>
                    <a:pt x="256326" y="2047"/>
                  </a:lnTo>
                  <a:lnTo>
                    <a:pt x="310486" y="0"/>
                  </a:lnTo>
                  <a:lnTo>
                    <a:pt x="367417" y="445"/>
                  </a:lnTo>
                  <a:lnTo>
                    <a:pt x="426933" y="3772"/>
                  </a:lnTo>
                  <a:lnTo>
                    <a:pt x="488848" y="10373"/>
                  </a:lnTo>
                  <a:lnTo>
                    <a:pt x="557492" y="21496"/>
                  </a:lnTo>
                  <a:lnTo>
                    <a:pt x="622702" y="35881"/>
                  </a:lnTo>
                  <a:lnTo>
                    <a:pt x="684417" y="53041"/>
                  </a:lnTo>
                  <a:lnTo>
                    <a:pt x="742579" y="72493"/>
                  </a:lnTo>
                  <a:lnTo>
                    <a:pt x="797129" y="93752"/>
                  </a:lnTo>
                  <a:lnTo>
                    <a:pt x="848006" y="116333"/>
                  </a:lnTo>
                  <a:lnTo>
                    <a:pt x="895150" y="139752"/>
                  </a:lnTo>
                  <a:lnTo>
                    <a:pt x="938504" y="163523"/>
                  </a:lnTo>
                  <a:lnTo>
                    <a:pt x="978006" y="187163"/>
                  </a:lnTo>
                  <a:lnTo>
                    <a:pt x="1013598" y="210186"/>
                  </a:lnTo>
                  <a:lnTo>
                    <a:pt x="1045219" y="232108"/>
                  </a:lnTo>
                  <a:lnTo>
                    <a:pt x="1096314" y="270710"/>
                  </a:lnTo>
                  <a:lnTo>
                    <a:pt x="1067715" y="312002"/>
                  </a:lnTo>
                  <a:lnTo>
                    <a:pt x="1039116" y="353294"/>
                  </a:lnTo>
                  <a:lnTo>
                    <a:pt x="1010517" y="394586"/>
                  </a:lnTo>
                  <a:lnTo>
                    <a:pt x="981918" y="435878"/>
                  </a:lnTo>
                  <a:lnTo>
                    <a:pt x="953320" y="477170"/>
                  </a:lnTo>
                  <a:lnTo>
                    <a:pt x="924721" y="518463"/>
                  </a:lnTo>
                  <a:lnTo>
                    <a:pt x="896123" y="559755"/>
                  </a:lnTo>
                  <a:lnTo>
                    <a:pt x="867524" y="601048"/>
                  </a:lnTo>
                  <a:lnTo>
                    <a:pt x="838926" y="642340"/>
                  </a:lnTo>
                  <a:lnTo>
                    <a:pt x="810327" y="683633"/>
                  </a:lnTo>
                  <a:lnTo>
                    <a:pt x="781729" y="724925"/>
                  </a:lnTo>
                  <a:lnTo>
                    <a:pt x="753131" y="766218"/>
                  </a:lnTo>
                  <a:lnTo>
                    <a:pt x="724532" y="807511"/>
                  </a:lnTo>
                  <a:lnTo>
                    <a:pt x="695934" y="848803"/>
                  </a:lnTo>
                  <a:lnTo>
                    <a:pt x="667335" y="890096"/>
                  </a:lnTo>
                  <a:lnTo>
                    <a:pt x="638737" y="931388"/>
                  </a:lnTo>
                  <a:lnTo>
                    <a:pt x="610138" y="972680"/>
                  </a:lnTo>
                  <a:lnTo>
                    <a:pt x="581539" y="1013973"/>
                  </a:lnTo>
                  <a:lnTo>
                    <a:pt x="552941" y="1055265"/>
                  </a:lnTo>
                  <a:lnTo>
                    <a:pt x="524342" y="1096557"/>
                  </a:lnTo>
                  <a:lnTo>
                    <a:pt x="495743" y="1137849"/>
                  </a:lnTo>
                  <a:lnTo>
                    <a:pt x="467144" y="117914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578065" y="0"/>
                  </a:moveTo>
                  <a:lnTo>
                    <a:pt x="0" y="842632"/>
                  </a:lnTo>
                  <a:lnTo>
                    <a:pt x="13832" y="858967"/>
                  </a:lnTo>
                  <a:lnTo>
                    <a:pt x="33591" y="889723"/>
                  </a:lnTo>
                  <a:lnTo>
                    <a:pt x="51445" y="933786"/>
                  </a:lnTo>
                  <a:lnTo>
                    <a:pt x="59562" y="990041"/>
                  </a:lnTo>
                  <a:lnTo>
                    <a:pt x="52108" y="1048256"/>
                  </a:lnTo>
                  <a:lnTo>
                    <a:pt x="34062" y="1093835"/>
                  </a:lnTo>
                  <a:lnTo>
                    <a:pt x="13876" y="1125483"/>
                  </a:lnTo>
                  <a:lnTo>
                    <a:pt x="0" y="1141907"/>
                  </a:lnTo>
                  <a:lnTo>
                    <a:pt x="667029" y="1734896"/>
                  </a:lnTo>
                  <a:lnTo>
                    <a:pt x="704274" y="1696636"/>
                  </a:lnTo>
                  <a:lnTo>
                    <a:pt x="739812" y="1657463"/>
                  </a:lnTo>
                  <a:lnTo>
                    <a:pt x="773627" y="1617436"/>
                  </a:lnTo>
                  <a:lnTo>
                    <a:pt x="805707" y="1576612"/>
                  </a:lnTo>
                  <a:lnTo>
                    <a:pt x="836034" y="1535052"/>
                  </a:lnTo>
                  <a:lnTo>
                    <a:pt x="864595" y="1492814"/>
                  </a:lnTo>
                  <a:lnTo>
                    <a:pt x="891374" y="1449956"/>
                  </a:lnTo>
                  <a:lnTo>
                    <a:pt x="916357" y="1406537"/>
                  </a:lnTo>
                  <a:lnTo>
                    <a:pt x="939529" y="1362617"/>
                  </a:lnTo>
                  <a:lnTo>
                    <a:pt x="960875" y="1318254"/>
                  </a:lnTo>
                  <a:lnTo>
                    <a:pt x="980379" y="1273506"/>
                  </a:lnTo>
                  <a:lnTo>
                    <a:pt x="998028" y="1228433"/>
                  </a:lnTo>
                  <a:lnTo>
                    <a:pt x="1013806" y="1183093"/>
                  </a:lnTo>
                  <a:lnTo>
                    <a:pt x="1027699" y="1137545"/>
                  </a:lnTo>
                  <a:lnTo>
                    <a:pt x="1039691" y="1091848"/>
                  </a:lnTo>
                  <a:lnTo>
                    <a:pt x="1049768" y="1046061"/>
                  </a:lnTo>
                  <a:lnTo>
                    <a:pt x="1057914" y="1000242"/>
                  </a:lnTo>
                  <a:lnTo>
                    <a:pt x="1064115" y="954451"/>
                  </a:lnTo>
                  <a:lnTo>
                    <a:pt x="1068356" y="908745"/>
                  </a:lnTo>
                  <a:lnTo>
                    <a:pt x="1070623" y="863185"/>
                  </a:lnTo>
                  <a:lnTo>
                    <a:pt x="1070899" y="817828"/>
                  </a:lnTo>
                  <a:lnTo>
                    <a:pt x="1069171" y="772733"/>
                  </a:lnTo>
                  <a:lnTo>
                    <a:pt x="1065423" y="727959"/>
                  </a:lnTo>
                  <a:lnTo>
                    <a:pt x="1059641" y="683565"/>
                  </a:lnTo>
                  <a:lnTo>
                    <a:pt x="1051810" y="639610"/>
                  </a:lnTo>
                  <a:lnTo>
                    <a:pt x="1041914" y="596153"/>
                  </a:lnTo>
                  <a:lnTo>
                    <a:pt x="1029939" y="553252"/>
                  </a:lnTo>
                  <a:lnTo>
                    <a:pt x="1015870" y="510966"/>
                  </a:lnTo>
                  <a:lnTo>
                    <a:pt x="999693" y="469353"/>
                  </a:lnTo>
                  <a:lnTo>
                    <a:pt x="973178" y="411743"/>
                  </a:lnTo>
                  <a:lnTo>
                    <a:pt x="943785" y="358053"/>
                  </a:lnTo>
                  <a:lnTo>
                    <a:pt x="912029" y="308190"/>
                  </a:lnTo>
                  <a:lnTo>
                    <a:pt x="878426" y="262064"/>
                  </a:lnTo>
                  <a:lnTo>
                    <a:pt x="843493" y="219583"/>
                  </a:lnTo>
                  <a:lnTo>
                    <a:pt x="807745" y="180655"/>
                  </a:lnTo>
                  <a:lnTo>
                    <a:pt x="771699" y="145191"/>
                  </a:lnTo>
                  <a:lnTo>
                    <a:pt x="735871" y="113097"/>
                  </a:lnTo>
                  <a:lnTo>
                    <a:pt x="700777" y="84284"/>
                  </a:lnTo>
                  <a:lnTo>
                    <a:pt x="666933" y="58658"/>
                  </a:lnTo>
                  <a:lnTo>
                    <a:pt x="634856" y="36130"/>
                  </a:lnTo>
                  <a:lnTo>
                    <a:pt x="605061" y="16608"/>
                  </a:lnTo>
                  <a:lnTo>
                    <a:pt x="5780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9471552" y="3654244"/>
              <a:ext cx="1071245" cy="1735455"/>
            </a:xfrm>
            <a:custGeom>
              <a:avLst/>
              <a:gdLst/>
              <a:ahLst/>
              <a:cxnLst/>
              <a:rect l="l" t="t" r="r" b="b"/>
              <a:pathLst>
                <a:path w="1071245" h="1735454">
                  <a:moveTo>
                    <a:pt x="0" y="1141907"/>
                  </a:moveTo>
                  <a:lnTo>
                    <a:pt x="13876" y="1125483"/>
                  </a:lnTo>
                  <a:lnTo>
                    <a:pt x="34062" y="1093835"/>
                  </a:lnTo>
                  <a:lnTo>
                    <a:pt x="52108" y="1048256"/>
                  </a:lnTo>
                  <a:lnTo>
                    <a:pt x="59562" y="990041"/>
                  </a:lnTo>
                  <a:lnTo>
                    <a:pt x="51445" y="933786"/>
                  </a:lnTo>
                  <a:lnTo>
                    <a:pt x="33591" y="889723"/>
                  </a:lnTo>
                  <a:lnTo>
                    <a:pt x="13832" y="858967"/>
                  </a:lnTo>
                  <a:lnTo>
                    <a:pt x="0" y="842632"/>
                  </a:lnTo>
                  <a:lnTo>
                    <a:pt x="28902" y="800501"/>
                  </a:lnTo>
                  <a:lnTo>
                    <a:pt x="57805" y="758369"/>
                  </a:lnTo>
                  <a:lnTo>
                    <a:pt x="86708" y="716238"/>
                  </a:lnTo>
                  <a:lnTo>
                    <a:pt x="115611" y="674107"/>
                  </a:lnTo>
                  <a:lnTo>
                    <a:pt x="144515" y="631975"/>
                  </a:lnTo>
                  <a:lnTo>
                    <a:pt x="173418" y="589843"/>
                  </a:lnTo>
                  <a:lnTo>
                    <a:pt x="202322" y="547711"/>
                  </a:lnTo>
                  <a:lnTo>
                    <a:pt x="231225" y="505579"/>
                  </a:lnTo>
                  <a:lnTo>
                    <a:pt x="260129" y="463448"/>
                  </a:lnTo>
                  <a:lnTo>
                    <a:pt x="289032" y="421316"/>
                  </a:lnTo>
                  <a:lnTo>
                    <a:pt x="317936" y="379184"/>
                  </a:lnTo>
                  <a:lnTo>
                    <a:pt x="346840" y="337052"/>
                  </a:lnTo>
                  <a:lnTo>
                    <a:pt x="375743" y="294920"/>
                  </a:lnTo>
                  <a:lnTo>
                    <a:pt x="404647" y="252788"/>
                  </a:lnTo>
                  <a:lnTo>
                    <a:pt x="433550" y="210656"/>
                  </a:lnTo>
                  <a:lnTo>
                    <a:pt x="462453" y="168525"/>
                  </a:lnTo>
                  <a:lnTo>
                    <a:pt x="491357" y="126393"/>
                  </a:lnTo>
                  <a:lnTo>
                    <a:pt x="520260" y="84262"/>
                  </a:lnTo>
                  <a:lnTo>
                    <a:pt x="549163" y="42131"/>
                  </a:lnTo>
                  <a:lnTo>
                    <a:pt x="578065" y="0"/>
                  </a:lnTo>
                  <a:lnTo>
                    <a:pt x="605061" y="16608"/>
                  </a:lnTo>
                  <a:lnTo>
                    <a:pt x="666933" y="58658"/>
                  </a:lnTo>
                  <a:lnTo>
                    <a:pt x="700777" y="84284"/>
                  </a:lnTo>
                  <a:lnTo>
                    <a:pt x="735871" y="113097"/>
                  </a:lnTo>
                  <a:lnTo>
                    <a:pt x="771699" y="145191"/>
                  </a:lnTo>
                  <a:lnTo>
                    <a:pt x="807745" y="180655"/>
                  </a:lnTo>
                  <a:lnTo>
                    <a:pt x="843493" y="219583"/>
                  </a:lnTo>
                  <a:lnTo>
                    <a:pt x="878426" y="262064"/>
                  </a:lnTo>
                  <a:lnTo>
                    <a:pt x="912029" y="308190"/>
                  </a:lnTo>
                  <a:lnTo>
                    <a:pt x="943785" y="358053"/>
                  </a:lnTo>
                  <a:lnTo>
                    <a:pt x="973178" y="411743"/>
                  </a:lnTo>
                  <a:lnTo>
                    <a:pt x="999693" y="469353"/>
                  </a:lnTo>
                  <a:lnTo>
                    <a:pt x="1015870" y="510966"/>
                  </a:lnTo>
                  <a:lnTo>
                    <a:pt x="1029939" y="553252"/>
                  </a:lnTo>
                  <a:lnTo>
                    <a:pt x="1041914" y="596153"/>
                  </a:lnTo>
                  <a:lnTo>
                    <a:pt x="1051810" y="639610"/>
                  </a:lnTo>
                  <a:lnTo>
                    <a:pt x="1059641" y="683565"/>
                  </a:lnTo>
                  <a:lnTo>
                    <a:pt x="1065423" y="727959"/>
                  </a:lnTo>
                  <a:lnTo>
                    <a:pt x="1069171" y="772733"/>
                  </a:lnTo>
                  <a:lnTo>
                    <a:pt x="1070899" y="817828"/>
                  </a:lnTo>
                  <a:lnTo>
                    <a:pt x="1070623" y="863185"/>
                  </a:lnTo>
                  <a:lnTo>
                    <a:pt x="1068356" y="908745"/>
                  </a:lnTo>
                  <a:lnTo>
                    <a:pt x="1064115" y="954451"/>
                  </a:lnTo>
                  <a:lnTo>
                    <a:pt x="1057914" y="1000242"/>
                  </a:lnTo>
                  <a:lnTo>
                    <a:pt x="1049768" y="1046061"/>
                  </a:lnTo>
                  <a:lnTo>
                    <a:pt x="1039691" y="1091848"/>
                  </a:lnTo>
                  <a:lnTo>
                    <a:pt x="1027699" y="1137545"/>
                  </a:lnTo>
                  <a:lnTo>
                    <a:pt x="1013806" y="1183093"/>
                  </a:lnTo>
                  <a:lnTo>
                    <a:pt x="998028" y="1228433"/>
                  </a:lnTo>
                  <a:lnTo>
                    <a:pt x="980379" y="1273506"/>
                  </a:lnTo>
                  <a:lnTo>
                    <a:pt x="960875" y="1318254"/>
                  </a:lnTo>
                  <a:lnTo>
                    <a:pt x="939529" y="1362617"/>
                  </a:lnTo>
                  <a:lnTo>
                    <a:pt x="916357" y="1406537"/>
                  </a:lnTo>
                  <a:lnTo>
                    <a:pt x="891374" y="1449956"/>
                  </a:lnTo>
                  <a:lnTo>
                    <a:pt x="864595" y="1492814"/>
                  </a:lnTo>
                  <a:lnTo>
                    <a:pt x="836034" y="1535052"/>
                  </a:lnTo>
                  <a:lnTo>
                    <a:pt x="805707" y="1576612"/>
                  </a:lnTo>
                  <a:lnTo>
                    <a:pt x="773627" y="1617436"/>
                  </a:lnTo>
                  <a:lnTo>
                    <a:pt x="739812" y="1657463"/>
                  </a:lnTo>
                  <a:lnTo>
                    <a:pt x="704274" y="1696636"/>
                  </a:lnTo>
                  <a:lnTo>
                    <a:pt x="667029" y="1734896"/>
                  </a:lnTo>
                  <a:lnTo>
                    <a:pt x="629972" y="1701952"/>
                  </a:lnTo>
                  <a:lnTo>
                    <a:pt x="592915" y="1669008"/>
                  </a:lnTo>
                  <a:lnTo>
                    <a:pt x="555859" y="1636064"/>
                  </a:lnTo>
                  <a:lnTo>
                    <a:pt x="518801" y="1603121"/>
                  </a:lnTo>
                  <a:lnTo>
                    <a:pt x="481744" y="1570177"/>
                  </a:lnTo>
                  <a:lnTo>
                    <a:pt x="444687" y="1537233"/>
                  </a:lnTo>
                  <a:lnTo>
                    <a:pt x="407629" y="1504289"/>
                  </a:lnTo>
                  <a:lnTo>
                    <a:pt x="370572" y="1471345"/>
                  </a:lnTo>
                  <a:lnTo>
                    <a:pt x="333514" y="1438402"/>
                  </a:lnTo>
                  <a:lnTo>
                    <a:pt x="296457" y="1405458"/>
                  </a:lnTo>
                  <a:lnTo>
                    <a:pt x="259399" y="1372514"/>
                  </a:lnTo>
                  <a:lnTo>
                    <a:pt x="222342" y="1339570"/>
                  </a:lnTo>
                  <a:lnTo>
                    <a:pt x="185284" y="1306626"/>
                  </a:lnTo>
                  <a:lnTo>
                    <a:pt x="148227" y="1273683"/>
                  </a:lnTo>
                  <a:lnTo>
                    <a:pt x="111170" y="1240739"/>
                  </a:lnTo>
                  <a:lnTo>
                    <a:pt x="74113" y="1207795"/>
                  </a:lnTo>
                  <a:lnTo>
                    <a:pt x="37056" y="1174851"/>
                  </a:lnTo>
                  <a:lnTo>
                    <a:pt x="0" y="1141907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268080" y="4874831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472668" y="0"/>
                  </a:moveTo>
                  <a:lnTo>
                    <a:pt x="411189" y="23517"/>
                  </a:lnTo>
                  <a:lnTo>
                    <a:pt x="342938" y="44576"/>
                  </a:lnTo>
                  <a:lnTo>
                    <a:pt x="286855" y="58110"/>
                  </a:lnTo>
                  <a:lnTo>
                    <a:pt x="232709" y="68093"/>
                  </a:lnTo>
                  <a:lnTo>
                    <a:pt x="180755" y="74924"/>
                  </a:lnTo>
                  <a:lnTo>
                    <a:pt x="131251" y="79001"/>
                  </a:lnTo>
                  <a:lnTo>
                    <a:pt x="84452" y="80722"/>
                  </a:lnTo>
                  <a:lnTo>
                    <a:pt x="40616" y="80485"/>
                  </a:lnTo>
                  <a:lnTo>
                    <a:pt x="0" y="78689"/>
                  </a:lnTo>
                  <a:lnTo>
                    <a:pt x="0" y="1107313"/>
                  </a:lnTo>
                  <a:lnTo>
                    <a:pt x="70867" y="1104904"/>
                  </a:lnTo>
                  <a:lnTo>
                    <a:pt x="111488" y="1102065"/>
                  </a:lnTo>
                  <a:lnTo>
                    <a:pt x="155265" y="1097813"/>
                  </a:lnTo>
                  <a:lnTo>
                    <a:pt x="201972" y="1091902"/>
                  </a:lnTo>
                  <a:lnTo>
                    <a:pt x="251382" y="1084092"/>
                  </a:lnTo>
                  <a:lnTo>
                    <a:pt x="303268" y="1074138"/>
                  </a:lnTo>
                  <a:lnTo>
                    <a:pt x="357404" y="1061797"/>
                  </a:lnTo>
                  <a:lnTo>
                    <a:pt x="413565" y="1046825"/>
                  </a:lnTo>
                  <a:lnTo>
                    <a:pt x="471522" y="1028981"/>
                  </a:lnTo>
                  <a:lnTo>
                    <a:pt x="531049" y="1008020"/>
                  </a:lnTo>
                  <a:lnTo>
                    <a:pt x="591921" y="983700"/>
                  </a:lnTo>
                  <a:lnTo>
                    <a:pt x="653910" y="955776"/>
                  </a:lnTo>
                  <a:lnTo>
                    <a:pt x="711948" y="926573"/>
                  </a:lnTo>
                  <a:lnTo>
                    <a:pt x="766670" y="896154"/>
                  </a:lnTo>
                  <a:lnTo>
                    <a:pt x="818113" y="864827"/>
                  </a:lnTo>
                  <a:lnTo>
                    <a:pt x="866314" y="832903"/>
                  </a:lnTo>
                  <a:lnTo>
                    <a:pt x="911310" y="800688"/>
                  </a:lnTo>
                  <a:lnTo>
                    <a:pt x="953139" y="768492"/>
                  </a:lnTo>
                  <a:lnTo>
                    <a:pt x="991839" y="736624"/>
                  </a:lnTo>
                  <a:lnTo>
                    <a:pt x="1027446" y="705392"/>
                  </a:lnTo>
                  <a:lnTo>
                    <a:pt x="1059998" y="675105"/>
                  </a:lnTo>
                  <a:lnTo>
                    <a:pt x="1089532" y="646072"/>
                  </a:lnTo>
                  <a:lnTo>
                    <a:pt x="1116086" y="618601"/>
                  </a:lnTo>
                  <a:lnTo>
                    <a:pt x="1139698" y="593001"/>
                  </a:lnTo>
                  <a:lnTo>
                    <a:pt x="4726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998883" y="4796147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0" y="78689"/>
                  </a:moveTo>
                  <a:lnTo>
                    <a:pt x="40616" y="80485"/>
                  </a:lnTo>
                  <a:lnTo>
                    <a:pt x="84452" y="80722"/>
                  </a:lnTo>
                  <a:lnTo>
                    <a:pt x="131251" y="79001"/>
                  </a:lnTo>
                  <a:lnTo>
                    <a:pt x="180755" y="74924"/>
                  </a:lnTo>
                  <a:lnTo>
                    <a:pt x="232709" y="68093"/>
                  </a:lnTo>
                  <a:lnTo>
                    <a:pt x="286855" y="58110"/>
                  </a:lnTo>
                  <a:lnTo>
                    <a:pt x="342938" y="44576"/>
                  </a:lnTo>
                  <a:lnTo>
                    <a:pt x="411189" y="23517"/>
                  </a:lnTo>
                  <a:lnTo>
                    <a:pt x="472668" y="0"/>
                  </a:lnTo>
                  <a:lnTo>
                    <a:pt x="509725" y="32945"/>
                  </a:lnTo>
                  <a:lnTo>
                    <a:pt x="546782" y="65890"/>
                  </a:lnTo>
                  <a:lnTo>
                    <a:pt x="583838" y="98835"/>
                  </a:lnTo>
                  <a:lnTo>
                    <a:pt x="620896" y="131780"/>
                  </a:lnTo>
                  <a:lnTo>
                    <a:pt x="657953" y="164724"/>
                  </a:lnTo>
                  <a:lnTo>
                    <a:pt x="695010" y="197668"/>
                  </a:lnTo>
                  <a:lnTo>
                    <a:pt x="732068" y="230612"/>
                  </a:lnTo>
                  <a:lnTo>
                    <a:pt x="769125" y="263556"/>
                  </a:lnTo>
                  <a:lnTo>
                    <a:pt x="806183" y="296500"/>
                  </a:lnTo>
                  <a:lnTo>
                    <a:pt x="843240" y="329444"/>
                  </a:lnTo>
                  <a:lnTo>
                    <a:pt x="880298" y="362388"/>
                  </a:lnTo>
                  <a:lnTo>
                    <a:pt x="917355" y="395332"/>
                  </a:lnTo>
                  <a:lnTo>
                    <a:pt x="954413" y="428276"/>
                  </a:lnTo>
                  <a:lnTo>
                    <a:pt x="991470" y="461220"/>
                  </a:lnTo>
                  <a:lnTo>
                    <a:pt x="1028527" y="494165"/>
                  </a:lnTo>
                  <a:lnTo>
                    <a:pt x="1065584" y="527110"/>
                  </a:lnTo>
                  <a:lnTo>
                    <a:pt x="1102641" y="560055"/>
                  </a:lnTo>
                  <a:lnTo>
                    <a:pt x="1139698" y="593001"/>
                  </a:lnTo>
                  <a:lnTo>
                    <a:pt x="1116086" y="618601"/>
                  </a:lnTo>
                  <a:lnTo>
                    <a:pt x="1089532" y="646072"/>
                  </a:lnTo>
                  <a:lnTo>
                    <a:pt x="1059998" y="675105"/>
                  </a:lnTo>
                  <a:lnTo>
                    <a:pt x="1027446" y="705392"/>
                  </a:lnTo>
                  <a:lnTo>
                    <a:pt x="991839" y="736624"/>
                  </a:lnTo>
                  <a:lnTo>
                    <a:pt x="953139" y="768492"/>
                  </a:lnTo>
                  <a:lnTo>
                    <a:pt x="911310" y="800688"/>
                  </a:lnTo>
                  <a:lnTo>
                    <a:pt x="866314" y="832903"/>
                  </a:lnTo>
                  <a:lnTo>
                    <a:pt x="818113" y="864827"/>
                  </a:lnTo>
                  <a:lnTo>
                    <a:pt x="766670" y="896154"/>
                  </a:lnTo>
                  <a:lnTo>
                    <a:pt x="711948" y="926573"/>
                  </a:lnTo>
                  <a:lnTo>
                    <a:pt x="653910" y="955776"/>
                  </a:lnTo>
                  <a:lnTo>
                    <a:pt x="591921" y="983700"/>
                  </a:lnTo>
                  <a:lnTo>
                    <a:pt x="531049" y="1008020"/>
                  </a:lnTo>
                  <a:lnTo>
                    <a:pt x="471522" y="1028981"/>
                  </a:lnTo>
                  <a:lnTo>
                    <a:pt x="413565" y="1046825"/>
                  </a:lnTo>
                  <a:lnTo>
                    <a:pt x="357404" y="1061797"/>
                  </a:lnTo>
                  <a:lnTo>
                    <a:pt x="303268" y="1074138"/>
                  </a:lnTo>
                  <a:lnTo>
                    <a:pt x="251382" y="1084092"/>
                  </a:lnTo>
                  <a:lnTo>
                    <a:pt x="201972" y="1091902"/>
                  </a:lnTo>
                  <a:lnTo>
                    <a:pt x="155265" y="1097813"/>
                  </a:lnTo>
                  <a:lnTo>
                    <a:pt x="111488" y="1102065"/>
                  </a:lnTo>
                  <a:lnTo>
                    <a:pt x="70867" y="1104904"/>
                  </a:lnTo>
                  <a:lnTo>
                    <a:pt x="0" y="1107313"/>
                  </a:lnTo>
                  <a:lnTo>
                    <a:pt x="0" y="78689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77971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902405" y="486330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6085242" y="489968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085242" y="4899685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633201" y="476965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633201" y="476965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360796" y="4826216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5" h="1028700">
                  <a:moveTo>
                    <a:pt x="724433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4433" y="1028623"/>
                  </a:lnTo>
                  <a:lnTo>
                    <a:pt x="7244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360796" y="4826216"/>
              <a:ext cx="724535" cy="1028700"/>
            </a:xfrm>
            <a:custGeom>
              <a:avLst/>
              <a:gdLst/>
              <a:ahLst/>
              <a:cxnLst/>
              <a:rect l="l" t="t" r="r" b="b"/>
              <a:pathLst>
                <a:path w="724535" h="1028700">
                  <a:moveTo>
                    <a:pt x="724433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4433" y="0"/>
                  </a:lnTo>
                  <a:lnTo>
                    <a:pt x="724433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6812863" y="4844758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7543660" y="4826216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4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30796" y="1028623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447175" y="4752162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8" name="object 88"/>
          <p:cNvGrpSpPr/>
          <p:nvPr/>
        </p:nvGrpSpPr>
        <p:grpSpPr>
          <a:xfrm>
            <a:off x="923594" y="280581"/>
            <a:ext cx="782320" cy="1080135"/>
            <a:chOff x="923594" y="280581"/>
            <a:chExt cx="782320" cy="1080135"/>
          </a:xfrm>
        </p:grpSpPr>
        <p:sp>
          <p:nvSpPr>
            <p:cNvPr id="89" name="object 89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0"/>
                  </a:moveTo>
                  <a:lnTo>
                    <a:pt x="0" y="0"/>
                  </a:lnTo>
                  <a:lnTo>
                    <a:pt x="0" y="1028611"/>
                  </a:lnTo>
                  <a:lnTo>
                    <a:pt x="730796" y="1028611"/>
                  </a:lnTo>
                  <a:lnTo>
                    <a:pt x="730796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49134" y="306120"/>
              <a:ext cx="730885" cy="1028700"/>
            </a:xfrm>
            <a:custGeom>
              <a:avLst/>
              <a:gdLst/>
              <a:ahLst/>
              <a:cxnLst/>
              <a:rect l="l" t="t" r="r" b="b"/>
              <a:pathLst>
                <a:path w="730885" h="1028700">
                  <a:moveTo>
                    <a:pt x="730796" y="1028611"/>
                  </a:moveTo>
                  <a:lnTo>
                    <a:pt x="0" y="1028611"/>
                  </a:lnTo>
                  <a:lnTo>
                    <a:pt x="0" y="0"/>
                  </a:lnTo>
                  <a:lnTo>
                    <a:pt x="730796" y="0"/>
                  </a:lnTo>
                  <a:lnTo>
                    <a:pt x="730796" y="1028611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1" name="object 91"/>
          <p:cNvGrpSpPr/>
          <p:nvPr/>
        </p:nvGrpSpPr>
        <p:grpSpPr>
          <a:xfrm>
            <a:off x="2378824" y="1658505"/>
            <a:ext cx="779780" cy="1080135"/>
            <a:chOff x="2378824" y="1658505"/>
            <a:chExt cx="779780" cy="1080135"/>
          </a:xfrm>
        </p:grpSpPr>
        <p:sp>
          <p:nvSpPr>
            <p:cNvPr id="92" name="object 92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0"/>
                  </a:moveTo>
                  <a:lnTo>
                    <a:pt x="0" y="0"/>
                  </a:lnTo>
                  <a:lnTo>
                    <a:pt x="0" y="1028623"/>
                  </a:lnTo>
                  <a:lnTo>
                    <a:pt x="728472" y="1028623"/>
                  </a:lnTo>
                  <a:lnTo>
                    <a:pt x="7284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404364" y="1684045"/>
              <a:ext cx="728980" cy="1028700"/>
            </a:xfrm>
            <a:custGeom>
              <a:avLst/>
              <a:gdLst/>
              <a:ahLst/>
              <a:cxnLst/>
              <a:rect l="l" t="t" r="r" b="b"/>
              <a:pathLst>
                <a:path w="728980" h="1028700">
                  <a:moveTo>
                    <a:pt x="728472" y="1028623"/>
                  </a:moveTo>
                  <a:lnTo>
                    <a:pt x="0" y="1028623"/>
                  </a:lnTo>
                  <a:lnTo>
                    <a:pt x="0" y="0"/>
                  </a:lnTo>
                  <a:lnTo>
                    <a:pt x="728472" y="0"/>
                  </a:lnTo>
                  <a:lnTo>
                    <a:pt x="728472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5" name="object 95"/>
          <p:cNvGrpSpPr/>
          <p:nvPr/>
        </p:nvGrpSpPr>
        <p:grpSpPr>
          <a:xfrm>
            <a:off x="1281932" y="4707092"/>
            <a:ext cx="1191260" cy="1158875"/>
            <a:chOff x="1281932" y="4707092"/>
            <a:chExt cx="1191260" cy="1158875"/>
          </a:xfrm>
        </p:grpSpPr>
        <p:sp>
          <p:nvSpPr>
            <p:cNvPr id="96" name="object 96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0"/>
                  </a:moveTo>
                  <a:lnTo>
                    <a:pt x="1068825" y="2408"/>
                  </a:lnTo>
                  <a:lnTo>
                    <a:pt x="1028203" y="5247"/>
                  </a:lnTo>
                  <a:lnTo>
                    <a:pt x="984424" y="9499"/>
                  </a:lnTo>
                  <a:lnTo>
                    <a:pt x="937717" y="15410"/>
                  </a:lnTo>
                  <a:lnTo>
                    <a:pt x="888307" y="23220"/>
                  </a:lnTo>
                  <a:lnTo>
                    <a:pt x="836422" y="33174"/>
                  </a:lnTo>
                  <a:lnTo>
                    <a:pt x="782286" y="45515"/>
                  </a:lnTo>
                  <a:lnTo>
                    <a:pt x="726129" y="60487"/>
                  </a:lnTo>
                  <a:lnTo>
                    <a:pt x="668174" y="78331"/>
                  </a:lnTo>
                  <a:lnTo>
                    <a:pt x="608651" y="99292"/>
                  </a:lnTo>
                  <a:lnTo>
                    <a:pt x="547784" y="123612"/>
                  </a:lnTo>
                  <a:lnTo>
                    <a:pt x="485800" y="151536"/>
                  </a:lnTo>
                  <a:lnTo>
                    <a:pt x="427756" y="180739"/>
                  </a:lnTo>
                  <a:lnTo>
                    <a:pt x="373030" y="211158"/>
                  </a:lnTo>
                  <a:lnTo>
                    <a:pt x="321584" y="242485"/>
                  </a:lnTo>
                  <a:lnTo>
                    <a:pt x="273382" y="274409"/>
                  </a:lnTo>
                  <a:lnTo>
                    <a:pt x="228384" y="306624"/>
                  </a:lnTo>
                  <a:lnTo>
                    <a:pt x="186555" y="338820"/>
                  </a:lnTo>
                  <a:lnTo>
                    <a:pt x="147855" y="370688"/>
                  </a:lnTo>
                  <a:lnTo>
                    <a:pt x="112249" y="401920"/>
                  </a:lnTo>
                  <a:lnTo>
                    <a:pt x="79697" y="432207"/>
                  </a:lnTo>
                  <a:lnTo>
                    <a:pt x="50164" y="461240"/>
                  </a:lnTo>
                  <a:lnTo>
                    <a:pt x="23610" y="488711"/>
                  </a:lnTo>
                  <a:lnTo>
                    <a:pt x="0" y="514311"/>
                  </a:lnTo>
                  <a:lnTo>
                    <a:pt x="667016" y="1107312"/>
                  </a:lnTo>
                  <a:lnTo>
                    <a:pt x="696906" y="1095325"/>
                  </a:lnTo>
                  <a:lnTo>
                    <a:pt x="728502" y="1083797"/>
                  </a:lnTo>
                  <a:lnTo>
                    <a:pt x="796759" y="1062748"/>
                  </a:lnTo>
                  <a:lnTo>
                    <a:pt x="852838" y="1049211"/>
                  </a:lnTo>
                  <a:lnTo>
                    <a:pt x="906983" y="1039226"/>
                  </a:lnTo>
                  <a:lnTo>
                    <a:pt x="958936" y="1032394"/>
                  </a:lnTo>
                  <a:lnTo>
                    <a:pt x="1008442" y="1028317"/>
                  </a:lnTo>
                  <a:lnTo>
                    <a:pt x="1055242" y="1026596"/>
                  </a:lnTo>
                  <a:lnTo>
                    <a:pt x="1099080" y="1026831"/>
                  </a:lnTo>
                  <a:lnTo>
                    <a:pt x="1139698" y="1028623"/>
                  </a:lnTo>
                  <a:lnTo>
                    <a:pt x="11396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307472" y="4732632"/>
              <a:ext cx="1139825" cy="1107440"/>
            </a:xfrm>
            <a:custGeom>
              <a:avLst/>
              <a:gdLst/>
              <a:ahLst/>
              <a:cxnLst/>
              <a:rect l="l" t="t" r="r" b="b"/>
              <a:pathLst>
                <a:path w="1139825" h="1107439">
                  <a:moveTo>
                    <a:pt x="1139698" y="1028623"/>
                  </a:moveTo>
                  <a:lnTo>
                    <a:pt x="1099080" y="1026831"/>
                  </a:lnTo>
                  <a:lnTo>
                    <a:pt x="1055242" y="1026596"/>
                  </a:lnTo>
                  <a:lnTo>
                    <a:pt x="1008442" y="1028317"/>
                  </a:lnTo>
                  <a:lnTo>
                    <a:pt x="958936" y="1032394"/>
                  </a:lnTo>
                  <a:lnTo>
                    <a:pt x="906983" y="1039226"/>
                  </a:lnTo>
                  <a:lnTo>
                    <a:pt x="852838" y="1049211"/>
                  </a:lnTo>
                  <a:lnTo>
                    <a:pt x="796759" y="1062748"/>
                  </a:lnTo>
                  <a:lnTo>
                    <a:pt x="728502" y="1083797"/>
                  </a:lnTo>
                  <a:lnTo>
                    <a:pt x="667016" y="1107312"/>
                  </a:lnTo>
                  <a:lnTo>
                    <a:pt x="629960" y="1074367"/>
                  </a:lnTo>
                  <a:lnTo>
                    <a:pt x="592903" y="1041422"/>
                  </a:lnTo>
                  <a:lnTo>
                    <a:pt x="555847" y="1008477"/>
                  </a:lnTo>
                  <a:lnTo>
                    <a:pt x="518790" y="975532"/>
                  </a:lnTo>
                  <a:lnTo>
                    <a:pt x="481734" y="942588"/>
                  </a:lnTo>
                  <a:lnTo>
                    <a:pt x="444677" y="909644"/>
                  </a:lnTo>
                  <a:lnTo>
                    <a:pt x="407621" y="876700"/>
                  </a:lnTo>
                  <a:lnTo>
                    <a:pt x="370564" y="843756"/>
                  </a:lnTo>
                  <a:lnTo>
                    <a:pt x="333508" y="810812"/>
                  </a:lnTo>
                  <a:lnTo>
                    <a:pt x="296451" y="777868"/>
                  </a:lnTo>
                  <a:lnTo>
                    <a:pt x="259395" y="744924"/>
                  </a:lnTo>
                  <a:lnTo>
                    <a:pt x="222338" y="711980"/>
                  </a:lnTo>
                  <a:lnTo>
                    <a:pt x="185282" y="679036"/>
                  </a:lnTo>
                  <a:lnTo>
                    <a:pt x="148225" y="646092"/>
                  </a:lnTo>
                  <a:lnTo>
                    <a:pt x="111169" y="613147"/>
                  </a:lnTo>
                  <a:lnTo>
                    <a:pt x="74112" y="580202"/>
                  </a:lnTo>
                  <a:lnTo>
                    <a:pt x="37056" y="547257"/>
                  </a:lnTo>
                  <a:lnTo>
                    <a:pt x="0" y="514311"/>
                  </a:lnTo>
                  <a:lnTo>
                    <a:pt x="23610" y="488711"/>
                  </a:lnTo>
                  <a:lnTo>
                    <a:pt x="50164" y="461240"/>
                  </a:lnTo>
                  <a:lnTo>
                    <a:pt x="79697" y="432207"/>
                  </a:lnTo>
                  <a:lnTo>
                    <a:pt x="112249" y="401920"/>
                  </a:lnTo>
                  <a:lnTo>
                    <a:pt x="147855" y="370688"/>
                  </a:lnTo>
                  <a:lnTo>
                    <a:pt x="186555" y="338820"/>
                  </a:lnTo>
                  <a:lnTo>
                    <a:pt x="228384" y="306624"/>
                  </a:lnTo>
                  <a:lnTo>
                    <a:pt x="273382" y="274409"/>
                  </a:lnTo>
                  <a:lnTo>
                    <a:pt x="321584" y="242485"/>
                  </a:lnTo>
                  <a:lnTo>
                    <a:pt x="373030" y="211158"/>
                  </a:lnTo>
                  <a:lnTo>
                    <a:pt x="427756" y="180739"/>
                  </a:lnTo>
                  <a:lnTo>
                    <a:pt x="485800" y="151536"/>
                  </a:lnTo>
                  <a:lnTo>
                    <a:pt x="547784" y="123612"/>
                  </a:lnTo>
                  <a:lnTo>
                    <a:pt x="608651" y="99292"/>
                  </a:lnTo>
                  <a:lnTo>
                    <a:pt x="668174" y="78331"/>
                  </a:lnTo>
                  <a:lnTo>
                    <a:pt x="726129" y="60487"/>
                  </a:lnTo>
                  <a:lnTo>
                    <a:pt x="782286" y="45515"/>
                  </a:lnTo>
                  <a:lnTo>
                    <a:pt x="836422" y="33174"/>
                  </a:lnTo>
                  <a:lnTo>
                    <a:pt x="888307" y="23220"/>
                  </a:lnTo>
                  <a:lnTo>
                    <a:pt x="937717" y="15410"/>
                  </a:lnTo>
                  <a:lnTo>
                    <a:pt x="984424" y="9499"/>
                  </a:lnTo>
                  <a:lnTo>
                    <a:pt x="1028203" y="5247"/>
                  </a:lnTo>
                  <a:lnTo>
                    <a:pt x="1068825" y="2408"/>
                  </a:lnTo>
                  <a:lnTo>
                    <a:pt x="1139698" y="0"/>
                  </a:lnTo>
                  <a:lnTo>
                    <a:pt x="1139698" y="102862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/>
          <p:nvPr/>
        </p:nvSpPr>
        <p:spPr>
          <a:xfrm>
            <a:off x="1237146" y="747403"/>
            <a:ext cx="185420" cy="485775"/>
          </a:xfrm>
          <a:custGeom>
            <a:avLst/>
            <a:gdLst/>
            <a:ahLst/>
            <a:cxnLst/>
            <a:rect l="l" t="t" r="r" b="b"/>
            <a:pathLst>
              <a:path w="185419" h="485775">
                <a:moveTo>
                  <a:pt x="107124" y="0"/>
                </a:moveTo>
                <a:lnTo>
                  <a:pt x="6261" y="31597"/>
                </a:lnTo>
                <a:lnTo>
                  <a:pt x="0" y="160134"/>
                </a:lnTo>
                <a:lnTo>
                  <a:pt x="62560" y="140284"/>
                </a:lnTo>
                <a:lnTo>
                  <a:pt x="46024" y="480136"/>
                </a:lnTo>
                <a:lnTo>
                  <a:pt x="161340" y="485749"/>
                </a:lnTo>
                <a:lnTo>
                  <a:pt x="184797" y="3784"/>
                </a:lnTo>
                <a:lnTo>
                  <a:pt x="1071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271052" y="738096"/>
            <a:ext cx="273685" cy="407034"/>
          </a:xfrm>
          <a:custGeom>
            <a:avLst/>
            <a:gdLst/>
            <a:ahLst/>
            <a:cxnLst/>
            <a:rect l="l" t="t" r="r" b="b"/>
            <a:pathLst>
              <a:path w="273684" h="407034">
                <a:moveTo>
                  <a:pt x="142049" y="0"/>
                </a:moveTo>
                <a:lnTo>
                  <a:pt x="93345" y="8966"/>
                </a:lnTo>
                <a:lnTo>
                  <a:pt x="49428" y="34785"/>
                </a:lnTo>
                <a:lnTo>
                  <a:pt x="23646" y="66750"/>
                </a:lnTo>
                <a:lnTo>
                  <a:pt x="7870" y="110658"/>
                </a:lnTo>
                <a:lnTo>
                  <a:pt x="4813" y="144310"/>
                </a:lnTo>
                <a:lnTo>
                  <a:pt x="4813" y="156057"/>
                </a:lnTo>
                <a:lnTo>
                  <a:pt x="98386" y="156057"/>
                </a:lnTo>
                <a:lnTo>
                  <a:pt x="98386" y="144310"/>
                </a:lnTo>
                <a:lnTo>
                  <a:pt x="99120" y="134164"/>
                </a:lnTo>
                <a:lnTo>
                  <a:pt x="123636" y="102208"/>
                </a:lnTo>
                <a:lnTo>
                  <a:pt x="140614" y="99263"/>
                </a:lnTo>
                <a:lnTo>
                  <a:pt x="148563" y="99842"/>
                </a:lnTo>
                <a:lnTo>
                  <a:pt x="176606" y="133019"/>
                </a:lnTo>
                <a:lnTo>
                  <a:pt x="176036" y="140318"/>
                </a:lnTo>
                <a:lnTo>
                  <a:pt x="154165" y="176666"/>
                </a:lnTo>
                <a:lnTo>
                  <a:pt x="0" y="329514"/>
                </a:lnTo>
                <a:lnTo>
                  <a:pt x="0" y="406806"/>
                </a:lnTo>
                <a:lnTo>
                  <a:pt x="271145" y="406806"/>
                </a:lnTo>
                <a:lnTo>
                  <a:pt x="271145" y="304952"/>
                </a:lnTo>
                <a:lnTo>
                  <a:pt x="164592" y="304952"/>
                </a:lnTo>
                <a:lnTo>
                  <a:pt x="196278" y="274281"/>
                </a:lnTo>
                <a:lnTo>
                  <a:pt x="202031" y="268135"/>
                </a:lnTo>
                <a:lnTo>
                  <a:pt x="214520" y="255719"/>
                </a:lnTo>
                <a:lnTo>
                  <a:pt x="223151" y="246113"/>
                </a:lnTo>
                <a:lnTo>
                  <a:pt x="245197" y="218335"/>
                </a:lnTo>
                <a:lnTo>
                  <a:pt x="260945" y="190228"/>
                </a:lnTo>
                <a:lnTo>
                  <a:pt x="270395" y="161790"/>
                </a:lnTo>
                <a:lnTo>
                  <a:pt x="273545" y="133019"/>
                </a:lnTo>
                <a:lnTo>
                  <a:pt x="271145" y="104343"/>
                </a:lnTo>
                <a:lnTo>
                  <a:pt x="251953" y="56006"/>
                </a:lnTo>
                <a:lnTo>
                  <a:pt x="214942" y="20450"/>
                </a:lnTo>
                <a:lnTo>
                  <a:pt x="168380" y="2271"/>
                </a:lnTo>
                <a:lnTo>
                  <a:pt x="14204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455794" y="2321491"/>
            <a:ext cx="275590" cy="414655"/>
          </a:xfrm>
          <a:custGeom>
            <a:avLst/>
            <a:gdLst/>
            <a:ahLst/>
            <a:cxnLst/>
            <a:rect l="l" t="t" r="r" b="b"/>
            <a:pathLst>
              <a:path w="275590" h="414655">
                <a:moveTo>
                  <a:pt x="135343" y="0"/>
                </a:moveTo>
                <a:lnTo>
                  <a:pt x="87672" y="7797"/>
                </a:lnTo>
                <a:lnTo>
                  <a:pt x="46354" y="31178"/>
                </a:lnTo>
                <a:lnTo>
                  <a:pt x="17722" y="67775"/>
                </a:lnTo>
                <a:lnTo>
                  <a:pt x="8178" y="115125"/>
                </a:lnTo>
                <a:lnTo>
                  <a:pt x="8178" y="125349"/>
                </a:lnTo>
                <a:lnTo>
                  <a:pt x="98894" y="125349"/>
                </a:lnTo>
                <a:lnTo>
                  <a:pt x="98894" y="123304"/>
                </a:lnTo>
                <a:lnTo>
                  <a:pt x="99581" y="115727"/>
                </a:lnTo>
                <a:lnTo>
                  <a:pt x="134873" y="93624"/>
                </a:lnTo>
                <a:lnTo>
                  <a:pt x="142593" y="94196"/>
                </a:lnTo>
                <a:lnTo>
                  <a:pt x="169887" y="115951"/>
                </a:lnTo>
                <a:lnTo>
                  <a:pt x="169887" y="123812"/>
                </a:lnTo>
                <a:lnTo>
                  <a:pt x="164675" y="141060"/>
                </a:lnTo>
                <a:lnTo>
                  <a:pt x="149032" y="153374"/>
                </a:lnTo>
                <a:lnTo>
                  <a:pt x="122948" y="160759"/>
                </a:lnTo>
                <a:lnTo>
                  <a:pt x="86410" y="163220"/>
                </a:lnTo>
                <a:lnTo>
                  <a:pt x="86410" y="246113"/>
                </a:lnTo>
                <a:lnTo>
                  <a:pt x="125865" y="248446"/>
                </a:lnTo>
                <a:lnTo>
                  <a:pt x="154047" y="255447"/>
                </a:lnTo>
                <a:lnTo>
                  <a:pt x="170957" y="267115"/>
                </a:lnTo>
                <a:lnTo>
                  <a:pt x="176593" y="283451"/>
                </a:lnTo>
                <a:lnTo>
                  <a:pt x="173662" y="297558"/>
                </a:lnTo>
                <a:lnTo>
                  <a:pt x="164861" y="307630"/>
                </a:lnTo>
                <a:lnTo>
                  <a:pt x="150179" y="313671"/>
                </a:lnTo>
                <a:lnTo>
                  <a:pt x="129603" y="315683"/>
                </a:lnTo>
                <a:lnTo>
                  <a:pt x="111965" y="314148"/>
                </a:lnTo>
                <a:lnTo>
                  <a:pt x="93119" y="309541"/>
                </a:lnTo>
                <a:lnTo>
                  <a:pt x="73078" y="301866"/>
                </a:lnTo>
                <a:lnTo>
                  <a:pt x="51854" y="291122"/>
                </a:lnTo>
                <a:lnTo>
                  <a:pt x="0" y="375031"/>
                </a:lnTo>
                <a:lnTo>
                  <a:pt x="32975" y="392268"/>
                </a:lnTo>
                <a:lnTo>
                  <a:pt x="66124" y="404583"/>
                </a:lnTo>
                <a:lnTo>
                  <a:pt x="99446" y="411974"/>
                </a:lnTo>
                <a:lnTo>
                  <a:pt x="132943" y="414439"/>
                </a:lnTo>
                <a:lnTo>
                  <a:pt x="161775" y="412347"/>
                </a:lnTo>
                <a:lnTo>
                  <a:pt x="212416" y="395606"/>
                </a:lnTo>
                <a:lnTo>
                  <a:pt x="252269" y="362832"/>
                </a:lnTo>
                <a:lnTo>
                  <a:pt x="272916" y="318427"/>
                </a:lnTo>
                <a:lnTo>
                  <a:pt x="275501" y="292138"/>
                </a:lnTo>
                <a:lnTo>
                  <a:pt x="271962" y="264235"/>
                </a:lnTo>
                <a:lnTo>
                  <a:pt x="261345" y="239836"/>
                </a:lnTo>
                <a:lnTo>
                  <a:pt x="243648" y="218946"/>
                </a:lnTo>
                <a:lnTo>
                  <a:pt x="218871" y="201574"/>
                </a:lnTo>
                <a:lnTo>
                  <a:pt x="239026" y="183244"/>
                </a:lnTo>
                <a:lnTo>
                  <a:pt x="253425" y="162045"/>
                </a:lnTo>
                <a:lnTo>
                  <a:pt x="262066" y="137970"/>
                </a:lnTo>
                <a:lnTo>
                  <a:pt x="264947" y="111010"/>
                </a:lnTo>
                <a:lnTo>
                  <a:pt x="262512" y="87384"/>
                </a:lnTo>
                <a:lnTo>
                  <a:pt x="243050" y="47209"/>
                </a:lnTo>
                <a:lnTo>
                  <a:pt x="205797" y="17252"/>
                </a:lnTo>
                <a:lnTo>
                  <a:pt x="160446" y="1916"/>
                </a:lnTo>
                <a:lnTo>
                  <a:pt x="1353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846152" y="2276421"/>
            <a:ext cx="309880" cy="405130"/>
          </a:xfrm>
          <a:custGeom>
            <a:avLst/>
            <a:gdLst/>
            <a:ahLst/>
            <a:cxnLst/>
            <a:rect l="l" t="t" r="r" b="b"/>
            <a:pathLst>
              <a:path w="309880" h="405130">
                <a:moveTo>
                  <a:pt x="186880" y="0"/>
                </a:moveTo>
                <a:lnTo>
                  <a:pt x="82245" y="19926"/>
                </a:lnTo>
                <a:lnTo>
                  <a:pt x="0" y="291287"/>
                </a:lnTo>
                <a:lnTo>
                  <a:pt x="14833" y="369201"/>
                </a:lnTo>
                <a:lnTo>
                  <a:pt x="182689" y="337261"/>
                </a:lnTo>
                <a:lnTo>
                  <a:pt x="195491" y="404609"/>
                </a:lnTo>
                <a:lnTo>
                  <a:pt x="286461" y="387311"/>
                </a:lnTo>
                <a:lnTo>
                  <a:pt x="273646" y="319963"/>
                </a:lnTo>
                <a:lnTo>
                  <a:pt x="309460" y="313156"/>
                </a:lnTo>
                <a:lnTo>
                  <a:pt x="291566" y="219138"/>
                </a:lnTo>
                <a:lnTo>
                  <a:pt x="255765" y="225958"/>
                </a:lnTo>
                <a:lnTo>
                  <a:pt x="241706" y="152057"/>
                </a:lnTo>
                <a:lnTo>
                  <a:pt x="150736" y="169367"/>
                </a:lnTo>
                <a:lnTo>
                  <a:pt x="164795" y="243255"/>
                </a:lnTo>
                <a:lnTo>
                  <a:pt x="108178" y="254038"/>
                </a:lnTo>
                <a:lnTo>
                  <a:pt x="1868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2" name="object 102"/>
          <p:cNvGrpSpPr/>
          <p:nvPr/>
        </p:nvGrpSpPr>
        <p:grpSpPr>
          <a:xfrm>
            <a:off x="6059995" y="458889"/>
            <a:ext cx="670560" cy="215265"/>
            <a:chOff x="6059995" y="458889"/>
            <a:chExt cx="670560" cy="215265"/>
          </a:xfrm>
        </p:grpSpPr>
        <p:pic>
          <p:nvPicPr>
            <p:cNvPr id="103" name="object 10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59995" y="507856"/>
              <a:ext cx="149529" cy="166268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0152" y="495790"/>
              <a:ext cx="132499" cy="16875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0303" y="480562"/>
              <a:ext cx="151917" cy="16644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1333" y="458889"/>
              <a:ext cx="148805" cy="163657"/>
            </a:xfrm>
            <a:prstGeom prst="rect">
              <a:avLst/>
            </a:prstGeom>
          </p:spPr>
        </p:pic>
      </p:grpSp>
      <p:grpSp>
        <p:nvGrpSpPr>
          <p:cNvPr id="107" name="object 107"/>
          <p:cNvGrpSpPr/>
          <p:nvPr/>
        </p:nvGrpSpPr>
        <p:grpSpPr>
          <a:xfrm>
            <a:off x="1523819" y="1969103"/>
            <a:ext cx="669290" cy="331470"/>
            <a:chOff x="1523819" y="1969103"/>
            <a:chExt cx="669290" cy="331470"/>
          </a:xfrm>
        </p:grpSpPr>
        <p:pic>
          <p:nvPicPr>
            <p:cNvPr id="108" name="object 10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3819" y="2122133"/>
              <a:ext cx="144310" cy="17797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5070" y="2078187"/>
              <a:ext cx="160134" cy="18422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8925" y="1969103"/>
              <a:ext cx="304076" cy="242434"/>
            </a:xfrm>
            <a:prstGeom prst="rect">
              <a:avLst/>
            </a:prstGeom>
          </p:spPr>
        </p:pic>
      </p:grpSp>
      <p:grpSp>
        <p:nvGrpSpPr>
          <p:cNvPr id="111" name="object 111"/>
          <p:cNvGrpSpPr/>
          <p:nvPr/>
        </p:nvGrpSpPr>
        <p:grpSpPr>
          <a:xfrm>
            <a:off x="9113221" y="3490114"/>
            <a:ext cx="631190" cy="269875"/>
            <a:chOff x="9113221" y="3490114"/>
            <a:chExt cx="631190" cy="269875"/>
          </a:xfrm>
        </p:grpSpPr>
        <p:pic>
          <p:nvPicPr>
            <p:cNvPr id="112" name="object 1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13221" y="3490114"/>
              <a:ext cx="451385" cy="239509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5084" y="3588119"/>
              <a:ext cx="139189" cy="171856"/>
            </a:xfrm>
            <a:prstGeom prst="rect">
              <a:avLst/>
            </a:prstGeom>
          </p:spPr>
        </p:pic>
      </p:grpSp>
      <p:sp>
        <p:nvSpPr>
          <p:cNvPr id="114" name="object 114"/>
          <p:cNvSpPr/>
          <p:nvPr/>
        </p:nvSpPr>
        <p:spPr>
          <a:xfrm>
            <a:off x="9255061" y="3856790"/>
            <a:ext cx="290830" cy="407034"/>
          </a:xfrm>
          <a:custGeom>
            <a:avLst/>
            <a:gdLst/>
            <a:ahLst/>
            <a:cxnLst/>
            <a:rect l="l" t="t" r="r" b="b"/>
            <a:pathLst>
              <a:path w="290829" h="407035">
                <a:moveTo>
                  <a:pt x="264439" y="0"/>
                </a:moveTo>
                <a:lnTo>
                  <a:pt x="53746" y="0"/>
                </a:lnTo>
                <a:lnTo>
                  <a:pt x="17767" y="213423"/>
                </a:lnTo>
                <a:lnTo>
                  <a:pt x="98882" y="253288"/>
                </a:lnTo>
                <a:lnTo>
                  <a:pt x="112823" y="240325"/>
                </a:lnTo>
                <a:lnTo>
                  <a:pt x="126823" y="231062"/>
                </a:lnTo>
                <a:lnTo>
                  <a:pt x="140892" y="225501"/>
                </a:lnTo>
                <a:lnTo>
                  <a:pt x="155041" y="223647"/>
                </a:lnTo>
                <a:lnTo>
                  <a:pt x="164208" y="224426"/>
                </a:lnTo>
                <a:lnTo>
                  <a:pt x="192354" y="256850"/>
                </a:lnTo>
                <a:lnTo>
                  <a:pt x="192925" y="264579"/>
                </a:lnTo>
                <a:lnTo>
                  <a:pt x="192119" y="273380"/>
                </a:lnTo>
                <a:lnTo>
                  <a:pt x="164736" y="304026"/>
                </a:lnTo>
                <a:lnTo>
                  <a:pt x="144957" y="307035"/>
                </a:lnTo>
                <a:lnTo>
                  <a:pt x="127494" y="304635"/>
                </a:lnTo>
                <a:lnTo>
                  <a:pt x="111110" y="297437"/>
                </a:lnTo>
                <a:lnTo>
                  <a:pt x="95810" y="285443"/>
                </a:lnTo>
                <a:lnTo>
                  <a:pt x="81597" y="268655"/>
                </a:lnTo>
                <a:lnTo>
                  <a:pt x="0" y="319290"/>
                </a:lnTo>
                <a:lnTo>
                  <a:pt x="26325" y="354239"/>
                </a:lnTo>
                <a:lnTo>
                  <a:pt x="60223" y="382244"/>
                </a:lnTo>
                <a:lnTo>
                  <a:pt x="100356" y="400670"/>
                </a:lnTo>
                <a:lnTo>
                  <a:pt x="145415" y="406819"/>
                </a:lnTo>
                <a:lnTo>
                  <a:pt x="175100" y="404311"/>
                </a:lnTo>
                <a:lnTo>
                  <a:pt x="226823" y="384235"/>
                </a:lnTo>
                <a:lnTo>
                  <a:pt x="266996" y="345247"/>
                </a:lnTo>
                <a:lnTo>
                  <a:pt x="287741" y="294459"/>
                </a:lnTo>
                <a:lnTo>
                  <a:pt x="290334" y="265087"/>
                </a:lnTo>
                <a:lnTo>
                  <a:pt x="288165" y="238098"/>
                </a:lnTo>
                <a:lnTo>
                  <a:pt x="270784" y="191011"/>
                </a:lnTo>
                <a:lnTo>
                  <a:pt x="237068" y="154369"/>
                </a:lnTo>
                <a:lnTo>
                  <a:pt x="193520" y="135449"/>
                </a:lnTo>
                <a:lnTo>
                  <a:pt x="168452" y="133083"/>
                </a:lnTo>
                <a:lnTo>
                  <a:pt x="154293" y="133621"/>
                </a:lnTo>
                <a:lnTo>
                  <a:pt x="141571" y="135242"/>
                </a:lnTo>
                <a:lnTo>
                  <a:pt x="130285" y="137958"/>
                </a:lnTo>
                <a:lnTo>
                  <a:pt x="120434" y="141782"/>
                </a:lnTo>
                <a:lnTo>
                  <a:pt x="124790" y="102870"/>
                </a:lnTo>
                <a:lnTo>
                  <a:pt x="264439" y="102870"/>
                </a:lnTo>
                <a:lnTo>
                  <a:pt x="2644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43831" y="7057883"/>
            <a:ext cx="350520" cy="277495"/>
          </a:xfrm>
          <a:custGeom>
            <a:avLst/>
            <a:gdLst/>
            <a:ahLst/>
            <a:cxnLst/>
            <a:rect l="l" t="t" r="r" b="b"/>
            <a:pathLst>
              <a:path w="350520" h="277495">
                <a:moveTo>
                  <a:pt x="249910" y="0"/>
                </a:moveTo>
                <a:lnTo>
                  <a:pt x="208083" y="10372"/>
                </a:lnTo>
                <a:lnTo>
                  <a:pt x="177495" y="35445"/>
                </a:lnTo>
                <a:lnTo>
                  <a:pt x="155876" y="67279"/>
                </a:lnTo>
                <a:lnTo>
                  <a:pt x="126540" y="141162"/>
                </a:lnTo>
                <a:lnTo>
                  <a:pt x="121770" y="153477"/>
                </a:lnTo>
                <a:lnTo>
                  <a:pt x="117567" y="163199"/>
                </a:lnTo>
                <a:lnTo>
                  <a:pt x="113931" y="170332"/>
                </a:lnTo>
                <a:lnTo>
                  <a:pt x="109461" y="178117"/>
                </a:lnTo>
                <a:lnTo>
                  <a:pt x="104063" y="182003"/>
                </a:lnTo>
                <a:lnTo>
                  <a:pt x="91376" y="182003"/>
                </a:lnTo>
                <a:lnTo>
                  <a:pt x="74803" y="140944"/>
                </a:lnTo>
                <a:lnTo>
                  <a:pt x="75493" y="129314"/>
                </a:lnTo>
                <a:lnTo>
                  <a:pt x="97555" y="92465"/>
                </a:lnTo>
                <a:lnTo>
                  <a:pt x="110693" y="89052"/>
                </a:lnTo>
                <a:lnTo>
                  <a:pt x="113715" y="89052"/>
                </a:lnTo>
                <a:lnTo>
                  <a:pt x="113715" y="4749"/>
                </a:lnTo>
                <a:lnTo>
                  <a:pt x="108953" y="4749"/>
                </a:lnTo>
                <a:lnTo>
                  <a:pt x="85526" y="7181"/>
                </a:lnTo>
                <a:lnTo>
                  <a:pt x="45965" y="26636"/>
                </a:lnTo>
                <a:lnTo>
                  <a:pt x="16780" y="64437"/>
                </a:lnTo>
                <a:lnTo>
                  <a:pt x="1864" y="113944"/>
                </a:lnTo>
                <a:lnTo>
                  <a:pt x="0" y="142684"/>
                </a:lnTo>
                <a:lnTo>
                  <a:pt x="1783" y="170509"/>
                </a:lnTo>
                <a:lnTo>
                  <a:pt x="16052" y="218068"/>
                </a:lnTo>
                <a:lnTo>
                  <a:pt x="43995" y="253876"/>
                </a:lnTo>
                <a:lnTo>
                  <a:pt x="82047" y="272240"/>
                </a:lnTo>
                <a:lnTo>
                  <a:pt x="104635" y="274535"/>
                </a:lnTo>
                <a:lnTo>
                  <a:pt x="114391" y="274025"/>
                </a:lnTo>
                <a:lnTo>
                  <a:pt x="156791" y="257351"/>
                </a:lnTo>
                <a:lnTo>
                  <a:pt x="185330" y="225754"/>
                </a:lnTo>
                <a:lnTo>
                  <a:pt x="202913" y="191522"/>
                </a:lnTo>
                <a:lnTo>
                  <a:pt x="223139" y="135657"/>
                </a:lnTo>
                <a:lnTo>
                  <a:pt x="227977" y="123264"/>
                </a:lnTo>
                <a:lnTo>
                  <a:pt x="232435" y="113279"/>
                </a:lnTo>
                <a:lnTo>
                  <a:pt x="236512" y="105702"/>
                </a:lnTo>
                <a:lnTo>
                  <a:pt x="241706" y="97193"/>
                </a:lnTo>
                <a:lnTo>
                  <a:pt x="247751" y="92938"/>
                </a:lnTo>
                <a:lnTo>
                  <a:pt x="260438" y="92938"/>
                </a:lnTo>
                <a:lnTo>
                  <a:pt x="275424" y="135762"/>
                </a:lnTo>
                <a:lnTo>
                  <a:pt x="274817" y="148605"/>
                </a:lnTo>
                <a:lnTo>
                  <a:pt x="260736" y="184441"/>
                </a:lnTo>
                <a:lnTo>
                  <a:pt x="244729" y="192836"/>
                </a:lnTo>
                <a:lnTo>
                  <a:pt x="242570" y="192836"/>
                </a:lnTo>
                <a:lnTo>
                  <a:pt x="242570" y="277126"/>
                </a:lnTo>
                <a:lnTo>
                  <a:pt x="246456" y="277126"/>
                </a:lnTo>
                <a:lnTo>
                  <a:pt x="269371" y="274616"/>
                </a:lnTo>
                <a:lnTo>
                  <a:pt x="307419" y="254522"/>
                </a:lnTo>
                <a:lnTo>
                  <a:pt x="334663" y="215415"/>
                </a:lnTo>
                <a:lnTo>
                  <a:pt x="348498" y="163968"/>
                </a:lnTo>
                <a:lnTo>
                  <a:pt x="350227" y="134023"/>
                </a:lnTo>
                <a:lnTo>
                  <a:pt x="348593" y="105595"/>
                </a:lnTo>
                <a:lnTo>
                  <a:pt x="335515" y="57170"/>
                </a:lnTo>
                <a:lnTo>
                  <a:pt x="309623" y="20906"/>
                </a:lnTo>
                <a:lnTo>
                  <a:pt x="272546" y="2322"/>
                </a:lnTo>
                <a:lnTo>
                  <a:pt x="2499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3841" y="6596956"/>
            <a:ext cx="350520" cy="339090"/>
          </a:xfrm>
          <a:custGeom>
            <a:avLst/>
            <a:gdLst/>
            <a:ahLst/>
            <a:cxnLst/>
            <a:rect l="l" t="t" r="r" b="b"/>
            <a:pathLst>
              <a:path w="350520" h="339090">
                <a:moveTo>
                  <a:pt x="253365" y="0"/>
                </a:moveTo>
                <a:lnTo>
                  <a:pt x="218782" y="79133"/>
                </a:lnTo>
                <a:lnTo>
                  <a:pt x="229236" y="85574"/>
                </a:lnTo>
                <a:lnTo>
                  <a:pt x="238556" y="93235"/>
                </a:lnTo>
                <a:lnTo>
                  <a:pt x="263529" y="134843"/>
                </a:lnTo>
                <a:lnTo>
                  <a:pt x="266776" y="159969"/>
                </a:lnTo>
                <a:lnTo>
                  <a:pt x="265099" y="178295"/>
                </a:lnTo>
                <a:lnTo>
                  <a:pt x="239953" y="224840"/>
                </a:lnTo>
                <a:lnTo>
                  <a:pt x="193426" y="249963"/>
                </a:lnTo>
                <a:lnTo>
                  <a:pt x="175107" y="251637"/>
                </a:lnTo>
                <a:lnTo>
                  <a:pt x="156786" y="249963"/>
                </a:lnTo>
                <a:lnTo>
                  <a:pt x="110248" y="224840"/>
                </a:lnTo>
                <a:lnTo>
                  <a:pt x="85115" y="178295"/>
                </a:lnTo>
                <a:lnTo>
                  <a:pt x="83438" y="159969"/>
                </a:lnTo>
                <a:lnTo>
                  <a:pt x="84263" y="147278"/>
                </a:lnTo>
                <a:lnTo>
                  <a:pt x="103753" y="102231"/>
                </a:lnTo>
                <a:lnTo>
                  <a:pt x="131432" y="79133"/>
                </a:lnTo>
                <a:lnTo>
                  <a:pt x="95973" y="419"/>
                </a:lnTo>
                <a:lnTo>
                  <a:pt x="56959" y="28273"/>
                </a:lnTo>
                <a:lnTo>
                  <a:pt x="26365" y="65938"/>
                </a:lnTo>
                <a:lnTo>
                  <a:pt x="6591" y="110744"/>
                </a:lnTo>
                <a:lnTo>
                  <a:pt x="0" y="159969"/>
                </a:lnTo>
                <a:lnTo>
                  <a:pt x="3214" y="195255"/>
                </a:lnTo>
                <a:lnTo>
                  <a:pt x="28937" y="258274"/>
                </a:lnTo>
                <a:lnTo>
                  <a:pt x="78472" y="309191"/>
                </a:lnTo>
                <a:lnTo>
                  <a:pt x="140303" y="335667"/>
                </a:lnTo>
                <a:lnTo>
                  <a:pt x="175107" y="338975"/>
                </a:lnTo>
                <a:lnTo>
                  <a:pt x="209911" y="335667"/>
                </a:lnTo>
                <a:lnTo>
                  <a:pt x="271742" y="309191"/>
                </a:lnTo>
                <a:lnTo>
                  <a:pt x="321277" y="258274"/>
                </a:lnTo>
                <a:lnTo>
                  <a:pt x="347000" y="195255"/>
                </a:lnTo>
                <a:lnTo>
                  <a:pt x="350215" y="159969"/>
                </a:lnTo>
                <a:lnTo>
                  <a:pt x="348554" y="134783"/>
                </a:lnTo>
                <a:lnTo>
                  <a:pt x="335261" y="87554"/>
                </a:lnTo>
                <a:lnTo>
                  <a:pt x="309257" y="45286"/>
                </a:lnTo>
                <a:lnTo>
                  <a:pt x="274129" y="12525"/>
                </a:lnTo>
                <a:lnTo>
                  <a:pt x="253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0317" y="6380772"/>
            <a:ext cx="337820" cy="86995"/>
          </a:xfrm>
          <a:custGeom>
            <a:avLst/>
            <a:gdLst/>
            <a:ahLst/>
            <a:cxnLst/>
            <a:rect l="l" t="t" r="r" b="b"/>
            <a:pathLst>
              <a:path w="337820" h="86995">
                <a:moveTo>
                  <a:pt x="337248" y="0"/>
                </a:moveTo>
                <a:lnTo>
                  <a:pt x="0" y="0"/>
                </a:lnTo>
                <a:lnTo>
                  <a:pt x="0" y="86474"/>
                </a:lnTo>
                <a:lnTo>
                  <a:pt x="337248" y="86474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50317" y="5970358"/>
            <a:ext cx="337820" cy="259079"/>
          </a:xfrm>
          <a:custGeom>
            <a:avLst/>
            <a:gdLst/>
            <a:ahLst/>
            <a:cxnLst/>
            <a:rect l="l" t="t" r="r" b="b"/>
            <a:pathLst>
              <a:path w="337820" h="259079">
                <a:moveTo>
                  <a:pt x="337248" y="0"/>
                </a:moveTo>
                <a:lnTo>
                  <a:pt x="253809" y="0"/>
                </a:lnTo>
                <a:lnTo>
                  <a:pt x="253809" y="30480"/>
                </a:lnTo>
                <a:lnTo>
                  <a:pt x="253809" y="172720"/>
                </a:lnTo>
                <a:lnTo>
                  <a:pt x="210566" y="172720"/>
                </a:lnTo>
                <a:lnTo>
                  <a:pt x="210566" y="30480"/>
                </a:lnTo>
                <a:lnTo>
                  <a:pt x="132308" y="30480"/>
                </a:lnTo>
                <a:lnTo>
                  <a:pt x="132308" y="172720"/>
                </a:lnTo>
                <a:lnTo>
                  <a:pt x="83883" y="172720"/>
                </a:lnTo>
                <a:lnTo>
                  <a:pt x="83883" y="30480"/>
                </a:lnTo>
                <a:lnTo>
                  <a:pt x="83883" y="0"/>
                </a:lnTo>
                <a:lnTo>
                  <a:pt x="0" y="0"/>
                </a:lnTo>
                <a:lnTo>
                  <a:pt x="0" y="30480"/>
                </a:lnTo>
                <a:lnTo>
                  <a:pt x="0" y="172720"/>
                </a:lnTo>
                <a:lnTo>
                  <a:pt x="0" y="259080"/>
                </a:lnTo>
                <a:lnTo>
                  <a:pt x="337248" y="259080"/>
                </a:lnTo>
                <a:lnTo>
                  <a:pt x="337248" y="172720"/>
                </a:lnTo>
                <a:lnTo>
                  <a:pt x="337248" y="30480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50324" y="5519054"/>
            <a:ext cx="337820" cy="310515"/>
          </a:xfrm>
          <a:custGeom>
            <a:avLst/>
            <a:gdLst/>
            <a:ahLst/>
            <a:cxnLst/>
            <a:rect l="l" t="t" r="r" b="b"/>
            <a:pathLst>
              <a:path w="337820" h="310514">
                <a:moveTo>
                  <a:pt x="337248" y="0"/>
                </a:moveTo>
                <a:lnTo>
                  <a:pt x="0" y="0"/>
                </a:lnTo>
                <a:lnTo>
                  <a:pt x="0" y="86017"/>
                </a:lnTo>
                <a:lnTo>
                  <a:pt x="188518" y="86017"/>
                </a:lnTo>
                <a:lnTo>
                  <a:pt x="0" y="236499"/>
                </a:lnTo>
                <a:lnTo>
                  <a:pt x="0" y="309994"/>
                </a:lnTo>
                <a:lnTo>
                  <a:pt x="337248" y="309994"/>
                </a:lnTo>
                <a:lnTo>
                  <a:pt x="337248" y="223519"/>
                </a:lnTo>
                <a:lnTo>
                  <a:pt x="149161" y="223519"/>
                </a:lnTo>
                <a:lnTo>
                  <a:pt x="337248" y="73063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43841" y="5044731"/>
            <a:ext cx="350520" cy="339090"/>
          </a:xfrm>
          <a:custGeom>
            <a:avLst/>
            <a:gdLst/>
            <a:ahLst/>
            <a:cxnLst/>
            <a:rect l="l" t="t" r="r" b="b"/>
            <a:pathLst>
              <a:path w="350520" h="339089">
                <a:moveTo>
                  <a:pt x="253365" y="0"/>
                </a:moveTo>
                <a:lnTo>
                  <a:pt x="218782" y="79121"/>
                </a:lnTo>
                <a:lnTo>
                  <a:pt x="229236" y="85572"/>
                </a:lnTo>
                <a:lnTo>
                  <a:pt x="238556" y="93232"/>
                </a:lnTo>
                <a:lnTo>
                  <a:pt x="263529" y="134848"/>
                </a:lnTo>
                <a:lnTo>
                  <a:pt x="266776" y="159981"/>
                </a:lnTo>
                <a:lnTo>
                  <a:pt x="265099" y="178299"/>
                </a:lnTo>
                <a:lnTo>
                  <a:pt x="239953" y="224840"/>
                </a:lnTo>
                <a:lnTo>
                  <a:pt x="193426" y="249985"/>
                </a:lnTo>
                <a:lnTo>
                  <a:pt x="175107" y="251663"/>
                </a:lnTo>
                <a:lnTo>
                  <a:pt x="156786" y="249985"/>
                </a:lnTo>
                <a:lnTo>
                  <a:pt x="110248" y="224840"/>
                </a:lnTo>
                <a:lnTo>
                  <a:pt x="85115" y="178299"/>
                </a:lnTo>
                <a:lnTo>
                  <a:pt x="83438" y="159981"/>
                </a:lnTo>
                <a:lnTo>
                  <a:pt x="84263" y="147278"/>
                </a:lnTo>
                <a:lnTo>
                  <a:pt x="103753" y="102232"/>
                </a:lnTo>
                <a:lnTo>
                  <a:pt x="131432" y="79121"/>
                </a:lnTo>
                <a:lnTo>
                  <a:pt x="95973" y="431"/>
                </a:lnTo>
                <a:lnTo>
                  <a:pt x="56959" y="28265"/>
                </a:lnTo>
                <a:lnTo>
                  <a:pt x="26365" y="65938"/>
                </a:lnTo>
                <a:lnTo>
                  <a:pt x="6591" y="110745"/>
                </a:lnTo>
                <a:lnTo>
                  <a:pt x="0" y="159981"/>
                </a:lnTo>
                <a:lnTo>
                  <a:pt x="3214" y="195255"/>
                </a:lnTo>
                <a:lnTo>
                  <a:pt x="28937" y="258267"/>
                </a:lnTo>
                <a:lnTo>
                  <a:pt x="78472" y="309182"/>
                </a:lnTo>
                <a:lnTo>
                  <a:pt x="140303" y="335676"/>
                </a:lnTo>
                <a:lnTo>
                  <a:pt x="175107" y="338988"/>
                </a:lnTo>
                <a:lnTo>
                  <a:pt x="209911" y="335676"/>
                </a:lnTo>
                <a:lnTo>
                  <a:pt x="271742" y="309182"/>
                </a:lnTo>
                <a:lnTo>
                  <a:pt x="321277" y="258267"/>
                </a:lnTo>
                <a:lnTo>
                  <a:pt x="347000" y="195255"/>
                </a:lnTo>
                <a:lnTo>
                  <a:pt x="350215" y="159981"/>
                </a:lnTo>
                <a:lnTo>
                  <a:pt x="348554" y="134781"/>
                </a:lnTo>
                <a:lnTo>
                  <a:pt x="335261" y="87542"/>
                </a:lnTo>
                <a:lnTo>
                  <a:pt x="309257" y="45278"/>
                </a:lnTo>
                <a:lnTo>
                  <a:pt x="274129" y="12519"/>
                </a:lnTo>
                <a:lnTo>
                  <a:pt x="2533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50317" y="4655934"/>
            <a:ext cx="337820" cy="259079"/>
          </a:xfrm>
          <a:custGeom>
            <a:avLst/>
            <a:gdLst/>
            <a:ahLst/>
            <a:cxnLst/>
            <a:rect l="l" t="t" r="r" b="b"/>
            <a:pathLst>
              <a:path w="337820" h="259079">
                <a:moveTo>
                  <a:pt x="337248" y="0"/>
                </a:moveTo>
                <a:lnTo>
                  <a:pt x="253809" y="0"/>
                </a:lnTo>
                <a:lnTo>
                  <a:pt x="253809" y="30480"/>
                </a:lnTo>
                <a:lnTo>
                  <a:pt x="253809" y="172720"/>
                </a:lnTo>
                <a:lnTo>
                  <a:pt x="210566" y="172720"/>
                </a:lnTo>
                <a:lnTo>
                  <a:pt x="210566" y="30480"/>
                </a:lnTo>
                <a:lnTo>
                  <a:pt x="132308" y="30480"/>
                </a:lnTo>
                <a:lnTo>
                  <a:pt x="132308" y="172720"/>
                </a:lnTo>
                <a:lnTo>
                  <a:pt x="83883" y="172720"/>
                </a:lnTo>
                <a:lnTo>
                  <a:pt x="83883" y="30480"/>
                </a:lnTo>
                <a:lnTo>
                  <a:pt x="83883" y="0"/>
                </a:lnTo>
                <a:lnTo>
                  <a:pt x="0" y="0"/>
                </a:lnTo>
                <a:lnTo>
                  <a:pt x="0" y="30480"/>
                </a:lnTo>
                <a:lnTo>
                  <a:pt x="0" y="172720"/>
                </a:lnTo>
                <a:lnTo>
                  <a:pt x="0" y="259080"/>
                </a:lnTo>
                <a:lnTo>
                  <a:pt x="337248" y="259080"/>
                </a:lnTo>
                <a:lnTo>
                  <a:pt x="337248" y="172720"/>
                </a:lnTo>
                <a:lnTo>
                  <a:pt x="337248" y="30480"/>
                </a:lnTo>
                <a:lnTo>
                  <a:pt x="3372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2" name="object 122"/>
          <p:cNvGrpSpPr/>
          <p:nvPr/>
        </p:nvGrpSpPr>
        <p:grpSpPr>
          <a:xfrm>
            <a:off x="972386" y="444803"/>
            <a:ext cx="670560" cy="215265"/>
            <a:chOff x="972386" y="444803"/>
            <a:chExt cx="670560" cy="215265"/>
          </a:xfrm>
        </p:grpSpPr>
        <p:pic>
          <p:nvPicPr>
            <p:cNvPr id="123" name="object 1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2386" y="493769"/>
              <a:ext cx="149529" cy="166268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2564" y="481703"/>
              <a:ext cx="132486" cy="168757"/>
            </a:xfrm>
            <a:prstGeom prst="rect">
              <a:avLst/>
            </a:prstGeom>
          </p:spPr>
        </p:pic>
        <p:pic>
          <p:nvPicPr>
            <p:cNvPr id="125" name="object 1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22705" y="466476"/>
              <a:ext cx="151917" cy="166446"/>
            </a:xfrm>
            <a:prstGeom prst="rect">
              <a:avLst/>
            </a:prstGeom>
          </p:spPr>
        </p:pic>
        <p:pic>
          <p:nvPicPr>
            <p:cNvPr id="126" name="object 1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93735" y="444803"/>
              <a:ext cx="148805" cy="163657"/>
            </a:xfrm>
            <a:prstGeom prst="rect">
              <a:avLst/>
            </a:prstGeom>
          </p:spPr>
        </p:pic>
      </p:grpSp>
      <p:grpSp>
        <p:nvGrpSpPr>
          <p:cNvPr id="127" name="object 127"/>
          <p:cNvGrpSpPr/>
          <p:nvPr/>
        </p:nvGrpSpPr>
        <p:grpSpPr>
          <a:xfrm>
            <a:off x="850082" y="5221349"/>
            <a:ext cx="9842500" cy="2113280"/>
            <a:chOff x="850082" y="5221349"/>
            <a:chExt cx="9842500" cy="2113280"/>
          </a:xfrm>
        </p:grpSpPr>
        <p:sp>
          <p:nvSpPr>
            <p:cNvPr id="128" name="object 128"/>
            <p:cNvSpPr/>
            <p:nvPr/>
          </p:nvSpPr>
          <p:spPr>
            <a:xfrm>
              <a:off x="875621" y="5246889"/>
              <a:ext cx="1122045" cy="1755775"/>
            </a:xfrm>
            <a:custGeom>
              <a:avLst/>
              <a:gdLst/>
              <a:ahLst/>
              <a:cxnLst/>
              <a:rect l="l" t="t" r="r" b="b"/>
              <a:pathLst>
                <a:path w="1122045" h="1755775">
                  <a:moveTo>
                    <a:pt x="423072" y="0"/>
                  </a:moveTo>
                  <a:lnTo>
                    <a:pt x="385330" y="37412"/>
                  </a:lnTo>
                  <a:lnTo>
                    <a:pt x="349259" y="75690"/>
                  </a:lnTo>
                  <a:lnTo>
                    <a:pt x="314871" y="114780"/>
                  </a:lnTo>
                  <a:lnTo>
                    <a:pt x="282183" y="154629"/>
                  </a:lnTo>
                  <a:lnTo>
                    <a:pt x="251207" y="195181"/>
                  </a:lnTo>
                  <a:lnTo>
                    <a:pt x="221957" y="236384"/>
                  </a:lnTo>
                  <a:lnTo>
                    <a:pt x="194449" y="278184"/>
                  </a:lnTo>
                  <a:lnTo>
                    <a:pt x="168695" y="320526"/>
                  </a:lnTo>
                  <a:lnTo>
                    <a:pt x="144710" y="363359"/>
                  </a:lnTo>
                  <a:lnTo>
                    <a:pt x="122508" y="406627"/>
                  </a:lnTo>
                  <a:lnTo>
                    <a:pt x="102104" y="450277"/>
                  </a:lnTo>
                  <a:lnTo>
                    <a:pt x="83510" y="494255"/>
                  </a:lnTo>
                  <a:lnTo>
                    <a:pt x="66742" y="538507"/>
                  </a:lnTo>
                  <a:lnTo>
                    <a:pt x="51814" y="582980"/>
                  </a:lnTo>
                  <a:lnTo>
                    <a:pt x="38738" y="627621"/>
                  </a:lnTo>
                  <a:lnTo>
                    <a:pt x="27531" y="672374"/>
                  </a:lnTo>
                  <a:lnTo>
                    <a:pt x="18205" y="717188"/>
                  </a:lnTo>
                  <a:lnTo>
                    <a:pt x="10775" y="762007"/>
                  </a:lnTo>
                  <a:lnTo>
                    <a:pt x="5254" y="806778"/>
                  </a:lnTo>
                  <a:lnTo>
                    <a:pt x="1658" y="851447"/>
                  </a:lnTo>
                  <a:lnTo>
                    <a:pt x="0" y="895961"/>
                  </a:lnTo>
                  <a:lnTo>
                    <a:pt x="293" y="940266"/>
                  </a:lnTo>
                  <a:lnTo>
                    <a:pt x="2553" y="984308"/>
                  </a:lnTo>
                  <a:lnTo>
                    <a:pt x="6793" y="1028034"/>
                  </a:lnTo>
                  <a:lnTo>
                    <a:pt x="13028" y="1071389"/>
                  </a:lnTo>
                  <a:lnTo>
                    <a:pt x="21271" y="1114320"/>
                  </a:lnTo>
                  <a:lnTo>
                    <a:pt x="31537" y="1156774"/>
                  </a:lnTo>
                  <a:lnTo>
                    <a:pt x="43839" y="1198696"/>
                  </a:lnTo>
                  <a:lnTo>
                    <a:pt x="58192" y="1240033"/>
                  </a:lnTo>
                  <a:lnTo>
                    <a:pt x="74610" y="1280731"/>
                  </a:lnTo>
                  <a:lnTo>
                    <a:pt x="102384" y="1339032"/>
                  </a:lnTo>
                  <a:lnTo>
                    <a:pt x="133175" y="1393367"/>
                  </a:lnTo>
                  <a:lnTo>
                    <a:pt x="166440" y="1443828"/>
                  </a:lnTo>
                  <a:lnTo>
                    <a:pt x="201639" y="1490507"/>
                  </a:lnTo>
                  <a:lnTo>
                    <a:pt x="238232" y="1533498"/>
                  </a:lnTo>
                  <a:lnTo>
                    <a:pt x="275678" y="1572892"/>
                  </a:lnTo>
                  <a:lnTo>
                    <a:pt x="313436" y="1608783"/>
                  </a:lnTo>
                  <a:lnTo>
                    <a:pt x="350965" y="1641262"/>
                  </a:lnTo>
                  <a:lnTo>
                    <a:pt x="387726" y="1670422"/>
                  </a:lnTo>
                  <a:lnTo>
                    <a:pt x="423177" y="1696356"/>
                  </a:lnTo>
                  <a:lnTo>
                    <a:pt x="456777" y="1719156"/>
                  </a:lnTo>
                  <a:lnTo>
                    <a:pt x="516265" y="1755724"/>
                  </a:lnTo>
                  <a:lnTo>
                    <a:pt x="1121813" y="902957"/>
                  </a:lnTo>
                  <a:lnTo>
                    <a:pt x="1107324" y="886432"/>
                  </a:lnTo>
                  <a:lnTo>
                    <a:pt x="1086625" y="855310"/>
                  </a:lnTo>
                  <a:lnTo>
                    <a:pt x="1067921" y="810724"/>
                  </a:lnTo>
                  <a:lnTo>
                    <a:pt x="1059418" y="753808"/>
                  </a:lnTo>
                  <a:lnTo>
                    <a:pt x="1067230" y="694883"/>
                  </a:lnTo>
                  <a:lnTo>
                    <a:pt x="1086134" y="648752"/>
                  </a:lnTo>
                  <a:lnTo>
                    <a:pt x="1107280" y="616725"/>
                  </a:lnTo>
                  <a:lnTo>
                    <a:pt x="1121813" y="600113"/>
                  </a:lnTo>
                  <a:lnTo>
                    <a:pt x="423072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875621" y="5246889"/>
              <a:ext cx="1122045" cy="1755775"/>
            </a:xfrm>
            <a:custGeom>
              <a:avLst/>
              <a:gdLst/>
              <a:ahLst/>
              <a:cxnLst/>
              <a:rect l="l" t="t" r="r" b="b"/>
              <a:pathLst>
                <a:path w="1122045" h="1755775">
                  <a:moveTo>
                    <a:pt x="1121813" y="600113"/>
                  </a:moveTo>
                  <a:lnTo>
                    <a:pt x="1107280" y="616725"/>
                  </a:lnTo>
                  <a:lnTo>
                    <a:pt x="1086134" y="648752"/>
                  </a:lnTo>
                  <a:lnTo>
                    <a:pt x="1067230" y="694883"/>
                  </a:lnTo>
                  <a:lnTo>
                    <a:pt x="1059418" y="753808"/>
                  </a:lnTo>
                  <a:lnTo>
                    <a:pt x="1067921" y="810724"/>
                  </a:lnTo>
                  <a:lnTo>
                    <a:pt x="1086625" y="855310"/>
                  </a:lnTo>
                  <a:lnTo>
                    <a:pt x="1107324" y="886432"/>
                  </a:lnTo>
                  <a:lnTo>
                    <a:pt x="1121813" y="902957"/>
                  </a:lnTo>
                  <a:lnTo>
                    <a:pt x="1092979" y="943566"/>
                  </a:lnTo>
                  <a:lnTo>
                    <a:pt x="1064144" y="984174"/>
                  </a:lnTo>
                  <a:lnTo>
                    <a:pt x="1035309" y="1024783"/>
                  </a:lnTo>
                  <a:lnTo>
                    <a:pt x="1006474" y="1065391"/>
                  </a:lnTo>
                  <a:lnTo>
                    <a:pt x="977639" y="1105999"/>
                  </a:lnTo>
                  <a:lnTo>
                    <a:pt x="948804" y="1146607"/>
                  </a:lnTo>
                  <a:lnTo>
                    <a:pt x="919969" y="1187214"/>
                  </a:lnTo>
                  <a:lnTo>
                    <a:pt x="891133" y="1227822"/>
                  </a:lnTo>
                  <a:lnTo>
                    <a:pt x="862297" y="1268429"/>
                  </a:lnTo>
                  <a:lnTo>
                    <a:pt x="833462" y="1309037"/>
                  </a:lnTo>
                  <a:lnTo>
                    <a:pt x="804626" y="1349644"/>
                  </a:lnTo>
                  <a:lnTo>
                    <a:pt x="775790" y="1390251"/>
                  </a:lnTo>
                  <a:lnTo>
                    <a:pt x="746954" y="1430859"/>
                  </a:lnTo>
                  <a:lnTo>
                    <a:pt x="718118" y="1471466"/>
                  </a:lnTo>
                  <a:lnTo>
                    <a:pt x="689282" y="1512074"/>
                  </a:lnTo>
                  <a:lnTo>
                    <a:pt x="660446" y="1552682"/>
                  </a:lnTo>
                  <a:lnTo>
                    <a:pt x="631610" y="1593289"/>
                  </a:lnTo>
                  <a:lnTo>
                    <a:pt x="602773" y="1633898"/>
                  </a:lnTo>
                  <a:lnTo>
                    <a:pt x="573937" y="1674506"/>
                  </a:lnTo>
                  <a:lnTo>
                    <a:pt x="545101" y="1715115"/>
                  </a:lnTo>
                  <a:lnTo>
                    <a:pt x="516265" y="1755724"/>
                  </a:lnTo>
                  <a:lnTo>
                    <a:pt x="487987" y="1738914"/>
                  </a:lnTo>
                  <a:lnTo>
                    <a:pt x="423177" y="1696356"/>
                  </a:lnTo>
                  <a:lnTo>
                    <a:pt x="387726" y="1670422"/>
                  </a:lnTo>
                  <a:lnTo>
                    <a:pt x="350965" y="1641262"/>
                  </a:lnTo>
                  <a:lnTo>
                    <a:pt x="313436" y="1608783"/>
                  </a:lnTo>
                  <a:lnTo>
                    <a:pt x="275678" y="1572892"/>
                  </a:lnTo>
                  <a:lnTo>
                    <a:pt x="238232" y="1533498"/>
                  </a:lnTo>
                  <a:lnTo>
                    <a:pt x="201639" y="1490507"/>
                  </a:lnTo>
                  <a:lnTo>
                    <a:pt x="166440" y="1443828"/>
                  </a:lnTo>
                  <a:lnTo>
                    <a:pt x="133175" y="1393367"/>
                  </a:lnTo>
                  <a:lnTo>
                    <a:pt x="102384" y="1339032"/>
                  </a:lnTo>
                  <a:lnTo>
                    <a:pt x="74610" y="1280731"/>
                  </a:lnTo>
                  <a:lnTo>
                    <a:pt x="58192" y="1240033"/>
                  </a:lnTo>
                  <a:lnTo>
                    <a:pt x="43839" y="1198696"/>
                  </a:lnTo>
                  <a:lnTo>
                    <a:pt x="31537" y="1156774"/>
                  </a:lnTo>
                  <a:lnTo>
                    <a:pt x="21271" y="1114320"/>
                  </a:lnTo>
                  <a:lnTo>
                    <a:pt x="13028" y="1071389"/>
                  </a:lnTo>
                  <a:lnTo>
                    <a:pt x="6793" y="1028034"/>
                  </a:lnTo>
                  <a:lnTo>
                    <a:pt x="2553" y="984308"/>
                  </a:lnTo>
                  <a:lnTo>
                    <a:pt x="293" y="940266"/>
                  </a:lnTo>
                  <a:lnTo>
                    <a:pt x="0" y="895961"/>
                  </a:lnTo>
                  <a:lnTo>
                    <a:pt x="1658" y="851447"/>
                  </a:lnTo>
                  <a:lnTo>
                    <a:pt x="5254" y="806778"/>
                  </a:lnTo>
                  <a:lnTo>
                    <a:pt x="10775" y="762007"/>
                  </a:lnTo>
                  <a:lnTo>
                    <a:pt x="18205" y="717188"/>
                  </a:lnTo>
                  <a:lnTo>
                    <a:pt x="27531" y="672374"/>
                  </a:lnTo>
                  <a:lnTo>
                    <a:pt x="38738" y="627621"/>
                  </a:lnTo>
                  <a:lnTo>
                    <a:pt x="51814" y="582980"/>
                  </a:lnTo>
                  <a:lnTo>
                    <a:pt x="66742" y="538507"/>
                  </a:lnTo>
                  <a:lnTo>
                    <a:pt x="83510" y="494255"/>
                  </a:lnTo>
                  <a:lnTo>
                    <a:pt x="102104" y="450277"/>
                  </a:lnTo>
                  <a:lnTo>
                    <a:pt x="122508" y="406627"/>
                  </a:lnTo>
                  <a:lnTo>
                    <a:pt x="144710" y="363359"/>
                  </a:lnTo>
                  <a:lnTo>
                    <a:pt x="168695" y="320526"/>
                  </a:lnTo>
                  <a:lnTo>
                    <a:pt x="194449" y="278184"/>
                  </a:lnTo>
                  <a:lnTo>
                    <a:pt x="221957" y="236384"/>
                  </a:lnTo>
                  <a:lnTo>
                    <a:pt x="251207" y="195181"/>
                  </a:lnTo>
                  <a:lnTo>
                    <a:pt x="282183" y="154629"/>
                  </a:lnTo>
                  <a:lnTo>
                    <a:pt x="314871" y="114780"/>
                  </a:lnTo>
                  <a:lnTo>
                    <a:pt x="349259" y="75690"/>
                  </a:lnTo>
                  <a:lnTo>
                    <a:pt x="385330" y="37412"/>
                  </a:lnTo>
                  <a:lnTo>
                    <a:pt x="423072" y="0"/>
                  </a:lnTo>
                  <a:lnTo>
                    <a:pt x="461892" y="33337"/>
                  </a:lnTo>
                  <a:lnTo>
                    <a:pt x="500711" y="66675"/>
                  </a:lnTo>
                  <a:lnTo>
                    <a:pt x="539530" y="100013"/>
                  </a:lnTo>
                  <a:lnTo>
                    <a:pt x="578349" y="133351"/>
                  </a:lnTo>
                  <a:lnTo>
                    <a:pt x="617168" y="166690"/>
                  </a:lnTo>
                  <a:lnTo>
                    <a:pt x="655987" y="200029"/>
                  </a:lnTo>
                  <a:lnTo>
                    <a:pt x="694806" y="233368"/>
                  </a:lnTo>
                  <a:lnTo>
                    <a:pt x="733624" y="266707"/>
                  </a:lnTo>
                  <a:lnTo>
                    <a:pt x="772443" y="300047"/>
                  </a:lnTo>
                  <a:lnTo>
                    <a:pt x="811261" y="333386"/>
                  </a:lnTo>
                  <a:lnTo>
                    <a:pt x="850080" y="366726"/>
                  </a:lnTo>
                  <a:lnTo>
                    <a:pt x="888899" y="400066"/>
                  </a:lnTo>
                  <a:lnTo>
                    <a:pt x="927717" y="433407"/>
                  </a:lnTo>
                  <a:lnTo>
                    <a:pt x="966536" y="466748"/>
                  </a:lnTo>
                  <a:lnTo>
                    <a:pt x="1005355" y="500088"/>
                  </a:lnTo>
                  <a:lnTo>
                    <a:pt x="1044175" y="533430"/>
                  </a:lnTo>
                  <a:lnTo>
                    <a:pt x="1082994" y="566771"/>
                  </a:lnTo>
                  <a:lnTo>
                    <a:pt x="1121813" y="600113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961591" y="6229426"/>
              <a:ext cx="8730615" cy="1105535"/>
            </a:xfrm>
            <a:custGeom>
              <a:avLst/>
              <a:gdLst/>
              <a:ahLst/>
              <a:cxnLst/>
              <a:rect l="l" t="t" r="r" b="b"/>
              <a:pathLst>
                <a:path w="8730615" h="1105534">
                  <a:moveTo>
                    <a:pt x="8730411" y="0"/>
                  </a:moveTo>
                  <a:lnTo>
                    <a:pt x="8730411" y="1104976"/>
                  </a:lnTo>
                  <a:lnTo>
                    <a:pt x="0" y="1104976"/>
                  </a:lnTo>
                  <a:lnTo>
                    <a:pt x="0" y="0"/>
                  </a:lnTo>
                  <a:lnTo>
                    <a:pt x="8730411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1" name="object 131"/>
          <p:cNvGrpSpPr/>
          <p:nvPr/>
        </p:nvGrpSpPr>
        <p:grpSpPr>
          <a:xfrm>
            <a:off x="8286257" y="2034195"/>
            <a:ext cx="636905" cy="247650"/>
            <a:chOff x="8286257" y="2034195"/>
            <a:chExt cx="636905" cy="247650"/>
          </a:xfrm>
        </p:grpSpPr>
        <p:pic>
          <p:nvPicPr>
            <p:cNvPr id="132" name="object 1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86257" y="2034195"/>
              <a:ext cx="459803" cy="222910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86908" y="2113359"/>
              <a:ext cx="135857" cy="168008"/>
            </a:xfrm>
            <a:prstGeom prst="rect">
              <a:avLst/>
            </a:prstGeom>
          </p:spPr>
        </p:pic>
      </p:grpSp>
      <p:sp>
        <p:nvSpPr>
          <p:cNvPr id="134" name="object 134"/>
          <p:cNvSpPr/>
          <p:nvPr/>
        </p:nvSpPr>
        <p:spPr>
          <a:xfrm>
            <a:off x="6304815" y="5368291"/>
            <a:ext cx="286385" cy="407034"/>
          </a:xfrm>
          <a:custGeom>
            <a:avLst/>
            <a:gdLst/>
            <a:ahLst/>
            <a:cxnLst/>
            <a:rect l="l" t="t" r="r" b="b"/>
            <a:pathLst>
              <a:path w="286384" h="407035">
                <a:moveTo>
                  <a:pt x="241858" y="0"/>
                </a:moveTo>
                <a:lnTo>
                  <a:pt x="126174" y="0"/>
                </a:lnTo>
                <a:lnTo>
                  <a:pt x="31165" y="158597"/>
                </a:lnTo>
                <a:lnTo>
                  <a:pt x="17536" y="184099"/>
                </a:lnTo>
                <a:lnTo>
                  <a:pt x="7796" y="208895"/>
                </a:lnTo>
                <a:lnTo>
                  <a:pt x="1949" y="232978"/>
                </a:lnTo>
                <a:lnTo>
                  <a:pt x="0" y="256336"/>
                </a:lnTo>
                <a:lnTo>
                  <a:pt x="2620" y="286205"/>
                </a:lnTo>
                <a:lnTo>
                  <a:pt x="23611" y="339302"/>
                </a:lnTo>
                <a:lnTo>
                  <a:pt x="64139" y="381903"/>
                </a:lnTo>
                <a:lnTo>
                  <a:pt x="115365" y="404039"/>
                </a:lnTo>
                <a:lnTo>
                  <a:pt x="144449" y="406806"/>
                </a:lnTo>
                <a:lnTo>
                  <a:pt x="172836" y="404039"/>
                </a:lnTo>
                <a:lnTo>
                  <a:pt x="222979" y="381903"/>
                </a:lnTo>
                <a:lnTo>
                  <a:pt x="262786" y="339139"/>
                </a:lnTo>
                <a:lnTo>
                  <a:pt x="277360" y="307035"/>
                </a:lnTo>
                <a:lnTo>
                  <a:pt x="143471" y="307035"/>
                </a:lnTo>
                <a:lnTo>
                  <a:pt x="133344" y="306071"/>
                </a:lnTo>
                <a:lnTo>
                  <a:pt x="101663" y="283439"/>
                </a:lnTo>
                <a:lnTo>
                  <a:pt x="93573" y="252272"/>
                </a:lnTo>
                <a:lnTo>
                  <a:pt x="94198" y="244664"/>
                </a:lnTo>
                <a:lnTo>
                  <a:pt x="122108" y="206851"/>
                </a:lnTo>
                <a:lnTo>
                  <a:pt x="142963" y="201612"/>
                </a:lnTo>
                <a:lnTo>
                  <a:pt x="277293" y="201612"/>
                </a:lnTo>
                <a:lnTo>
                  <a:pt x="266692" y="179928"/>
                </a:lnTo>
                <a:lnTo>
                  <a:pt x="233433" y="144872"/>
                </a:lnTo>
                <a:lnTo>
                  <a:pt x="190366" y="125943"/>
                </a:lnTo>
                <a:lnTo>
                  <a:pt x="165544" y="122809"/>
                </a:lnTo>
                <a:lnTo>
                  <a:pt x="241858" y="0"/>
                </a:lnTo>
                <a:close/>
              </a:path>
              <a:path w="286384" h="407035">
                <a:moveTo>
                  <a:pt x="277293" y="201612"/>
                </a:moveTo>
                <a:lnTo>
                  <a:pt x="142963" y="201612"/>
                </a:lnTo>
                <a:lnTo>
                  <a:pt x="152909" y="202570"/>
                </a:lnTo>
                <a:lnTo>
                  <a:pt x="162063" y="205447"/>
                </a:lnTo>
                <a:lnTo>
                  <a:pt x="188814" y="233840"/>
                </a:lnTo>
                <a:lnTo>
                  <a:pt x="192417" y="253796"/>
                </a:lnTo>
                <a:lnTo>
                  <a:pt x="191532" y="264609"/>
                </a:lnTo>
                <a:lnTo>
                  <a:pt x="170773" y="298387"/>
                </a:lnTo>
                <a:lnTo>
                  <a:pt x="143471" y="307035"/>
                </a:lnTo>
                <a:lnTo>
                  <a:pt x="277360" y="307035"/>
                </a:lnTo>
                <a:lnTo>
                  <a:pt x="283414" y="284763"/>
                </a:lnTo>
                <a:lnTo>
                  <a:pt x="285991" y="253796"/>
                </a:lnTo>
                <a:lnTo>
                  <a:pt x="283847" y="226483"/>
                </a:lnTo>
                <a:lnTo>
                  <a:pt x="277415" y="201861"/>
                </a:lnTo>
                <a:lnTo>
                  <a:pt x="277293" y="2016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5" name="object 135"/>
          <p:cNvGrpSpPr/>
          <p:nvPr/>
        </p:nvGrpSpPr>
        <p:grpSpPr>
          <a:xfrm>
            <a:off x="6088426" y="5052906"/>
            <a:ext cx="672465" cy="231775"/>
            <a:chOff x="6088426" y="5052906"/>
            <a:chExt cx="672465" cy="231775"/>
          </a:xfrm>
        </p:grpSpPr>
        <p:pic>
          <p:nvPicPr>
            <p:cNvPr id="136" name="object 13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88426" y="5116065"/>
              <a:ext cx="148767" cy="168402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67950" y="5099620"/>
              <a:ext cx="136677" cy="171399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42231" y="5052906"/>
              <a:ext cx="318320" cy="195949"/>
            </a:xfrm>
            <a:prstGeom prst="rect">
              <a:avLst/>
            </a:prstGeom>
          </p:spPr>
        </p:pic>
      </p:grpSp>
      <p:grpSp>
        <p:nvGrpSpPr>
          <p:cNvPr id="139" name="object 139"/>
          <p:cNvGrpSpPr/>
          <p:nvPr/>
        </p:nvGrpSpPr>
        <p:grpSpPr>
          <a:xfrm>
            <a:off x="971174" y="6124312"/>
            <a:ext cx="1473835" cy="1242695"/>
            <a:chOff x="971174" y="6124312"/>
            <a:chExt cx="1473835" cy="1242695"/>
          </a:xfrm>
        </p:grpSpPr>
        <p:sp>
          <p:nvSpPr>
            <p:cNvPr id="140" name="object 140"/>
            <p:cNvSpPr/>
            <p:nvPr/>
          </p:nvSpPr>
          <p:spPr>
            <a:xfrm>
              <a:off x="996713" y="6149851"/>
              <a:ext cx="1423035" cy="1191260"/>
            </a:xfrm>
            <a:custGeom>
              <a:avLst/>
              <a:gdLst/>
              <a:ahLst/>
              <a:cxnLst/>
              <a:rect l="l" t="t" r="r" b="b"/>
              <a:pathLst>
                <a:path w="1423035" h="1191259">
                  <a:moveTo>
                    <a:pt x="1000721" y="0"/>
                  </a:moveTo>
                  <a:lnTo>
                    <a:pt x="0" y="470103"/>
                  </a:lnTo>
                  <a:lnTo>
                    <a:pt x="14634" y="496484"/>
                  </a:lnTo>
                  <a:lnTo>
                    <a:pt x="25407" y="514999"/>
                  </a:lnTo>
                  <a:lnTo>
                    <a:pt x="53916" y="561127"/>
                  </a:lnTo>
                  <a:lnTo>
                    <a:pt x="91779" y="617318"/>
                  </a:lnTo>
                  <a:lnTo>
                    <a:pt x="114243" y="648413"/>
                  </a:lnTo>
                  <a:lnTo>
                    <a:pt x="139076" y="681093"/>
                  </a:lnTo>
                  <a:lnTo>
                    <a:pt x="166288" y="715049"/>
                  </a:lnTo>
                  <a:lnTo>
                    <a:pt x="195890" y="749972"/>
                  </a:lnTo>
                  <a:lnTo>
                    <a:pt x="227892" y="785550"/>
                  </a:lnTo>
                  <a:lnTo>
                    <a:pt x="262304" y="821474"/>
                  </a:lnTo>
                  <a:lnTo>
                    <a:pt x="299136" y="857433"/>
                  </a:lnTo>
                  <a:lnTo>
                    <a:pt x="338398" y="893119"/>
                  </a:lnTo>
                  <a:lnTo>
                    <a:pt x="380102" y="928220"/>
                  </a:lnTo>
                  <a:lnTo>
                    <a:pt x="424256" y="962428"/>
                  </a:lnTo>
                  <a:lnTo>
                    <a:pt x="470872" y="995431"/>
                  </a:lnTo>
                  <a:lnTo>
                    <a:pt x="519960" y="1026919"/>
                  </a:lnTo>
                  <a:lnTo>
                    <a:pt x="571529" y="1056584"/>
                  </a:lnTo>
                  <a:lnTo>
                    <a:pt x="625591" y="1084114"/>
                  </a:lnTo>
                  <a:lnTo>
                    <a:pt x="682155" y="1109201"/>
                  </a:lnTo>
                  <a:lnTo>
                    <a:pt x="741231" y="1131532"/>
                  </a:lnTo>
                  <a:lnTo>
                    <a:pt x="802831" y="1150800"/>
                  </a:lnTo>
                  <a:lnTo>
                    <a:pt x="866964" y="1166693"/>
                  </a:lnTo>
                  <a:lnTo>
                    <a:pt x="933640" y="1178902"/>
                  </a:lnTo>
                  <a:lnTo>
                    <a:pt x="991926" y="1186108"/>
                  </a:lnTo>
                  <a:lnTo>
                    <a:pt x="1048498" y="1190085"/>
                  </a:lnTo>
                  <a:lnTo>
                    <a:pt x="1103214" y="1191157"/>
                  </a:lnTo>
                  <a:lnTo>
                    <a:pt x="1155935" y="1189647"/>
                  </a:lnTo>
                  <a:lnTo>
                    <a:pt x="1206520" y="1185878"/>
                  </a:lnTo>
                  <a:lnTo>
                    <a:pt x="1254828" y="1180173"/>
                  </a:lnTo>
                  <a:lnTo>
                    <a:pt x="1300720" y="1172854"/>
                  </a:lnTo>
                  <a:lnTo>
                    <a:pt x="1344054" y="1164245"/>
                  </a:lnTo>
                  <a:lnTo>
                    <a:pt x="1384690" y="1154668"/>
                  </a:lnTo>
                  <a:lnTo>
                    <a:pt x="1422488" y="1144447"/>
                  </a:lnTo>
                  <a:lnTo>
                    <a:pt x="1422488" y="115836"/>
                  </a:lnTo>
                  <a:lnTo>
                    <a:pt x="1387174" y="118865"/>
                  </a:lnTo>
                  <a:lnTo>
                    <a:pt x="1344336" y="119814"/>
                  </a:lnTo>
                  <a:lnTo>
                    <a:pt x="1295171" y="117165"/>
                  </a:lnTo>
                  <a:lnTo>
                    <a:pt x="1240875" y="109399"/>
                  </a:lnTo>
                  <a:lnTo>
                    <a:pt x="1182644" y="94997"/>
                  </a:lnTo>
                  <a:lnTo>
                    <a:pt x="1121676" y="72440"/>
                  </a:lnTo>
                  <a:lnTo>
                    <a:pt x="1086116" y="55324"/>
                  </a:lnTo>
                  <a:lnTo>
                    <a:pt x="1025687" y="18487"/>
                  </a:lnTo>
                  <a:lnTo>
                    <a:pt x="1000721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996713" y="6149851"/>
              <a:ext cx="1423035" cy="1191260"/>
            </a:xfrm>
            <a:custGeom>
              <a:avLst/>
              <a:gdLst/>
              <a:ahLst/>
              <a:cxnLst/>
              <a:rect l="l" t="t" r="r" b="b"/>
              <a:pathLst>
                <a:path w="1423035" h="1191259">
                  <a:moveTo>
                    <a:pt x="1000721" y="0"/>
                  </a:moveTo>
                  <a:lnTo>
                    <a:pt x="1054136" y="37134"/>
                  </a:lnTo>
                  <a:lnTo>
                    <a:pt x="1121676" y="72440"/>
                  </a:lnTo>
                  <a:lnTo>
                    <a:pt x="1182644" y="94997"/>
                  </a:lnTo>
                  <a:lnTo>
                    <a:pt x="1240875" y="109399"/>
                  </a:lnTo>
                  <a:lnTo>
                    <a:pt x="1295171" y="117165"/>
                  </a:lnTo>
                  <a:lnTo>
                    <a:pt x="1344336" y="119814"/>
                  </a:lnTo>
                  <a:lnTo>
                    <a:pt x="1387174" y="118865"/>
                  </a:lnTo>
                  <a:lnTo>
                    <a:pt x="1422488" y="115836"/>
                  </a:lnTo>
                  <a:lnTo>
                    <a:pt x="1422488" y="1144447"/>
                  </a:lnTo>
                  <a:lnTo>
                    <a:pt x="1384690" y="1154668"/>
                  </a:lnTo>
                  <a:lnTo>
                    <a:pt x="1344054" y="1164245"/>
                  </a:lnTo>
                  <a:lnTo>
                    <a:pt x="1300720" y="1172854"/>
                  </a:lnTo>
                  <a:lnTo>
                    <a:pt x="1254828" y="1180173"/>
                  </a:lnTo>
                  <a:lnTo>
                    <a:pt x="1206520" y="1185878"/>
                  </a:lnTo>
                  <a:lnTo>
                    <a:pt x="1155935" y="1189647"/>
                  </a:lnTo>
                  <a:lnTo>
                    <a:pt x="1103214" y="1191157"/>
                  </a:lnTo>
                  <a:lnTo>
                    <a:pt x="1048498" y="1190085"/>
                  </a:lnTo>
                  <a:lnTo>
                    <a:pt x="991926" y="1186108"/>
                  </a:lnTo>
                  <a:lnTo>
                    <a:pt x="933640" y="1178902"/>
                  </a:lnTo>
                  <a:lnTo>
                    <a:pt x="866964" y="1166693"/>
                  </a:lnTo>
                  <a:lnTo>
                    <a:pt x="802831" y="1150800"/>
                  </a:lnTo>
                  <a:lnTo>
                    <a:pt x="741231" y="1131532"/>
                  </a:lnTo>
                  <a:lnTo>
                    <a:pt x="682155" y="1109201"/>
                  </a:lnTo>
                  <a:lnTo>
                    <a:pt x="625591" y="1084114"/>
                  </a:lnTo>
                  <a:lnTo>
                    <a:pt x="571529" y="1056584"/>
                  </a:lnTo>
                  <a:lnTo>
                    <a:pt x="519960" y="1026919"/>
                  </a:lnTo>
                  <a:lnTo>
                    <a:pt x="470872" y="995431"/>
                  </a:lnTo>
                  <a:lnTo>
                    <a:pt x="424256" y="962428"/>
                  </a:lnTo>
                  <a:lnTo>
                    <a:pt x="380102" y="928220"/>
                  </a:lnTo>
                  <a:lnTo>
                    <a:pt x="338398" y="893119"/>
                  </a:lnTo>
                  <a:lnTo>
                    <a:pt x="299136" y="857433"/>
                  </a:lnTo>
                  <a:lnTo>
                    <a:pt x="262304" y="821474"/>
                  </a:lnTo>
                  <a:lnTo>
                    <a:pt x="227892" y="785550"/>
                  </a:lnTo>
                  <a:lnTo>
                    <a:pt x="195890" y="749972"/>
                  </a:lnTo>
                  <a:lnTo>
                    <a:pt x="166288" y="715049"/>
                  </a:lnTo>
                  <a:lnTo>
                    <a:pt x="139076" y="681093"/>
                  </a:lnTo>
                  <a:lnTo>
                    <a:pt x="114243" y="648413"/>
                  </a:lnTo>
                  <a:lnTo>
                    <a:pt x="91779" y="617318"/>
                  </a:lnTo>
                  <a:lnTo>
                    <a:pt x="53916" y="561127"/>
                  </a:lnTo>
                  <a:lnTo>
                    <a:pt x="25407" y="514999"/>
                  </a:lnTo>
                  <a:lnTo>
                    <a:pt x="6168" y="481416"/>
                  </a:lnTo>
                  <a:lnTo>
                    <a:pt x="0" y="470103"/>
                  </a:lnTo>
                  <a:lnTo>
                    <a:pt x="45487" y="448735"/>
                  </a:lnTo>
                  <a:lnTo>
                    <a:pt x="90975" y="427368"/>
                  </a:lnTo>
                  <a:lnTo>
                    <a:pt x="136463" y="406001"/>
                  </a:lnTo>
                  <a:lnTo>
                    <a:pt x="181950" y="384633"/>
                  </a:lnTo>
                  <a:lnTo>
                    <a:pt x="227438" y="363265"/>
                  </a:lnTo>
                  <a:lnTo>
                    <a:pt x="272925" y="341897"/>
                  </a:lnTo>
                  <a:lnTo>
                    <a:pt x="318412" y="320529"/>
                  </a:lnTo>
                  <a:lnTo>
                    <a:pt x="363899" y="299161"/>
                  </a:lnTo>
                  <a:lnTo>
                    <a:pt x="409386" y="277793"/>
                  </a:lnTo>
                  <a:lnTo>
                    <a:pt x="454873" y="256424"/>
                  </a:lnTo>
                  <a:lnTo>
                    <a:pt x="500360" y="235056"/>
                  </a:lnTo>
                  <a:lnTo>
                    <a:pt x="545848" y="213687"/>
                  </a:lnTo>
                  <a:lnTo>
                    <a:pt x="591335" y="192319"/>
                  </a:lnTo>
                  <a:lnTo>
                    <a:pt x="636822" y="170950"/>
                  </a:lnTo>
                  <a:lnTo>
                    <a:pt x="682309" y="149581"/>
                  </a:lnTo>
                  <a:lnTo>
                    <a:pt x="727796" y="128213"/>
                  </a:lnTo>
                  <a:lnTo>
                    <a:pt x="773283" y="106844"/>
                  </a:lnTo>
                  <a:lnTo>
                    <a:pt x="818771" y="85475"/>
                  </a:lnTo>
                  <a:lnTo>
                    <a:pt x="864258" y="64106"/>
                  </a:lnTo>
                  <a:lnTo>
                    <a:pt x="909746" y="42737"/>
                  </a:lnTo>
                  <a:lnTo>
                    <a:pt x="955234" y="21368"/>
                  </a:lnTo>
                  <a:lnTo>
                    <a:pt x="1000721" y="0"/>
                  </a:lnTo>
                  <a:close/>
                </a:path>
              </a:pathLst>
            </a:custGeom>
            <a:ln w="51079">
              <a:solidFill>
                <a:srgbClr val="8DC6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2" name="object 142"/>
          <p:cNvGrpSpPr/>
          <p:nvPr/>
        </p:nvGrpSpPr>
        <p:grpSpPr>
          <a:xfrm>
            <a:off x="9216321" y="5804240"/>
            <a:ext cx="1275715" cy="773430"/>
            <a:chOff x="9216321" y="5804240"/>
            <a:chExt cx="1275715" cy="773430"/>
          </a:xfrm>
        </p:grpSpPr>
        <p:sp>
          <p:nvSpPr>
            <p:cNvPr id="143" name="object 143"/>
            <p:cNvSpPr/>
            <p:nvPr/>
          </p:nvSpPr>
          <p:spPr>
            <a:xfrm>
              <a:off x="9483160" y="5938187"/>
              <a:ext cx="831215" cy="620395"/>
            </a:xfrm>
            <a:custGeom>
              <a:avLst/>
              <a:gdLst/>
              <a:ahLst/>
              <a:cxnLst/>
              <a:rect l="l" t="t" r="r" b="b"/>
              <a:pathLst>
                <a:path w="831215" h="620395">
                  <a:moveTo>
                    <a:pt x="691781" y="0"/>
                  </a:moveTo>
                  <a:lnTo>
                    <a:pt x="0" y="268109"/>
                  </a:lnTo>
                  <a:lnTo>
                    <a:pt x="121894" y="620052"/>
                  </a:lnTo>
                  <a:lnTo>
                    <a:pt x="830897" y="401675"/>
                  </a:lnTo>
                  <a:lnTo>
                    <a:pt x="691781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9235472" y="5938187"/>
              <a:ext cx="1078865" cy="620395"/>
            </a:xfrm>
            <a:custGeom>
              <a:avLst/>
              <a:gdLst/>
              <a:ahLst/>
              <a:cxnLst/>
              <a:rect l="l" t="t" r="r" b="b"/>
              <a:pathLst>
                <a:path w="1078865" h="620395">
                  <a:moveTo>
                    <a:pt x="369582" y="620052"/>
                  </a:moveTo>
                  <a:lnTo>
                    <a:pt x="247688" y="268109"/>
                  </a:lnTo>
                  <a:lnTo>
                    <a:pt x="939469" y="0"/>
                  </a:lnTo>
                  <a:lnTo>
                    <a:pt x="1078585" y="401675"/>
                  </a:lnTo>
                  <a:lnTo>
                    <a:pt x="369582" y="620052"/>
                  </a:lnTo>
                  <a:close/>
                </a:path>
                <a:path w="1078865" h="620395">
                  <a:moveTo>
                    <a:pt x="45593" y="608190"/>
                  </a:moveTo>
                  <a:lnTo>
                    <a:pt x="0" y="476605"/>
                  </a:lnTo>
                  <a:lnTo>
                    <a:pt x="271195" y="335953"/>
                  </a:lnTo>
                  <a:lnTo>
                    <a:pt x="346100" y="552196"/>
                  </a:lnTo>
                  <a:lnTo>
                    <a:pt x="45593" y="608190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0155423" y="5823391"/>
              <a:ext cx="317500" cy="581660"/>
            </a:xfrm>
            <a:custGeom>
              <a:avLst/>
              <a:gdLst/>
              <a:ahLst/>
              <a:cxnLst/>
              <a:rect l="l" t="t" r="r" b="b"/>
              <a:pathLst>
                <a:path w="317500" h="581660">
                  <a:moveTo>
                    <a:pt x="133057" y="0"/>
                  </a:moveTo>
                  <a:lnTo>
                    <a:pt x="0" y="48996"/>
                  </a:lnTo>
                  <a:lnTo>
                    <a:pt x="184391" y="581355"/>
                  </a:lnTo>
                  <a:lnTo>
                    <a:pt x="317461" y="532371"/>
                  </a:lnTo>
                  <a:lnTo>
                    <a:pt x="133057" y="0"/>
                  </a:lnTo>
                  <a:close/>
                </a:path>
              </a:pathLst>
            </a:custGeom>
            <a:solidFill>
              <a:srgbClr val="8DC6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0155423" y="5823391"/>
              <a:ext cx="317500" cy="581660"/>
            </a:xfrm>
            <a:custGeom>
              <a:avLst/>
              <a:gdLst/>
              <a:ahLst/>
              <a:cxnLst/>
              <a:rect l="l" t="t" r="r" b="b"/>
              <a:pathLst>
                <a:path w="317500" h="581660">
                  <a:moveTo>
                    <a:pt x="133057" y="0"/>
                  </a:moveTo>
                  <a:lnTo>
                    <a:pt x="317461" y="532371"/>
                  </a:lnTo>
                  <a:lnTo>
                    <a:pt x="184391" y="581355"/>
                  </a:lnTo>
                  <a:lnTo>
                    <a:pt x="0" y="48996"/>
                  </a:lnTo>
                  <a:lnTo>
                    <a:pt x="133057" y="0"/>
                  </a:lnTo>
                  <a:close/>
                </a:path>
              </a:pathLst>
            </a:custGeom>
            <a:ln w="383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/>
          <p:nvPr/>
        </p:nvSpPr>
        <p:spPr>
          <a:xfrm>
            <a:off x="9104727" y="6373251"/>
            <a:ext cx="1102995" cy="1038225"/>
          </a:xfrm>
          <a:custGeom>
            <a:avLst/>
            <a:gdLst/>
            <a:ahLst/>
            <a:cxnLst/>
            <a:rect l="l" t="t" r="r" b="b"/>
            <a:pathLst>
              <a:path w="1102995" h="1038225">
                <a:moveTo>
                  <a:pt x="547674" y="454533"/>
                </a:moveTo>
                <a:lnTo>
                  <a:pt x="554052" y="422947"/>
                </a:lnTo>
                <a:lnTo>
                  <a:pt x="571444" y="397155"/>
                </a:lnTo>
                <a:lnTo>
                  <a:pt x="597239" y="379768"/>
                </a:lnTo>
                <a:lnTo>
                  <a:pt x="628827" y="373392"/>
                </a:lnTo>
                <a:lnTo>
                  <a:pt x="660408" y="379768"/>
                </a:lnTo>
                <a:lnTo>
                  <a:pt x="686200" y="397155"/>
                </a:lnTo>
                <a:lnTo>
                  <a:pt x="703590" y="422947"/>
                </a:lnTo>
                <a:lnTo>
                  <a:pt x="709968" y="454533"/>
                </a:lnTo>
                <a:lnTo>
                  <a:pt x="703590" y="486113"/>
                </a:lnTo>
                <a:lnTo>
                  <a:pt x="686200" y="511905"/>
                </a:lnTo>
                <a:lnTo>
                  <a:pt x="660408" y="529295"/>
                </a:lnTo>
                <a:lnTo>
                  <a:pt x="628827" y="535673"/>
                </a:lnTo>
                <a:lnTo>
                  <a:pt x="597239" y="529295"/>
                </a:lnTo>
                <a:lnTo>
                  <a:pt x="571444" y="511905"/>
                </a:lnTo>
                <a:lnTo>
                  <a:pt x="554052" y="486113"/>
                </a:lnTo>
                <a:lnTo>
                  <a:pt x="547674" y="454533"/>
                </a:lnTo>
                <a:close/>
              </a:path>
              <a:path w="1102995" h="1038225">
                <a:moveTo>
                  <a:pt x="628827" y="145415"/>
                </a:moveTo>
                <a:lnTo>
                  <a:pt x="628827" y="373392"/>
                </a:lnTo>
              </a:path>
              <a:path w="1102995" h="1038225">
                <a:moveTo>
                  <a:pt x="628827" y="535673"/>
                </a:moveTo>
                <a:lnTo>
                  <a:pt x="628827" y="1037805"/>
                </a:lnTo>
              </a:path>
              <a:path w="1102995" h="1038225">
                <a:moveTo>
                  <a:pt x="680212" y="517207"/>
                </a:moveTo>
                <a:lnTo>
                  <a:pt x="963295" y="1037805"/>
                </a:lnTo>
              </a:path>
              <a:path w="1102995" h="1038225">
                <a:moveTo>
                  <a:pt x="577519" y="517131"/>
                </a:moveTo>
                <a:lnTo>
                  <a:pt x="294347" y="1037805"/>
                </a:lnTo>
              </a:path>
              <a:path w="1102995" h="1038225">
                <a:moveTo>
                  <a:pt x="1102474" y="1037805"/>
                </a:moveTo>
                <a:lnTo>
                  <a:pt x="155168" y="1037805"/>
                </a:lnTo>
              </a:path>
              <a:path w="1102995" h="1038225">
                <a:moveTo>
                  <a:pt x="75285" y="256819"/>
                </a:moveTo>
                <a:lnTo>
                  <a:pt x="0" y="39433"/>
                </a:lnTo>
                <a:lnTo>
                  <a:pt x="113855" y="0"/>
                </a:lnTo>
                <a:lnTo>
                  <a:pt x="189153" y="217385"/>
                </a:lnTo>
                <a:lnTo>
                  <a:pt x="75285" y="256819"/>
                </a:lnTo>
                <a:close/>
              </a:path>
            </a:pathLst>
          </a:custGeom>
          <a:ln w="383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8" name="Picture 237" descr="question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59274" y="641280"/>
            <a:ext cx="577169" cy="576000"/>
          </a:xfrm>
          <a:prstGeom prst="rect">
            <a:avLst/>
          </a:prstGeom>
        </p:spPr>
      </p:pic>
      <p:sp>
        <p:nvSpPr>
          <p:cNvPr id="149" name="object 149"/>
          <p:cNvSpPr txBox="1"/>
          <p:nvPr/>
        </p:nvSpPr>
        <p:spPr>
          <a:xfrm>
            <a:off x="5842387" y="6488922"/>
            <a:ext cx="2595880" cy="54546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lang="en-GB" dirty="0">
                <a:latin typeface="LuloCleanOne-Bold"/>
                <a:cs typeface="LuloCleanOne-Bold"/>
              </a:rPr>
              <a:t>W</a:t>
            </a:r>
            <a:r>
              <a:rPr sz="1800" dirty="0">
                <a:latin typeface="LuloCleanOne-Bold"/>
                <a:cs typeface="LuloCleanOne-Bold"/>
              </a:rPr>
              <a:t>hat’s</a:t>
            </a:r>
            <a:r>
              <a:rPr sz="1800" spc="-100" dirty="0">
                <a:latin typeface="LuloCleanOne-Bold"/>
                <a:cs typeface="LuloCleanOne-Bold"/>
              </a:rPr>
              <a:t> </a:t>
            </a:r>
            <a:r>
              <a:rPr sz="1800" spc="-10" dirty="0">
                <a:latin typeface="LuloCleanOne-Bold"/>
                <a:cs typeface="LuloCleanOne-Bold"/>
              </a:rPr>
              <a:t>next?</a:t>
            </a:r>
            <a:endParaRPr sz="1800" dirty="0">
              <a:latin typeface="LuloCleanOne-Bold"/>
              <a:cs typeface="LuloCleanOne-Bold"/>
            </a:endParaRPr>
          </a:p>
          <a:p>
            <a:pPr marL="43180">
              <a:lnSpc>
                <a:spcPct val="100000"/>
              </a:lnSpc>
              <a:spcBef>
                <a:spcPts val="120"/>
              </a:spcBef>
            </a:pPr>
            <a:r>
              <a:rPr sz="1350" dirty="0">
                <a:latin typeface="Proxima Nova Rg"/>
                <a:cs typeface="Proxima Nova Rg"/>
              </a:rPr>
              <a:t>Making new </a:t>
            </a:r>
            <a:r>
              <a:rPr sz="1350" spc="-10" dirty="0">
                <a:latin typeface="Proxima Nova Rg"/>
                <a:cs typeface="Proxima Nova Rg"/>
              </a:rPr>
              <a:t>discoveries!</a:t>
            </a:r>
            <a:endParaRPr sz="1350" dirty="0">
              <a:latin typeface="Proxima Nova Rg"/>
              <a:cs typeface="Proxima Nova Rg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1810255" y="353534"/>
            <a:ext cx="448309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Ask simple questions.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2538258" y="798118"/>
            <a:ext cx="52895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Observe with senses and simple equipment.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3268039" y="391980"/>
            <a:ext cx="481109" cy="209824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Predict and follow a method.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4675238" y="997730"/>
            <a:ext cx="607784" cy="235448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Use observations to answer.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5440748" y="448613"/>
            <a:ext cx="474345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Record with drawings, tallies or tables.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6955060" y="767335"/>
            <a:ext cx="599440" cy="638175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Pose own simple questions.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7599499" y="407911"/>
            <a:ext cx="607060" cy="2235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Choose equipment and measure carefully.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7554500" y="559275"/>
            <a:ext cx="413384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650">
              <a:latin typeface="Proxima Nova Rg"/>
              <a:cs typeface="Proxima Nova Rg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9606499" y="1409810"/>
            <a:ext cx="70294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Answer using evidence.</a:t>
            </a:r>
            <a:endParaRPr sz="700">
              <a:latin typeface="Proxima Nova Rg"/>
              <a:cs typeface="Proxima Nova Rg"/>
            </a:endParaRPr>
          </a:p>
        </p:txBody>
      </p:sp>
      <p:pic>
        <p:nvPicPr>
          <p:cNvPr id="239" name="Picture 238" descr="observ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475921" y="187030"/>
            <a:ext cx="576000" cy="576000"/>
          </a:xfrm>
          <a:prstGeom prst="rect">
            <a:avLst/>
          </a:prstGeom>
        </p:spPr>
      </p:pic>
      <p:pic>
        <p:nvPicPr>
          <p:cNvPr id="240" name="Picture 239" descr="classify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44938" y="378268"/>
            <a:ext cx="575984" cy="576000"/>
          </a:xfrm>
          <a:prstGeom prst="rect">
            <a:avLst/>
          </a:prstGeom>
        </p:spPr>
      </p:pic>
      <p:pic>
        <p:nvPicPr>
          <p:cNvPr id="241" name="Picture 240" descr="recor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89150" y="744887"/>
            <a:ext cx="567062" cy="576000"/>
          </a:xfrm>
          <a:prstGeom prst="rect">
            <a:avLst/>
          </a:prstGeom>
        </p:spPr>
      </p:pic>
      <p:sp>
        <p:nvSpPr>
          <p:cNvPr id="162" name="object 162"/>
          <p:cNvSpPr txBox="1"/>
          <p:nvPr/>
        </p:nvSpPr>
        <p:spPr>
          <a:xfrm>
            <a:off x="9043999" y="453729"/>
            <a:ext cx="755015" cy="127635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Identify, classify and seek patterns.</a:t>
            </a:r>
            <a:endParaRPr sz="650">
              <a:latin typeface="Proxima Nova Rg"/>
              <a:cs typeface="Proxima Nova Rg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9104727" y="2361381"/>
            <a:ext cx="65011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Record and communicate findings.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8295342" y="378268"/>
            <a:ext cx="610235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Carry out simple tests.</a:t>
            </a:r>
            <a:endParaRPr sz="700">
              <a:latin typeface="Proxima Nova Rg"/>
              <a:cs typeface="Proxima Nova Rg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7643949" y="1905388"/>
            <a:ext cx="509270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Predict and help plan comparisons.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6838297" y="2445213"/>
            <a:ext cx="68008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66040" marR="7747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Ask relevant questions.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6128318" y="2376784"/>
            <a:ext cx="60706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Choose from familiar enquiry types.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4662533" y="1862187"/>
            <a:ext cx="60198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Predict using prior knowledge.</a:t>
            </a:r>
            <a:endParaRPr sz="700">
              <a:latin typeface="Proxima Nova Rg"/>
              <a:cs typeface="Proxima Nova Rg"/>
            </a:endParaRPr>
          </a:p>
        </p:txBody>
      </p:sp>
      <p:sp>
        <p:nvSpPr>
          <p:cNvPr id="169" name="object 169"/>
          <p:cNvSpPr txBox="1"/>
          <p:nvPr/>
        </p:nvSpPr>
        <p:spPr>
          <a:xfrm>
            <a:off x="3954944" y="1829326"/>
            <a:ext cx="632460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Gather, classify and record.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3244375" y="2430124"/>
            <a:ext cx="53276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Use tables, diagrams, keys and bar charts.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1" name="object 171"/>
          <p:cNvSpPr txBox="1"/>
          <p:nvPr/>
        </p:nvSpPr>
        <p:spPr>
          <a:xfrm>
            <a:off x="2507778" y="1600576"/>
            <a:ext cx="55943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Draw simple conclusions from evidence.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5424028" y="1928332"/>
            <a:ext cx="602615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Observe systematically; use standard units.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1039759" y="2522328"/>
            <a:ext cx="74866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Use secondary sources and report findings.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2404351" y="3270237"/>
            <a:ext cx="772795" cy="1028700"/>
          </a:xfrm>
          <a:prstGeom prst="rect">
            <a:avLst/>
          </a:prstGeom>
          <a:ln w="51079">
            <a:solidFill>
              <a:srgbClr val="8DC63F"/>
            </a:solidFill>
          </a:ln>
        </p:spPr>
        <p:txBody>
          <a:bodyPr vert="horz" wrap="square" lIns="6350" tIns="6350" rIns="6350" bIns="6350" rtlCol="0" anchor="ctr">
            <a:noAutofit/>
          </a:bodyPr>
          <a:lstStyle/>
          <a:p>
            <a:pPr marL="81280" marR="3429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3337676" y="3305385"/>
            <a:ext cx="47868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27305" marR="10795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Plan the variables.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3964550" y="3933747"/>
            <a:ext cx="673735" cy="55880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46990" marR="4191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Select equipment and units.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4709975" y="3334876"/>
            <a:ext cx="673735" cy="389113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49530" marR="52069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Observe systematically.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6230879" y="3971875"/>
            <a:ext cx="48514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Present data clearly.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6853120" y="3385332"/>
            <a:ext cx="680085" cy="259057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29845" marR="1905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Identify patterns.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7632646" y="3339083"/>
            <a:ext cx="598170" cy="351554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Conclude and predict.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8409232" y="4003872"/>
            <a:ext cx="542290" cy="345441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Improve and ask further questions.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796488" y="4480058"/>
            <a:ext cx="699770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Select reliable sources.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9077512" y="5383821"/>
            <a:ext cx="625589" cy="5435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Raise questions; select an enquiry.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8318593" y="4903302"/>
            <a:ext cx="647700" cy="330892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Identify variables; plan fair tests.</a:t>
            </a:r>
            <a:endParaRPr sz="600" dirty="0">
              <a:latin typeface="Proxima Nova Rg"/>
              <a:cs typeface="Proxima Nova Rg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7600846" y="5429067"/>
            <a:ext cx="620395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Measure accurately; repeat readings.</a:t>
            </a:r>
            <a:endParaRPr sz="700">
              <a:latin typeface="Proxima Nova Rg"/>
              <a:cs typeface="Proxima Nova Rg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5533170" y="4867479"/>
            <a:ext cx="666115" cy="380385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18669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Record complex data and graphs.</a:t>
            </a:r>
            <a:endParaRPr sz="600" dirty="0">
              <a:latin typeface="Proxima Nova Rg"/>
              <a:cs typeface="Proxima Nova Rg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4682391" y="4795981"/>
            <a:ext cx="641985" cy="389114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Plan validity, risk, repeats and limitations.</a:t>
            </a:r>
            <a:endParaRPr sz="600" dirty="0">
              <a:latin typeface="Proxima Nova Rg"/>
              <a:cs typeface="Proxima Nova Rg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3229646" y="4867479"/>
            <a:ext cx="673735" cy="385897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56515" marR="1397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 err="1">
                <a:solidFill>
                  <a:srgbClr val="000000"/>
                </a:solidFill>
                <a:latin typeface="Arial"/>
              </a:rPr>
              <a:t>Analyse</a:t>
            </a:r>
            <a:r>
              <a:rPr sz="600" b="0" dirty="0">
                <a:solidFill>
                  <a:srgbClr val="000000"/>
                </a:solidFill>
                <a:latin typeface="Arial"/>
              </a:rPr>
              <a:t> patterns, anomalies and causes.</a:t>
            </a:r>
            <a:endParaRPr sz="700" dirty="0">
              <a:latin typeface="Proxima Nova Rg"/>
              <a:cs typeface="Proxima Nova Rg"/>
            </a:endParaRPr>
          </a:p>
        </p:txBody>
      </p:sp>
      <p:grpSp>
        <p:nvGrpSpPr>
          <p:cNvPr id="190" name="object 190"/>
          <p:cNvGrpSpPr/>
          <p:nvPr/>
        </p:nvGrpSpPr>
        <p:grpSpPr>
          <a:xfrm>
            <a:off x="5633999" y="6309004"/>
            <a:ext cx="25400" cy="907415"/>
            <a:chOff x="5633999" y="6309004"/>
            <a:chExt cx="25400" cy="907415"/>
          </a:xfrm>
        </p:grpSpPr>
        <p:sp>
          <p:nvSpPr>
            <p:cNvPr id="191" name="object 191"/>
            <p:cNvSpPr/>
            <p:nvPr/>
          </p:nvSpPr>
          <p:spPr>
            <a:xfrm>
              <a:off x="5646699" y="6347632"/>
              <a:ext cx="0" cy="803910"/>
            </a:xfrm>
            <a:custGeom>
              <a:avLst/>
              <a:gdLst/>
              <a:ahLst/>
              <a:cxnLst/>
              <a:rect l="l" t="t" r="r" b="b"/>
              <a:pathLst>
                <a:path h="803909">
                  <a:moveTo>
                    <a:pt x="0" y="803833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633999" y="6309004"/>
              <a:ext cx="25400" cy="907415"/>
            </a:xfrm>
            <a:custGeom>
              <a:avLst/>
              <a:gdLst/>
              <a:ahLst/>
              <a:cxnLst/>
              <a:rect l="l" t="t" r="r" b="b"/>
              <a:pathLst>
                <a:path w="25400" h="907415">
                  <a:moveTo>
                    <a:pt x="25400" y="894321"/>
                  </a:moveTo>
                  <a:lnTo>
                    <a:pt x="21678" y="885342"/>
                  </a:lnTo>
                  <a:lnTo>
                    <a:pt x="12700" y="881621"/>
                  </a:lnTo>
                  <a:lnTo>
                    <a:pt x="3708" y="885342"/>
                  </a:lnTo>
                  <a:lnTo>
                    <a:pt x="0" y="894321"/>
                  </a:lnTo>
                  <a:lnTo>
                    <a:pt x="3708" y="903312"/>
                  </a:lnTo>
                  <a:lnTo>
                    <a:pt x="12700" y="907021"/>
                  </a:lnTo>
                  <a:lnTo>
                    <a:pt x="21678" y="903312"/>
                  </a:lnTo>
                  <a:lnTo>
                    <a:pt x="25400" y="894321"/>
                  </a:lnTo>
                  <a:close/>
                </a:path>
                <a:path w="25400" h="907415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2" name="Picture 241" descr="evidenc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799014" y="947206"/>
            <a:ext cx="576000" cy="576000"/>
          </a:xfrm>
          <a:prstGeom prst="rect">
            <a:avLst/>
          </a:prstGeom>
        </p:spPr>
      </p:pic>
      <p:pic>
        <p:nvPicPr>
          <p:cNvPr id="243" name="Picture 242" descr="classify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093809" y="631431"/>
            <a:ext cx="576000" cy="576000"/>
          </a:xfrm>
          <a:prstGeom prst="rect">
            <a:avLst/>
          </a:prstGeom>
        </p:spPr>
      </p:pic>
      <p:pic>
        <p:nvPicPr>
          <p:cNvPr id="244" name="Picture 243" descr="recor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015288" y="1804648"/>
            <a:ext cx="576016" cy="576000"/>
          </a:xfrm>
          <a:prstGeom prst="rect">
            <a:avLst/>
          </a:prstGeom>
        </p:spPr>
      </p:pic>
      <p:pic>
        <p:nvPicPr>
          <p:cNvPr id="245" name="Picture 244" descr="plan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27088" y="1829326"/>
            <a:ext cx="576000" cy="576000"/>
          </a:xfrm>
          <a:prstGeom prst="rect">
            <a:avLst/>
          </a:prstGeom>
        </p:spPr>
      </p:pic>
      <p:pic>
        <p:nvPicPr>
          <p:cNvPr id="246" name="Picture 245" descr="predict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599499" y="2201533"/>
            <a:ext cx="576002" cy="576000"/>
          </a:xfrm>
          <a:prstGeom prst="rect">
            <a:avLst/>
          </a:prstGeom>
        </p:spPr>
      </p:pic>
      <p:pic>
        <p:nvPicPr>
          <p:cNvPr id="247" name="Picture 246" descr="predict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675238" y="2196313"/>
            <a:ext cx="576000" cy="576000"/>
          </a:xfrm>
          <a:prstGeom prst="rect">
            <a:avLst/>
          </a:prstGeom>
        </p:spPr>
      </p:pic>
      <p:pic>
        <p:nvPicPr>
          <p:cNvPr id="248" name="Picture 247" descr="conclusion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475928" y="2098525"/>
            <a:ext cx="575986" cy="576000"/>
          </a:xfrm>
          <a:prstGeom prst="rect">
            <a:avLst/>
          </a:prstGeom>
        </p:spPr>
      </p:pic>
      <p:pic>
        <p:nvPicPr>
          <p:cNvPr id="249" name="Picture 248" descr="chart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86851" y="1856148"/>
            <a:ext cx="575984" cy="576000"/>
          </a:xfrm>
          <a:prstGeom prst="rect">
            <a:avLst/>
          </a:prstGeom>
        </p:spPr>
      </p:pic>
      <p:pic>
        <p:nvPicPr>
          <p:cNvPr id="250" name="Picture 249" descr="classify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35110" y="2229764"/>
            <a:ext cx="576018" cy="576000"/>
          </a:xfrm>
          <a:prstGeom prst="rect">
            <a:avLst/>
          </a:prstGeom>
        </p:spPr>
      </p:pic>
      <p:pic>
        <p:nvPicPr>
          <p:cNvPr id="251" name="Picture 250" descr="measure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388224" y="2227057"/>
            <a:ext cx="575984" cy="576000"/>
          </a:xfrm>
          <a:prstGeom prst="rect">
            <a:avLst/>
          </a:prstGeom>
        </p:spPr>
      </p:pic>
      <p:pic>
        <p:nvPicPr>
          <p:cNvPr id="252" name="Picture 251" descr="source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020873" y="3005156"/>
            <a:ext cx="575986" cy="576000"/>
          </a:xfrm>
          <a:prstGeom prst="rect">
            <a:avLst/>
          </a:prstGeom>
        </p:spPr>
      </p:pic>
      <p:pic>
        <p:nvPicPr>
          <p:cNvPr id="253" name="Picture 252" descr="measure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68071" y="3444467"/>
            <a:ext cx="576016" cy="576000"/>
          </a:xfrm>
          <a:prstGeom prst="rect">
            <a:avLst/>
          </a:prstGeom>
        </p:spPr>
      </p:pic>
      <p:pic>
        <p:nvPicPr>
          <p:cNvPr id="254" name="Picture 253" descr="improve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330257" y="3414874"/>
            <a:ext cx="576016" cy="576000"/>
          </a:xfrm>
          <a:prstGeom prst="rect">
            <a:avLst/>
          </a:prstGeom>
        </p:spPr>
      </p:pic>
      <p:pic>
        <p:nvPicPr>
          <p:cNvPr id="255" name="Picture 254" descr="analyse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244375" y="5240396"/>
            <a:ext cx="576007" cy="576000"/>
          </a:xfrm>
          <a:prstGeom prst="rect">
            <a:avLst/>
          </a:prstGeom>
        </p:spPr>
      </p:pic>
      <p:pic>
        <p:nvPicPr>
          <p:cNvPr id="256" name="Picture 255" descr="question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12802" y="3357747"/>
            <a:ext cx="575986" cy="576000"/>
          </a:xfrm>
          <a:prstGeom prst="rect">
            <a:avLst/>
          </a:prstGeom>
        </p:spPr>
      </p:pic>
      <p:pic>
        <p:nvPicPr>
          <p:cNvPr id="257" name="Picture 256" descr="question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93809" y="4902466"/>
            <a:ext cx="576000" cy="576000"/>
          </a:xfrm>
          <a:prstGeom prst="rect">
            <a:avLst/>
          </a:prstGeom>
        </p:spPr>
      </p:pic>
      <p:pic>
        <p:nvPicPr>
          <p:cNvPr id="258" name="Picture 257" descr="measure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50733" y="4902466"/>
            <a:ext cx="576000" cy="576000"/>
          </a:xfrm>
          <a:prstGeom prst="rect">
            <a:avLst/>
          </a:prstGeom>
        </p:spPr>
      </p:pic>
      <p:pic>
        <p:nvPicPr>
          <p:cNvPr id="259" name="Picture 258" descr="improve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75414" y="5256223"/>
            <a:ext cx="576006" cy="576000"/>
          </a:xfrm>
          <a:prstGeom prst="rect">
            <a:avLst/>
          </a:prstGeom>
        </p:spPr>
      </p:pic>
      <p:sp>
        <p:nvSpPr>
          <p:cNvPr id="211" name="object 211"/>
          <p:cNvSpPr txBox="1"/>
          <p:nvPr/>
        </p:nvSpPr>
        <p:spPr>
          <a:xfrm>
            <a:off x="1614401" y="3856790"/>
            <a:ext cx="75755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Select an enquiry, including fair tests.</a:t>
            </a:r>
            <a:endParaRPr sz="700" dirty="0">
              <a:latin typeface="Proxima Nova Rg"/>
              <a:cs typeface="Proxima Nova Rg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6838932" y="4885000"/>
            <a:ext cx="679450" cy="34544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38735" marR="50165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Interpret, conclude and evaluate trust.</a:t>
            </a:r>
            <a:endParaRPr sz="650" dirty="0">
              <a:latin typeface="Proxima Nova Rg"/>
              <a:cs typeface="Proxima Nova Rg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1844116" y="5264665"/>
            <a:ext cx="675005" cy="66548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86995" marR="5080" indent="-7493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Use evidence; evaluate sources.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60" name="Picture 259" descr="question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59577" y="341808"/>
            <a:ext cx="576000" cy="576000"/>
          </a:xfrm>
          <a:prstGeom prst="rect">
            <a:avLst/>
          </a:prstGeom>
        </p:spPr>
      </p:pic>
      <p:pic>
        <p:nvPicPr>
          <p:cNvPr id="261" name="Picture 260" descr="measure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565548" y="697382"/>
            <a:ext cx="584964" cy="576000"/>
          </a:xfrm>
          <a:prstGeom prst="rect">
            <a:avLst/>
          </a:prstGeom>
        </p:spPr>
      </p:pic>
      <p:pic>
        <p:nvPicPr>
          <p:cNvPr id="262" name="Picture 261" descr="question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59505" y="1856148"/>
            <a:ext cx="576015" cy="576000"/>
          </a:xfrm>
          <a:prstGeom prst="rect">
            <a:avLst/>
          </a:prstGeom>
        </p:spPr>
      </p:pic>
      <p:pic>
        <p:nvPicPr>
          <p:cNvPr id="263" name="Picture 262" descr="plan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757124" y="3364763"/>
            <a:ext cx="575984" cy="576000"/>
          </a:xfrm>
          <a:prstGeom prst="rect">
            <a:avLst/>
          </a:prstGeom>
        </p:spPr>
      </p:pic>
      <p:pic>
        <p:nvPicPr>
          <p:cNvPr id="264" name="Picture 263" descr="source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747624" y="4079934"/>
            <a:ext cx="576034" cy="576000"/>
          </a:xfrm>
          <a:prstGeom prst="rect">
            <a:avLst/>
          </a:prstGeom>
        </p:spPr>
      </p:pic>
      <p:pic>
        <p:nvPicPr>
          <p:cNvPr id="220" name="object 22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54697" y="5611990"/>
            <a:ext cx="1281099" cy="1281099"/>
          </a:xfrm>
          <a:prstGeom prst="rect">
            <a:avLst/>
          </a:prstGeom>
        </p:spPr>
      </p:pic>
      <p:sp>
        <p:nvSpPr>
          <p:cNvPr id="221" name="object 221"/>
          <p:cNvSpPr txBox="1"/>
          <p:nvPr/>
        </p:nvSpPr>
        <p:spPr>
          <a:xfrm>
            <a:off x="2155400" y="6419038"/>
            <a:ext cx="3413760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2200" spc="-10" dirty="0">
                <a:latin typeface="LuloCleanOne-Bold"/>
                <a:cs typeface="LuloCleanOne-Bold"/>
              </a:rPr>
              <a:t>W</a:t>
            </a:r>
            <a:r>
              <a:rPr sz="2200" spc="-10" dirty="0" err="1">
                <a:latin typeface="LuloCleanOne-Bold"/>
                <a:cs typeface="LuloCleanOne-Bold"/>
              </a:rPr>
              <a:t>orking</a:t>
            </a:r>
            <a:r>
              <a:rPr sz="2200" spc="-10" dirty="0">
                <a:latin typeface="LuloCleanOne-Bold"/>
                <a:cs typeface="LuloCleanOne-Bold"/>
              </a:rPr>
              <a:t> </a:t>
            </a:r>
            <a:r>
              <a:rPr lang="en-GB" sz="2200" spc="-10" dirty="0">
                <a:latin typeface="LuloCleanOne-Bold"/>
                <a:cs typeface="LuloCleanOne-Bold"/>
              </a:rPr>
              <a:t>S</a:t>
            </a:r>
            <a:r>
              <a:rPr sz="2200" spc="-45" dirty="0" err="1">
                <a:latin typeface="LuloCleanOne-Bold"/>
                <a:cs typeface="LuloCleanOne-Bold"/>
              </a:rPr>
              <a:t>cientifically</a:t>
            </a:r>
            <a:endParaRPr sz="2200" dirty="0">
              <a:latin typeface="LuloCleanOne-Bold"/>
              <a:cs typeface="LuloCleanOne-Bold"/>
            </a:endParaRPr>
          </a:p>
        </p:txBody>
      </p:sp>
      <p:pic>
        <p:nvPicPr>
          <p:cNvPr id="265" name="Picture 264" descr="predict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28606" y="691197"/>
            <a:ext cx="576000" cy="576000"/>
          </a:xfrm>
          <a:prstGeom prst="rect">
            <a:avLst/>
          </a:prstGeom>
        </p:spPr>
      </p:pic>
      <p:sp>
        <p:nvSpPr>
          <p:cNvPr id="223" name="object 223"/>
          <p:cNvSpPr txBox="1"/>
          <p:nvPr/>
        </p:nvSpPr>
        <p:spPr>
          <a:xfrm>
            <a:off x="4006372" y="1005476"/>
            <a:ext cx="482600" cy="23876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Identify and classify.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66" name="Picture 265" descr="evidenc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675238" y="369722"/>
            <a:ext cx="576000" cy="576000"/>
          </a:xfrm>
          <a:prstGeom prst="rect">
            <a:avLst/>
          </a:prstGeom>
        </p:spPr>
      </p:pic>
      <p:pic>
        <p:nvPicPr>
          <p:cNvPr id="267" name="Picture 266" descr="test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288998" y="655205"/>
            <a:ext cx="584977" cy="576000"/>
          </a:xfrm>
          <a:prstGeom prst="rect">
            <a:avLst/>
          </a:prstGeom>
        </p:spPr>
      </p:pic>
      <p:pic>
        <p:nvPicPr>
          <p:cNvPr id="268" name="Picture 267" descr="variables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261216" y="3714658"/>
            <a:ext cx="552205" cy="549166"/>
          </a:xfrm>
          <a:prstGeom prst="rect">
            <a:avLst/>
          </a:prstGeom>
        </p:spPr>
      </p:pic>
      <p:pic>
        <p:nvPicPr>
          <p:cNvPr id="269" name="Picture 268" descr="observ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709982" y="3722937"/>
            <a:ext cx="578218" cy="576000"/>
          </a:xfrm>
          <a:prstGeom prst="rect">
            <a:avLst/>
          </a:prstGeom>
        </p:spPr>
      </p:pic>
      <p:sp>
        <p:nvSpPr>
          <p:cNvPr id="228" name="object 228"/>
          <p:cNvSpPr txBox="1"/>
          <p:nvPr/>
        </p:nvSpPr>
        <p:spPr>
          <a:xfrm>
            <a:off x="5463706" y="3408434"/>
            <a:ext cx="549275" cy="405079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270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Communicate scientifically.</a:t>
            </a:r>
            <a:endParaRPr sz="700" dirty="0">
              <a:latin typeface="Proxima Nova Rg"/>
              <a:cs typeface="Proxima Nova Rg"/>
            </a:endParaRPr>
          </a:p>
        </p:txBody>
      </p:sp>
      <p:pic>
        <p:nvPicPr>
          <p:cNvPr id="270" name="Picture 269" descr="report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447516" y="3765852"/>
            <a:ext cx="576000" cy="576000"/>
          </a:xfrm>
          <a:prstGeom prst="rect">
            <a:avLst/>
          </a:prstGeom>
        </p:spPr>
      </p:pic>
      <p:pic>
        <p:nvPicPr>
          <p:cNvPr id="271" name="Picture 270" descr="chart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155512" y="3399727"/>
            <a:ext cx="584989" cy="576000"/>
          </a:xfrm>
          <a:prstGeom prst="rect">
            <a:avLst/>
          </a:prstGeom>
        </p:spPr>
      </p:pic>
      <p:pic>
        <p:nvPicPr>
          <p:cNvPr id="272" name="Picture 271" descr="pattern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905312" y="3732910"/>
            <a:ext cx="575982" cy="576000"/>
          </a:xfrm>
          <a:prstGeom prst="rect">
            <a:avLst/>
          </a:prstGeom>
        </p:spPr>
      </p:pic>
      <p:pic>
        <p:nvPicPr>
          <p:cNvPr id="273" name="Picture 272" descr="conclusion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633634" y="3727639"/>
            <a:ext cx="578236" cy="576000"/>
          </a:xfrm>
          <a:prstGeom prst="rect">
            <a:avLst/>
          </a:prstGeom>
        </p:spPr>
      </p:pic>
      <p:pic>
        <p:nvPicPr>
          <p:cNvPr id="274" name="Picture 273" descr="recor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896422" y="5256223"/>
            <a:ext cx="573468" cy="576000"/>
          </a:xfrm>
          <a:prstGeom prst="rect">
            <a:avLst/>
          </a:prstGeom>
        </p:spPr>
      </p:pic>
      <p:sp>
        <p:nvSpPr>
          <p:cNvPr id="234" name="object 234"/>
          <p:cNvSpPr txBox="1"/>
          <p:nvPr/>
        </p:nvSpPr>
        <p:spPr>
          <a:xfrm>
            <a:off x="3934307" y="4924147"/>
            <a:ext cx="673735" cy="32923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27305" marR="15875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Choose precision; record complex data.</a:t>
            </a:r>
            <a:endParaRPr sz="600" dirty="0">
              <a:latin typeface="Proxima Nova Rg"/>
              <a:cs typeface="Proxima Nova Rg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2537126" y="4769518"/>
            <a:ext cx="680085" cy="339674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15240" marR="508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sz="600" b="0" dirty="0">
                <a:solidFill>
                  <a:srgbClr val="000000"/>
                </a:solidFill>
                <a:latin typeface="Arial"/>
              </a:rPr>
              <a:t>Evaluate confidence and further work.</a:t>
            </a:r>
            <a:endParaRPr sz="600" dirty="0">
              <a:latin typeface="Proxima Nova Rg"/>
              <a:cs typeface="Proxima Nova Rg"/>
            </a:endParaRPr>
          </a:p>
        </p:txBody>
      </p:sp>
      <p:pic>
        <p:nvPicPr>
          <p:cNvPr id="275" name="Picture 274" descr="evidenc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28958" y="4885000"/>
            <a:ext cx="615715" cy="576000"/>
          </a:xfrm>
          <a:prstGeom prst="rect">
            <a:avLst/>
          </a:prstGeom>
        </p:spPr>
      </p:pic>
      <p:pic>
        <p:nvPicPr>
          <p:cNvPr id="237" name="Picture 236">
            <a:extLst>
              <a:ext uri="{FF2B5EF4-FFF2-40B4-BE49-F238E27FC236}">
                <a16:creationId xmlns:a16="http://schemas.microsoft.com/office/drawing/2014/main" id="{F11FB2F6-4E63-47F6-25A0-E7E9E78840B7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44680" y="1305765"/>
            <a:ext cx="1122951" cy="1238469"/>
          </a:xfrm>
          <a:prstGeom prst="rect">
            <a:avLst/>
          </a:prstGeom>
        </p:spPr>
      </p:pic>
      <p:sp>
        <p:nvSpPr>
          <p:cNvPr id="148" name="object 211">
            <a:extLst>
              <a:ext uri="{FF2B5EF4-FFF2-40B4-BE49-F238E27FC236}">
                <a16:creationId xmlns:a16="http://schemas.microsoft.com/office/drawing/2014/main" id="{101C85D9-97DF-7873-6AC5-13B5E7948DE9}"/>
              </a:ext>
            </a:extLst>
          </p:cNvPr>
          <p:cNvSpPr txBox="1"/>
          <p:nvPr/>
        </p:nvSpPr>
        <p:spPr>
          <a:xfrm>
            <a:off x="2507639" y="3918535"/>
            <a:ext cx="757555" cy="452120"/>
          </a:xfrm>
          <a:prstGeom prst="rect">
            <a:avLst/>
          </a:prstGeom>
        </p:spPr>
        <p:txBody>
          <a:bodyPr vert="horz" wrap="square" lIns="6350" tIns="6350" rIns="6350" bIns="6350" rtlCol="0" anchor="ctr">
            <a:noAutofit/>
          </a:bodyPr>
          <a:lstStyle/>
          <a:p>
            <a:pPr marL="81280" marR="34290"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600" b="0" dirty="0">
                <a:solidFill>
                  <a:srgbClr val="000000"/>
                </a:solidFill>
                <a:latin typeface="Arial"/>
              </a:rPr>
              <a:t>Questioning.</a:t>
            </a:r>
            <a:endParaRPr lang="en-GB" sz="700" dirty="0">
              <a:latin typeface="Proxima Nova Rg"/>
              <a:cs typeface="Proxima Nova Rg"/>
            </a:endParaRPr>
          </a:p>
        </p:txBody>
      </p:sp>
      <p:pic>
        <p:nvPicPr>
          <p:cNvPr id="159" name="Picture 158" descr="variables.png">
            <a:extLst>
              <a:ext uri="{FF2B5EF4-FFF2-40B4-BE49-F238E27FC236}">
                <a16:creationId xmlns:a16="http://schemas.microsoft.com/office/drawing/2014/main" id="{98F02B12-1A82-687F-D515-284B6C9E6A37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350759" y="5325809"/>
            <a:ext cx="552205" cy="549166"/>
          </a:xfrm>
          <a:prstGeom prst="rect">
            <a:avLst/>
          </a:prstGeom>
        </p:spPr>
      </p:pic>
      <p:pic>
        <p:nvPicPr>
          <p:cNvPr id="160" name="Picture 159" descr="chart.png">
            <a:extLst>
              <a:ext uri="{FF2B5EF4-FFF2-40B4-BE49-F238E27FC236}">
                <a16:creationId xmlns:a16="http://schemas.microsoft.com/office/drawing/2014/main" id="{9F2DE6B4-0E12-6A2D-8CCE-DDD391C5C8E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418496" y="5240396"/>
            <a:ext cx="584989" cy="576000"/>
          </a:xfrm>
          <a:prstGeom prst="rect">
            <a:avLst/>
          </a:prstGeom>
        </p:spPr>
      </p:pic>
      <p:pic>
        <p:nvPicPr>
          <p:cNvPr id="161" name="Picture 160" descr="question.png">
            <a:extLst>
              <a:ext uri="{FF2B5EF4-FFF2-40B4-BE49-F238E27FC236}">
                <a16:creationId xmlns:a16="http://schemas.microsoft.com/office/drawing/2014/main" id="{F8130039-6685-913C-E4A6-77A4EBC0BEF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01144" y="5185095"/>
            <a:ext cx="576000" cy="576000"/>
          </a:xfrm>
          <a:prstGeom prst="rect">
            <a:avLst/>
          </a:prstGeom>
        </p:spPr>
      </p:pic>
      <p:pic>
        <p:nvPicPr>
          <p:cNvPr id="193" name="Picture 192" descr="record.png">
            <a:extLst>
              <a:ext uri="{FF2B5EF4-FFF2-40B4-BE49-F238E27FC236}">
                <a16:creationId xmlns:a16="http://schemas.microsoft.com/office/drawing/2014/main" id="{F49711E7-F6DA-158F-EA7C-13705610BBD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28417" y="5145538"/>
            <a:ext cx="573468" cy="5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B8D1049C907A43B9076E42251A214E" ma:contentTypeVersion="25" ma:contentTypeDescription="Create a new document." ma:contentTypeScope="" ma:versionID="366e960768c25dc30804d72adff6b73c">
  <xsd:schema xmlns:xsd="http://www.w3.org/2001/XMLSchema" xmlns:xs="http://www.w3.org/2001/XMLSchema" xmlns:p="http://schemas.microsoft.com/office/2006/metadata/properties" xmlns:ns1="http://schemas.microsoft.com/sharepoint/v3" xmlns:ns2="e09d7e67-2c89-4a82-b064-15c58d415fdd" xmlns:ns3="ee017583-9929-48b6-a040-67954c603aab" targetNamespace="http://schemas.microsoft.com/office/2006/metadata/properties" ma:root="true" ma:fieldsID="e8a817c3b5b35410381b93e9c863b8d9" ns1:_="" ns2:_="" ns3:_="">
    <xsd:import namespace="http://schemas.microsoft.com/sharepoint/v3"/>
    <xsd:import namespace="e09d7e67-2c89-4a82-b064-15c58d415fdd"/>
    <xsd:import namespace="ee017583-9929-48b6-a040-67954c603aab"/>
    <xsd:element name="properties">
      <xsd:complexType>
        <xsd:sequence>
          <xsd:element name="documentManagement">
            <xsd:complexType>
              <xsd:all>
                <xsd:element ref="ns2:CloudMigratorOriginId" minOccurs="0"/>
                <xsd:element ref="ns2:FileHash" minOccurs="0"/>
                <xsd:element ref="ns2:CloudMigratorVersion" minOccurs="0"/>
                <xsd:element ref="ns2:UniqueSourceRef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_Flow_SignoffStatu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d7e67-2c89-4a82-b064-15c58d415fdd" elementFormDefault="qualified">
    <xsd:import namespace="http://schemas.microsoft.com/office/2006/documentManagement/types"/>
    <xsd:import namespace="http://schemas.microsoft.com/office/infopath/2007/PartnerControls"/>
    <xsd:element name="CloudMigratorOriginId" ma:index="8" nillable="true" ma:displayName="CloudMigratorOriginId" ma:internalName="CloudMigratorOriginId">
      <xsd:simpleType>
        <xsd:restriction base="dms:Note">
          <xsd:maxLength value="255"/>
        </xsd:restriction>
      </xsd:simpleType>
    </xsd:element>
    <xsd:element name="FileHash" ma:index="9" nillable="true" ma:displayName="FileHash" ma:internalName="FileHash">
      <xsd:simpleType>
        <xsd:restriction base="dms:Note">
          <xsd:maxLength value="255"/>
        </xsd:restriction>
      </xsd:simpleType>
    </xsd:element>
    <xsd:element name="CloudMigratorVersion" ma:index="10" nillable="true" ma:displayName="CloudMigratorVersion" ma:internalName="CloudMigratorVersion">
      <xsd:simpleType>
        <xsd:restriction base="dms:Note">
          <xsd:maxLength value="255"/>
        </xsd:restriction>
      </xsd:simpleType>
    </xsd:element>
    <xsd:element name="UniqueSourceRef" ma:index="11" nillable="true" ma:displayName="UniqueSourceRef" ma:internalName="UniqueSourceRef">
      <xsd:simpleType>
        <xsd:restriction base="dms:Note">
          <xsd:maxLength value="255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bf1f259-f2de-4036-86cb-ef81a918e4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017583-9929-48b6-a040-67954c603aab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b1782b3-f7e0-4934-b95e-1928e38efac9}" ma:internalName="TaxCatchAll" ma:showField="CatchAllData" ma:web="ee017583-9929-48b6-a040-67954c603a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e09d7e67-2c89-4a82-b064-15c58d415fdd" xsi:nil="true"/>
    <FileHash xmlns="e09d7e67-2c89-4a82-b064-15c58d415fdd" xsi:nil="true"/>
    <TaxCatchAll xmlns="ee017583-9929-48b6-a040-67954c603aab" xsi:nil="true"/>
    <CloudMigratorVersion xmlns="e09d7e67-2c89-4a82-b064-15c58d415fdd" xsi:nil="true"/>
    <UniqueSourceRef xmlns="e09d7e67-2c89-4a82-b064-15c58d415fdd" xsi:nil="true"/>
    <CloudMigratorOriginId xmlns="e09d7e67-2c89-4a82-b064-15c58d415fdd" xsi:nil="true"/>
    <lcf76f155ced4ddcb4097134ff3c332f xmlns="e09d7e67-2c89-4a82-b064-15c58d415fdd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CB3588-3BD9-4503-AF65-D50998055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09d7e67-2c89-4a82-b064-15c58d415fdd"/>
    <ds:schemaRef ds:uri="ee017583-9929-48b6-a040-67954c603a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C2A855-69AF-4376-AE0A-A10B11DF4ED7}">
  <ds:schemaRefs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e09d7e67-2c89-4a82-b064-15c58d415fdd"/>
    <ds:schemaRef ds:uri="http://purl.org/dc/elements/1.1/"/>
    <ds:schemaRef ds:uri="ee017583-9929-48b6-a040-67954c603aab"/>
    <ds:schemaRef ds:uri="http://schemas.openxmlformats.org/package/2006/metadata/core-properties"/>
    <ds:schemaRef ds:uri="http://schemas.microsoft.com/office/infopath/2007/PartnerControl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1A491B3-D6AF-4CE9-B9EA-1243B4F85A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249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LuloCleanOne-Bold</vt:lpstr>
      <vt:lpstr>Proxima Nova Rg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 Harman</dc:creator>
  <cp:lastModifiedBy>Mr A Waldeck</cp:lastModifiedBy>
  <cp:revision>3</cp:revision>
  <cp:lastPrinted>2024-03-27T12:23:24Z</cp:lastPrinted>
  <dcterms:created xsi:type="dcterms:W3CDTF">2023-02-21T12:57:42Z</dcterms:created>
  <dcterms:modified xsi:type="dcterms:W3CDTF">2026-10-07T08:19:06Z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Creator">
    <vt:lpwstr>Adobe InDesign 18.0 (Macintosh)</vt:lpwstr>
  </property>
  <property fmtid="{D5CDD505-2E9C-101B-9397-08002B2CF9AE}" pid="4" name="LastSaved">
    <vt:filetime>2023-02-21T00:00:00Z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0x010100B7B8D1049C907A43B9076E42251A214E</vt:lpwstr>
  </property>
  <property fmtid="{D5CDD505-2E9C-101B-9397-08002B2CF9AE}" pid="7" name="MediaServiceImageTags">
    <vt:lpwstr/>
  </property>
</Properties>
</file>