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76" r:id="rId5"/>
    <p:sldId id="259" r:id="rId6"/>
    <p:sldId id="264" r:id="rId7"/>
    <p:sldId id="260" r:id="rId8"/>
    <p:sldId id="261" r:id="rId9"/>
    <p:sldId id="262" r:id="rId10"/>
    <p:sldId id="263" r:id="rId11"/>
    <p:sldId id="265" r:id="rId12"/>
    <p:sldId id="266" r:id="rId13"/>
    <p:sldId id="282" r:id="rId14"/>
    <p:sldId id="267" r:id="rId15"/>
    <p:sldId id="278" r:id="rId16"/>
    <p:sldId id="268" r:id="rId17"/>
    <p:sldId id="269" r:id="rId18"/>
    <p:sldId id="270" r:id="rId19"/>
    <p:sldId id="271" r:id="rId20"/>
    <p:sldId id="272" r:id="rId21"/>
    <p:sldId id="275" r:id="rId22"/>
    <p:sldId id="280" r:id="rId23"/>
    <p:sldId id="281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CDD28-8902-4325-8977-92F4F8DAA993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E86A-9E90-4977-BE27-FF84B885E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3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FF4067-4AF2-4E3C-8BB2-3FC05F141C62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489B5A-C6E9-47FA-9B16-B8B20AF923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Addition Workshop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KEEP CALM AND LOVE MATHS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18635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1653"/>
            <a:ext cx="3680937" cy="68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29" y="1406834"/>
            <a:ext cx="3351789" cy="126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29" y="2960746"/>
            <a:ext cx="332526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www.magicalmaths.org/wp-content/uploads/2012/11/Maths_image_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68951"/>
            <a:ext cx="3448286" cy="361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3240360" cy="190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3240360" cy="72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00396"/>
            <a:ext cx="3161579" cy="86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6"/>
            <a:ext cx="324036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4499992" y="1412776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44208" y="476672"/>
            <a:ext cx="2540915" cy="147732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137 + 249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100 + 200 = 300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30 + 40 = 70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7 + 9 = 16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300 + 70 + 16 = 386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2060848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74 + 99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74 + 100 = 174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174 – 1 = 173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99992" y="2525162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1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39952" y="2492896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56" y="65987"/>
            <a:ext cx="2952329" cy="314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56176" y="1569566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15 + 16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15 + 15 = 30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30 + 1 = 31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15" y="2564904"/>
            <a:ext cx="300164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9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might you solve these problems now?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8 + 9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38 + 23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137 + 248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4.3 + 2.9 =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nx.org/resources/cbcf1d41a062e54586290e942fd58d61/003_maths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703687" cy="327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434" y="375047"/>
            <a:ext cx="703590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anose="030F0702030302020204" pitchFamily="66" charset="0"/>
              </a:rPr>
              <a:t>Written Methods</a:t>
            </a:r>
            <a:endParaRPr lang="en-US" sz="6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564904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4643"/>
              <a:gd name="adj2" fmla="val 49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might you solve these problems?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48 + 94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238 + 381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1649 + 1860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4.36 + 2.94 =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94" y="2348880"/>
            <a:ext cx="918051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1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Users\sarahparker.BIERTONC.000\Local Settings\Temporary Internet Files\Content.IE5\1YH2DT4J\MC9001993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23" y="382888"/>
            <a:ext cx="2666246" cy="16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35" y="2348880"/>
            <a:ext cx="858314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www.schooljotter.com/imagefolders/frithwood/galleryImages/clipart/math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289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132856"/>
            <a:ext cx="858044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3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C:\Users\sarahparker.BIERTONC.000\Local Settings\Temporary Internet Files\Content.IE5\OPILIUIG\MC9002862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9139"/>
            <a:ext cx="1817827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6" y="2293700"/>
            <a:ext cx="859574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69828" y="40466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4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 descr="C:\Users\sarahparker.BIERTONC.000\Local Settings\Temporary Internet Files\Content.IE5\KPKZ06TI\MC9000555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6681"/>
            <a:ext cx="2232248" cy="20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0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2276872"/>
            <a:ext cx="7520940" cy="3579849"/>
          </a:xfrm>
        </p:spPr>
        <p:txBody>
          <a:bodyPr>
            <a:normAutofit/>
          </a:bodyPr>
          <a:lstStyle/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What might it mean?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Are there any other words we can use for this process?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9218" name="Picture 2" descr="https://encrypted-tbn3.gstatic.com/images?q=tbn:ANd9GcQuGNbiO3wsEXnwZ0k17YfkoxdJetsFdCghQZTehFbENgkUPX1-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272808" cy="24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36912"/>
            <a:ext cx="89967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5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 descr="C:\Users\sarahparker.BIERTONC.000\Local Settings\Temporary Internet Files\Content.IE5\OPILIUIG\MC9002371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2726"/>
            <a:ext cx="2187921" cy="1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2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76593"/>
            <a:ext cx="9073008" cy="162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77856" y="764704"/>
            <a:ext cx="209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172" name="Picture 4" descr="http://www.11plusforparents.co.uk/Maths/images/ad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724" y="46037"/>
            <a:ext cx="29432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8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21082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1475656" y="8174"/>
            <a:ext cx="7668344" cy="4428938"/>
          </a:xfrm>
          <a:prstGeom prst="cloudCallout">
            <a:avLst>
              <a:gd name="adj1" fmla="val -44941"/>
              <a:gd name="adj2" fmla="val 424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23060" y="692696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might you solve these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problems now?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48 + 94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238 + 381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1649 + 1860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4.36 + 2.94 =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836712"/>
            <a:ext cx="84249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Any questions?</a:t>
            </a:r>
            <a:endParaRPr 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218" name="Picture 2" descr="C:\Users\sarahparker.BIERTONC.000\Local Settings\Temporary Internet Files\Content.IE5\OPILIUIG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943" y="2406372"/>
            <a:ext cx="2040145" cy="24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3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2780928"/>
            <a:ext cx="186020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3492833"/>
          </a:xfrm>
          <a:prstGeom prst="cloudCallout">
            <a:avLst>
              <a:gd name="adj1" fmla="val -34482"/>
              <a:gd name="adj2" fmla="val 690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many methods of addition do you know?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Can you explain them to someone else?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BdT/6jo/BdT6joji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2049"/>
            <a:ext cx="1593095" cy="18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39552" y="8174"/>
            <a:ext cx="8568952" cy="4068898"/>
          </a:xfrm>
          <a:prstGeom prst="cloudCallout">
            <a:avLst>
              <a:gd name="adj1" fmla="val -3934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641239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How might you solve these problems?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8 + 9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38 + 23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137 + 248 =</a:t>
            </a:r>
          </a:p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4.3 + 2.9 =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ransum.org/Software/SW/Starter_of_the_day/Images/notice_no_calcula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2141853"/>
            <a:ext cx="181411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3468" y="2511405"/>
            <a:ext cx="7520940" cy="2016224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Should be quick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Comic Sans MS" panose="030F0702030302020204" pitchFamily="66" charset="0"/>
              </a:rPr>
              <a:t>Can be done using jottings</a:t>
            </a:r>
          </a:p>
        </p:txBody>
      </p:sp>
      <p:pic>
        <p:nvPicPr>
          <p:cNvPr id="1026" name="Picture 2" descr="http://www.transum.org/Software/SW/Starter_of_the_day/Images/Titles/BannerMental%20Metho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" y="332656"/>
            <a:ext cx="904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1oRJhhf--5WEgSJm9g5crJkHU5lPC-a71X5YPF0kApuN_3zwJ5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511405"/>
            <a:ext cx="16383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3659" y="2486804"/>
            <a:ext cx="7520940" cy="2016224"/>
          </a:xfrm>
        </p:spPr>
        <p:txBody>
          <a:bodyPr>
            <a:normAutofit/>
          </a:bodyPr>
          <a:lstStyle/>
          <a:p>
            <a:pPr marL="0" indent="0" algn="ctr"/>
            <a:r>
              <a:rPr lang="en-GB" sz="3000" dirty="0" smtClean="0">
                <a:latin typeface="Comic Sans MS" panose="030F0702030302020204" pitchFamily="66" charset="0"/>
              </a:rPr>
              <a:t>MENTAL MATHS TEST!</a:t>
            </a:r>
          </a:p>
          <a:p>
            <a:pPr marL="0" indent="0" algn="ctr"/>
            <a:r>
              <a:rPr lang="en-GB" sz="3000" dirty="0" smtClean="0">
                <a:latin typeface="Comic Sans MS" panose="030F0702030302020204" pitchFamily="66" charset="0"/>
              </a:rPr>
              <a:t>How well would you do</a:t>
            </a:r>
          </a:p>
          <a:p>
            <a:pPr marL="0" indent="0" algn="ctr"/>
            <a:r>
              <a:rPr lang="en-GB" sz="3000" dirty="0" smtClean="0">
                <a:latin typeface="Comic Sans MS" panose="030F0702030302020204" pitchFamily="66" charset="0"/>
              </a:rPr>
              <a:t> under pressure?!</a:t>
            </a:r>
          </a:p>
        </p:txBody>
      </p:sp>
      <p:pic>
        <p:nvPicPr>
          <p:cNvPr id="1026" name="Picture 2" descr="http://www.transum.org/Software/SW/Starter_of_the_day/Images/Titles/BannerMental%20Metho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" y="332656"/>
            <a:ext cx="904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ransum.org/Software/SW/Starter_of_the_day/Images/notice_no_calculato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6" y="1916832"/>
            <a:ext cx="2154708" cy="299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1oRJhhf--5WEgSJm9g5crJkHU5lPC-a71X5YPF0kApuN_3zwJ5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22971"/>
            <a:ext cx="16383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9386"/>
            <a:ext cx="3072439" cy="456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211960" y="1916832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1541412"/>
            <a:ext cx="2088232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 + 7 = 7 + 3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1 + 8 = 8 + 1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11960" y="3933056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00192" y="3501008"/>
            <a:ext cx="2088232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13 =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ten and 3 units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635895" y="5157192"/>
            <a:ext cx="5477481" cy="1700808"/>
          </a:xfrm>
        </p:spPr>
        <p:txBody>
          <a:bodyPr>
            <a:normAutofit fontScale="92500" lnSpcReduction="10000"/>
          </a:bodyPr>
          <a:lstStyle/>
          <a:p>
            <a:pPr marL="0" indent="0" algn="ctr"/>
            <a:r>
              <a:rPr lang="en-GB" sz="3000" dirty="0" smtClean="0">
                <a:latin typeface="Comic Sans MS" panose="030F0702030302020204" pitchFamily="66" charset="0"/>
              </a:rPr>
              <a:t>Can you choose a strategy, make up your own question and work out the answer using that strategy?</a:t>
            </a:r>
            <a:endParaRPr lang="en-GB" sz="3000" dirty="0">
              <a:latin typeface="Comic Sans MS" panose="030F0702030302020204" pitchFamily="66" charset="0"/>
            </a:endParaRPr>
          </a:p>
        </p:txBody>
      </p:sp>
      <p:pic>
        <p:nvPicPr>
          <p:cNvPr id="2053" name="Picture 5" descr="http://southfieldschool.org.uk/wp-content/uploads/2012/03/math_20fu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60" y="44624"/>
            <a:ext cx="16002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6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95937" y="76470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441538"/>
            <a:ext cx="2088232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 + 7 = 10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so 30 + 70 = 100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95937" y="1700808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25690" y="1340768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38 + 23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38 + 20 = 58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58 + 3 = 61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1618"/>
            <a:ext cx="31718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7" y="2719387"/>
            <a:ext cx="33051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4009614" y="2996952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05118" y="2420888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15 + 9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15 + 10 = 25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25 – 1 = 24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977802" y="3861048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03871" y="3496618"/>
            <a:ext cx="2088232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10 + 11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10 + 10 = 20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20 + 1 = 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63436"/>
            <a:ext cx="648072" cy="216024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211960" y="764704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2089" y="284455"/>
            <a:ext cx="2088232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34 + 65 =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30 + 60 = 90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4 + 5 = 9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90 + 9 = 99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39952" y="306896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2067813"/>
            <a:ext cx="2857065" cy="203132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e.g. A film starts at 7.30pm and lasts 1 hour 45 </a:t>
            </a:r>
            <a:r>
              <a:rPr lang="en-GB" dirty="0" err="1" smtClean="0">
                <a:latin typeface="Comic Sans MS" panose="030F0702030302020204" pitchFamily="66" charset="0"/>
              </a:rPr>
              <a:t>mins</a:t>
            </a:r>
            <a:r>
              <a:rPr lang="en-GB" dirty="0" smtClean="0">
                <a:latin typeface="Comic Sans MS" panose="030F0702030302020204" pitchFamily="66" charset="0"/>
              </a:rPr>
              <a:t>. What time does it finish?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+ 1 hour = 8.30pm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+ 30 </a:t>
            </a:r>
            <a:r>
              <a:rPr lang="en-GB" dirty="0" err="1" smtClean="0">
                <a:latin typeface="Comic Sans MS" panose="030F0702030302020204" pitchFamily="66" charset="0"/>
              </a:rPr>
              <a:t>mins</a:t>
            </a:r>
            <a:r>
              <a:rPr lang="en-GB" dirty="0" smtClean="0">
                <a:latin typeface="Comic Sans MS" panose="030F0702030302020204" pitchFamily="66" charset="0"/>
              </a:rPr>
              <a:t> = 9pm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+ 15 </a:t>
            </a:r>
            <a:r>
              <a:rPr lang="en-GB" dirty="0" err="1" smtClean="0">
                <a:latin typeface="Comic Sans MS" panose="030F0702030302020204" pitchFamily="66" charset="0"/>
              </a:rPr>
              <a:t>mins</a:t>
            </a:r>
            <a:r>
              <a:rPr lang="en-GB" dirty="0" smtClean="0">
                <a:latin typeface="Comic Sans MS" panose="030F0702030302020204" pitchFamily="66" charset="0"/>
              </a:rPr>
              <a:t> = 9.15pm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71" y="516482"/>
            <a:ext cx="3436081" cy="75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66" y="2739876"/>
            <a:ext cx="3205778" cy="83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</TotalTime>
  <Words>397</Words>
  <Application>Microsoft Office PowerPoint</Application>
  <PresentationFormat>On-screen Show (4:3)</PresentationFormat>
  <Paragraphs>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Comic Sans MS</vt:lpstr>
      <vt:lpstr>Franklin Gothic Book</vt:lpstr>
      <vt:lpstr>Franklin Gothic Medium</vt:lpstr>
      <vt:lpstr>Tunga</vt:lpstr>
      <vt:lpstr>Wingdings</vt:lpstr>
      <vt:lpstr>Angles</vt:lpstr>
      <vt:lpstr>Addition Workshop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 T E P   1</vt:lpstr>
      <vt:lpstr>S T E P   2</vt:lpstr>
      <vt:lpstr>S T E P   3</vt:lpstr>
      <vt:lpstr>S T E P   4</vt:lpstr>
      <vt:lpstr>S T E P   5</vt:lpstr>
      <vt:lpstr>S T E P  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Workshop</dc:title>
  <dc:creator>AlexMarsh</dc:creator>
  <cp:lastModifiedBy>Miss Sayers</cp:lastModifiedBy>
  <cp:revision>20</cp:revision>
  <cp:lastPrinted>2014-09-23T15:03:42Z</cp:lastPrinted>
  <dcterms:created xsi:type="dcterms:W3CDTF">2014-09-21T08:30:52Z</dcterms:created>
  <dcterms:modified xsi:type="dcterms:W3CDTF">2015-11-18T11:52:09Z</dcterms:modified>
</cp:coreProperties>
</file>