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66" r:id="rId5"/>
  </p:sldIdLst>
  <p:sldSz cx="10693400" cy="7562850"/>
  <p:notesSz cx="99314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3399"/>
    <a:srgbClr val="FF0066"/>
    <a:srgbClr val="FF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44AC7-BC90-455A-B134-35894ED2F6C4}" v="1" dt="2026-10-07T08:15:04.50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75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A Waldeck" userId="65f33db2-c1a8-4a63-a361-db82780a2fb2" providerId="ADAL" clId="{0A4F50B0-DDD5-417D-B503-17563F7F715B}"/>
    <pc:docChg chg="addSld delSld modSld">
      <pc:chgData name="Mr A Waldeck" userId="65f33db2-c1a8-4a63-a361-db82780a2fb2" providerId="ADAL" clId="{0A4F50B0-DDD5-417D-B503-17563F7F715B}" dt="2026-10-07T08:15:39.971" v="2" actId="47"/>
      <pc:docMkLst>
        <pc:docMk/>
      </pc:docMkLst>
      <pc:sldChg chg="del">
        <pc:chgData name="Mr A Waldeck" userId="65f33db2-c1a8-4a63-a361-db82780a2fb2" providerId="ADAL" clId="{0A4F50B0-DDD5-417D-B503-17563F7F715B}" dt="2026-10-07T08:15:20.894" v="1" actId="47"/>
        <pc:sldMkLst>
          <pc:docMk/>
          <pc:sldMk cId="0" sldId="261"/>
        </pc:sldMkLst>
      </pc:sldChg>
      <pc:sldChg chg="del">
        <pc:chgData name="Mr A Waldeck" userId="65f33db2-c1a8-4a63-a361-db82780a2fb2" providerId="ADAL" clId="{0A4F50B0-DDD5-417D-B503-17563F7F715B}" dt="2026-10-07T08:15:39.971" v="2" actId="47"/>
        <pc:sldMkLst>
          <pc:docMk/>
          <pc:sldMk cId="0" sldId="262"/>
        </pc:sldMkLst>
      </pc:sldChg>
      <pc:sldChg chg="add">
        <pc:chgData name="Mr A Waldeck" userId="65f33db2-c1a8-4a63-a361-db82780a2fb2" providerId="ADAL" clId="{0A4F50B0-DDD5-417D-B503-17563F7F715B}" dt="2026-10-07T08:15:04.496" v="0"/>
        <pc:sldMkLst>
          <pc:docMk/>
          <pc:sldMk cId="0" sldId="269"/>
        </pc:sldMkLst>
      </pc:sldChg>
      <pc:sldChg chg="add">
        <pc:chgData name="Mr A Waldeck" userId="65f33db2-c1a8-4a63-a361-db82780a2fb2" providerId="ADAL" clId="{0A4F50B0-DDD5-417D-B503-17563F7F715B}" dt="2026-10-07T08:15:04.496" v="0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221" y="1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735D1E0B-01EE-4FE9-824E-F0988BE6C168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4863" y="849313"/>
            <a:ext cx="324167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68" tIns="41884" rIns="83768" bIns="418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30" y="3270317"/>
            <a:ext cx="7943940" cy="2675584"/>
          </a:xfrm>
          <a:prstGeom prst="rect">
            <a:avLst/>
          </a:prstGeom>
        </p:spPr>
        <p:txBody>
          <a:bodyPr vert="horz" lIns="83768" tIns="41884" rIns="83768" bIns="418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3634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221" y="6453634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9B91DFBE-0B60-490F-A33D-32CF185FF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05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1DFBE-0B60-490F-A33D-32CF185FF8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535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0776"/>
            <a:ext cx="708025" cy="6118225"/>
          </a:xfrm>
          <a:custGeom>
            <a:avLst/>
            <a:gdLst/>
            <a:ahLst/>
            <a:cxnLst/>
            <a:rect l="l" t="t" r="r" b="b"/>
            <a:pathLst>
              <a:path w="708025" h="6118225">
                <a:moveTo>
                  <a:pt x="0" y="6118193"/>
                </a:moveTo>
                <a:lnTo>
                  <a:pt x="707880" y="6118193"/>
                </a:lnTo>
                <a:lnTo>
                  <a:pt x="707880" y="0"/>
                </a:lnTo>
                <a:lnTo>
                  <a:pt x="0" y="0"/>
                </a:lnTo>
                <a:lnTo>
                  <a:pt x="0" y="6118193"/>
                </a:lnTo>
                <a:close/>
              </a:path>
            </a:pathLst>
          </a:custGeom>
          <a:solidFill>
            <a:srgbClr val="D60093"/>
          </a:solidFill>
          <a:ln>
            <a:solidFill>
              <a:srgbClr val="D6009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3"/>
            <a:ext cx="708025" cy="1459024"/>
          </a:xfrm>
          <a:custGeom>
            <a:avLst/>
            <a:gdLst/>
            <a:ahLst/>
            <a:cxnLst/>
            <a:rect l="l" t="t" r="r" b="b"/>
            <a:pathLst>
              <a:path w="708025" h="443230">
                <a:moveTo>
                  <a:pt x="0" y="442734"/>
                </a:moveTo>
                <a:lnTo>
                  <a:pt x="707880" y="442734"/>
                </a:lnTo>
                <a:lnTo>
                  <a:pt x="707880" y="0"/>
                </a:lnTo>
                <a:lnTo>
                  <a:pt x="0" y="0"/>
                </a:lnTo>
                <a:lnTo>
                  <a:pt x="0" y="442734"/>
                </a:lnTo>
                <a:close/>
              </a:path>
            </a:pathLst>
          </a:custGeom>
          <a:solidFill>
            <a:srgbClr val="D60093"/>
          </a:solidFill>
          <a:ln>
            <a:solidFill>
              <a:srgbClr val="D6009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679930" y="220980"/>
            <a:ext cx="8820065" cy="2644712"/>
            <a:chOff x="1679930" y="220980"/>
            <a:chExt cx="8820065" cy="2644712"/>
          </a:xfrm>
        </p:grpSpPr>
        <p:sp>
          <p:nvSpPr>
            <p:cNvPr id="14" name="object 14"/>
            <p:cNvSpPr/>
            <p:nvPr/>
          </p:nvSpPr>
          <p:spPr>
            <a:xfrm>
              <a:off x="1679930" y="26904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89805" y="220980"/>
              <a:ext cx="781598" cy="1134554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85958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24433" y="1028611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310480" y="0"/>
                  </a:moveTo>
                  <a:lnTo>
                    <a:pt x="256320" y="2047"/>
                  </a:lnTo>
                  <a:lnTo>
                    <a:pt x="205119" y="6196"/>
                  </a:lnTo>
                  <a:lnTo>
                    <a:pt x="157062" y="12057"/>
                  </a:lnTo>
                  <a:lnTo>
                    <a:pt x="112335" y="19240"/>
                  </a:lnTo>
                  <a:lnTo>
                    <a:pt x="71125" y="27354"/>
                  </a:lnTo>
                  <a:lnTo>
                    <a:pt x="33618" y="36009"/>
                  </a:lnTo>
                  <a:lnTo>
                    <a:pt x="0" y="44815"/>
                  </a:lnTo>
                  <a:lnTo>
                    <a:pt x="0" y="1073439"/>
                  </a:lnTo>
                  <a:lnTo>
                    <a:pt x="42324" y="1074588"/>
                  </a:lnTo>
                  <a:lnTo>
                    <a:pt x="88182" y="1077614"/>
                  </a:lnTo>
                  <a:lnTo>
                    <a:pt x="137267" y="1082934"/>
                  </a:lnTo>
                  <a:lnTo>
                    <a:pt x="189274" y="1090964"/>
                  </a:lnTo>
                  <a:lnTo>
                    <a:pt x="243895" y="1102121"/>
                  </a:lnTo>
                  <a:lnTo>
                    <a:pt x="300824" y="1116822"/>
                  </a:lnTo>
                  <a:lnTo>
                    <a:pt x="346888" y="1131105"/>
                  </a:lnTo>
                  <a:lnTo>
                    <a:pt x="389991" y="1146483"/>
                  </a:lnTo>
                  <a:lnTo>
                    <a:pt x="430094" y="1162613"/>
                  </a:lnTo>
                  <a:lnTo>
                    <a:pt x="467156" y="1179154"/>
                  </a:lnTo>
                  <a:lnTo>
                    <a:pt x="1096314" y="270710"/>
                  </a:lnTo>
                  <a:lnTo>
                    <a:pt x="1045223" y="232108"/>
                  </a:lnTo>
                  <a:lnTo>
                    <a:pt x="1013603" y="210186"/>
                  </a:lnTo>
                  <a:lnTo>
                    <a:pt x="978012" y="187163"/>
                  </a:lnTo>
                  <a:lnTo>
                    <a:pt x="938509" y="163523"/>
                  </a:lnTo>
                  <a:lnTo>
                    <a:pt x="895155" y="139752"/>
                  </a:lnTo>
                  <a:lnTo>
                    <a:pt x="848010" y="116333"/>
                  </a:lnTo>
                  <a:lnTo>
                    <a:pt x="797132" y="93752"/>
                  </a:lnTo>
                  <a:lnTo>
                    <a:pt x="742582" y="72493"/>
                  </a:lnTo>
                  <a:lnTo>
                    <a:pt x="684419" y="53041"/>
                  </a:lnTo>
                  <a:lnTo>
                    <a:pt x="622702" y="35881"/>
                  </a:lnTo>
                  <a:lnTo>
                    <a:pt x="557492" y="21496"/>
                  </a:lnTo>
                  <a:lnTo>
                    <a:pt x="488848" y="10373"/>
                  </a:lnTo>
                  <a:lnTo>
                    <a:pt x="426930" y="3772"/>
                  </a:lnTo>
                  <a:lnTo>
                    <a:pt x="367412" y="445"/>
                  </a:lnTo>
                  <a:lnTo>
                    <a:pt x="310480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56" y="1179154"/>
                  </a:moveTo>
                  <a:lnTo>
                    <a:pt x="430094" y="1162613"/>
                  </a:lnTo>
                  <a:lnTo>
                    <a:pt x="389991" y="1146483"/>
                  </a:lnTo>
                  <a:lnTo>
                    <a:pt x="346888" y="1131105"/>
                  </a:lnTo>
                  <a:lnTo>
                    <a:pt x="300824" y="1116822"/>
                  </a:lnTo>
                  <a:lnTo>
                    <a:pt x="243895" y="1102121"/>
                  </a:lnTo>
                  <a:lnTo>
                    <a:pt x="189274" y="1090964"/>
                  </a:lnTo>
                  <a:lnTo>
                    <a:pt x="137267" y="1082934"/>
                  </a:lnTo>
                  <a:lnTo>
                    <a:pt x="88182" y="1077614"/>
                  </a:lnTo>
                  <a:lnTo>
                    <a:pt x="42324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5" y="27354"/>
                  </a:lnTo>
                  <a:lnTo>
                    <a:pt x="112335" y="19240"/>
                  </a:lnTo>
                  <a:lnTo>
                    <a:pt x="157062" y="12057"/>
                  </a:lnTo>
                  <a:lnTo>
                    <a:pt x="205119" y="6196"/>
                  </a:lnTo>
                  <a:lnTo>
                    <a:pt x="256320" y="2047"/>
                  </a:lnTo>
                  <a:lnTo>
                    <a:pt x="310480" y="0"/>
                  </a:lnTo>
                  <a:lnTo>
                    <a:pt x="367412" y="445"/>
                  </a:lnTo>
                  <a:lnTo>
                    <a:pt x="426930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9" y="53041"/>
                  </a:lnTo>
                  <a:lnTo>
                    <a:pt x="742582" y="72493"/>
                  </a:lnTo>
                  <a:lnTo>
                    <a:pt x="797132" y="93752"/>
                  </a:lnTo>
                  <a:lnTo>
                    <a:pt x="848010" y="116333"/>
                  </a:lnTo>
                  <a:lnTo>
                    <a:pt x="895155" y="139752"/>
                  </a:lnTo>
                  <a:lnTo>
                    <a:pt x="938509" y="163523"/>
                  </a:lnTo>
                  <a:lnTo>
                    <a:pt x="978012" y="187163"/>
                  </a:lnTo>
                  <a:lnTo>
                    <a:pt x="1013603" y="210186"/>
                  </a:lnTo>
                  <a:lnTo>
                    <a:pt x="1045223" y="232108"/>
                  </a:lnTo>
                  <a:lnTo>
                    <a:pt x="1096314" y="270710"/>
                  </a:lnTo>
                  <a:lnTo>
                    <a:pt x="1067717" y="312003"/>
                  </a:lnTo>
                  <a:lnTo>
                    <a:pt x="1039119" y="353297"/>
                  </a:lnTo>
                  <a:lnTo>
                    <a:pt x="1010522" y="394590"/>
                  </a:lnTo>
                  <a:lnTo>
                    <a:pt x="981924" y="435883"/>
                  </a:lnTo>
                  <a:lnTo>
                    <a:pt x="953327" y="477176"/>
                  </a:lnTo>
                  <a:lnTo>
                    <a:pt x="924729" y="518468"/>
                  </a:lnTo>
                  <a:lnTo>
                    <a:pt x="896131" y="559761"/>
                  </a:lnTo>
                  <a:lnTo>
                    <a:pt x="867534" y="601054"/>
                  </a:lnTo>
                  <a:lnTo>
                    <a:pt x="838936" y="642346"/>
                  </a:lnTo>
                  <a:lnTo>
                    <a:pt x="810338" y="683639"/>
                  </a:lnTo>
                  <a:lnTo>
                    <a:pt x="781740" y="724932"/>
                  </a:lnTo>
                  <a:lnTo>
                    <a:pt x="753142" y="766224"/>
                  </a:lnTo>
                  <a:lnTo>
                    <a:pt x="724544" y="807517"/>
                  </a:lnTo>
                  <a:lnTo>
                    <a:pt x="695946" y="848810"/>
                  </a:lnTo>
                  <a:lnTo>
                    <a:pt x="667348" y="890102"/>
                  </a:lnTo>
                  <a:lnTo>
                    <a:pt x="638749" y="931395"/>
                  </a:lnTo>
                  <a:lnTo>
                    <a:pt x="610151" y="972688"/>
                  </a:lnTo>
                  <a:lnTo>
                    <a:pt x="581552" y="1013981"/>
                  </a:lnTo>
                  <a:lnTo>
                    <a:pt x="552953" y="1055274"/>
                  </a:lnTo>
                  <a:lnTo>
                    <a:pt x="524354" y="1096567"/>
                  </a:lnTo>
                  <a:lnTo>
                    <a:pt x="495755" y="1137860"/>
                  </a:lnTo>
                  <a:lnTo>
                    <a:pt x="467156" y="1179154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578065" y="0"/>
                  </a:moveTo>
                  <a:lnTo>
                    <a:pt x="0" y="842645"/>
                  </a:lnTo>
                  <a:lnTo>
                    <a:pt x="13832" y="858974"/>
                  </a:lnTo>
                  <a:lnTo>
                    <a:pt x="33591" y="889730"/>
                  </a:lnTo>
                  <a:lnTo>
                    <a:pt x="51445" y="933792"/>
                  </a:lnTo>
                  <a:lnTo>
                    <a:pt x="59562" y="990041"/>
                  </a:lnTo>
                  <a:lnTo>
                    <a:pt x="52106" y="1048263"/>
                  </a:lnTo>
                  <a:lnTo>
                    <a:pt x="34058" y="1093844"/>
                  </a:lnTo>
                  <a:lnTo>
                    <a:pt x="13871" y="1125490"/>
                  </a:lnTo>
                  <a:lnTo>
                    <a:pt x="0" y="1141907"/>
                  </a:lnTo>
                  <a:lnTo>
                    <a:pt x="667016" y="1734908"/>
                  </a:lnTo>
                  <a:lnTo>
                    <a:pt x="704261" y="1696649"/>
                  </a:lnTo>
                  <a:lnTo>
                    <a:pt x="739799" y="1657476"/>
                  </a:lnTo>
                  <a:lnTo>
                    <a:pt x="773615" y="1617448"/>
                  </a:lnTo>
                  <a:lnTo>
                    <a:pt x="805694" y="1576625"/>
                  </a:lnTo>
                  <a:lnTo>
                    <a:pt x="836022" y="1535065"/>
                  </a:lnTo>
                  <a:lnTo>
                    <a:pt x="864583" y="1492826"/>
                  </a:lnTo>
                  <a:lnTo>
                    <a:pt x="891363" y="1449968"/>
                  </a:lnTo>
                  <a:lnTo>
                    <a:pt x="916347" y="1406550"/>
                  </a:lnTo>
                  <a:lnTo>
                    <a:pt x="939519" y="1362629"/>
                  </a:lnTo>
                  <a:lnTo>
                    <a:pt x="960865" y="1318266"/>
                  </a:lnTo>
                  <a:lnTo>
                    <a:pt x="980370" y="1273518"/>
                  </a:lnTo>
                  <a:lnTo>
                    <a:pt x="998019" y="1228445"/>
                  </a:lnTo>
                  <a:lnTo>
                    <a:pt x="1013798" y="1183105"/>
                  </a:lnTo>
                  <a:lnTo>
                    <a:pt x="1027691" y="1137557"/>
                  </a:lnTo>
                  <a:lnTo>
                    <a:pt x="1039683" y="1091859"/>
                  </a:lnTo>
                  <a:lnTo>
                    <a:pt x="1049760" y="1046072"/>
                  </a:lnTo>
                  <a:lnTo>
                    <a:pt x="1057907" y="1000253"/>
                  </a:lnTo>
                  <a:lnTo>
                    <a:pt x="1064108" y="954461"/>
                  </a:lnTo>
                  <a:lnTo>
                    <a:pt x="1068349" y="908755"/>
                  </a:lnTo>
                  <a:lnTo>
                    <a:pt x="1070616" y="863193"/>
                  </a:lnTo>
                  <a:lnTo>
                    <a:pt x="1070892" y="817835"/>
                  </a:lnTo>
                  <a:lnTo>
                    <a:pt x="1069164" y="772740"/>
                  </a:lnTo>
                  <a:lnTo>
                    <a:pt x="1065415" y="727965"/>
                  </a:lnTo>
                  <a:lnTo>
                    <a:pt x="1059633" y="683571"/>
                  </a:lnTo>
                  <a:lnTo>
                    <a:pt x="1051801" y="639615"/>
                  </a:lnTo>
                  <a:lnTo>
                    <a:pt x="1041904" y="596157"/>
                  </a:lnTo>
                  <a:lnTo>
                    <a:pt x="1029929" y="553254"/>
                  </a:lnTo>
                  <a:lnTo>
                    <a:pt x="1015859" y="510967"/>
                  </a:lnTo>
                  <a:lnTo>
                    <a:pt x="999680" y="469353"/>
                  </a:lnTo>
                  <a:lnTo>
                    <a:pt x="973166" y="411746"/>
                  </a:lnTo>
                  <a:lnTo>
                    <a:pt x="943773" y="358057"/>
                  </a:lnTo>
                  <a:lnTo>
                    <a:pt x="912018" y="308195"/>
                  </a:lnTo>
                  <a:lnTo>
                    <a:pt x="878416" y="262069"/>
                  </a:lnTo>
                  <a:lnTo>
                    <a:pt x="843484" y="219588"/>
                  </a:lnTo>
                  <a:lnTo>
                    <a:pt x="807738" y="180661"/>
                  </a:lnTo>
                  <a:lnTo>
                    <a:pt x="771693" y="145195"/>
                  </a:lnTo>
                  <a:lnTo>
                    <a:pt x="735867" y="113101"/>
                  </a:lnTo>
                  <a:lnTo>
                    <a:pt x="700774" y="84286"/>
                  </a:lnTo>
                  <a:lnTo>
                    <a:pt x="666931" y="58660"/>
                  </a:lnTo>
                  <a:lnTo>
                    <a:pt x="634855" y="36131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0" y="1141907"/>
                  </a:moveTo>
                  <a:lnTo>
                    <a:pt x="13871" y="1125490"/>
                  </a:lnTo>
                  <a:lnTo>
                    <a:pt x="34058" y="1093844"/>
                  </a:lnTo>
                  <a:lnTo>
                    <a:pt x="52106" y="1048263"/>
                  </a:lnTo>
                  <a:lnTo>
                    <a:pt x="59562" y="990041"/>
                  </a:lnTo>
                  <a:lnTo>
                    <a:pt x="51445" y="933792"/>
                  </a:lnTo>
                  <a:lnTo>
                    <a:pt x="33591" y="889730"/>
                  </a:lnTo>
                  <a:lnTo>
                    <a:pt x="13832" y="858974"/>
                  </a:lnTo>
                  <a:lnTo>
                    <a:pt x="0" y="842645"/>
                  </a:lnTo>
                  <a:lnTo>
                    <a:pt x="28902" y="800512"/>
                  </a:lnTo>
                  <a:lnTo>
                    <a:pt x="57805" y="758379"/>
                  </a:lnTo>
                  <a:lnTo>
                    <a:pt x="86708" y="716247"/>
                  </a:lnTo>
                  <a:lnTo>
                    <a:pt x="115611" y="674114"/>
                  </a:lnTo>
                  <a:lnTo>
                    <a:pt x="144515" y="631982"/>
                  </a:lnTo>
                  <a:lnTo>
                    <a:pt x="173418" y="589850"/>
                  </a:lnTo>
                  <a:lnTo>
                    <a:pt x="202322" y="547718"/>
                  </a:lnTo>
                  <a:lnTo>
                    <a:pt x="231225" y="505586"/>
                  </a:lnTo>
                  <a:lnTo>
                    <a:pt x="260129" y="463454"/>
                  </a:lnTo>
                  <a:lnTo>
                    <a:pt x="289032" y="421322"/>
                  </a:lnTo>
                  <a:lnTo>
                    <a:pt x="317936" y="379190"/>
                  </a:lnTo>
                  <a:lnTo>
                    <a:pt x="346840" y="337058"/>
                  </a:lnTo>
                  <a:lnTo>
                    <a:pt x="375743" y="294926"/>
                  </a:lnTo>
                  <a:lnTo>
                    <a:pt x="404647" y="252794"/>
                  </a:lnTo>
                  <a:lnTo>
                    <a:pt x="433550" y="210662"/>
                  </a:lnTo>
                  <a:lnTo>
                    <a:pt x="462453" y="168530"/>
                  </a:lnTo>
                  <a:lnTo>
                    <a:pt x="491357" y="126397"/>
                  </a:lnTo>
                  <a:lnTo>
                    <a:pt x="520260" y="84265"/>
                  </a:lnTo>
                  <a:lnTo>
                    <a:pt x="549163" y="42132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1" y="58660"/>
                  </a:lnTo>
                  <a:lnTo>
                    <a:pt x="700774" y="84286"/>
                  </a:lnTo>
                  <a:lnTo>
                    <a:pt x="735867" y="113101"/>
                  </a:lnTo>
                  <a:lnTo>
                    <a:pt x="771693" y="145195"/>
                  </a:lnTo>
                  <a:lnTo>
                    <a:pt x="807738" y="180661"/>
                  </a:lnTo>
                  <a:lnTo>
                    <a:pt x="843484" y="219588"/>
                  </a:lnTo>
                  <a:lnTo>
                    <a:pt x="878416" y="262069"/>
                  </a:lnTo>
                  <a:lnTo>
                    <a:pt x="912018" y="308195"/>
                  </a:lnTo>
                  <a:lnTo>
                    <a:pt x="943773" y="358057"/>
                  </a:lnTo>
                  <a:lnTo>
                    <a:pt x="973166" y="411746"/>
                  </a:lnTo>
                  <a:lnTo>
                    <a:pt x="999680" y="469353"/>
                  </a:lnTo>
                  <a:lnTo>
                    <a:pt x="1015859" y="510967"/>
                  </a:lnTo>
                  <a:lnTo>
                    <a:pt x="1029929" y="553254"/>
                  </a:lnTo>
                  <a:lnTo>
                    <a:pt x="1041904" y="596157"/>
                  </a:lnTo>
                  <a:lnTo>
                    <a:pt x="1051801" y="639615"/>
                  </a:lnTo>
                  <a:lnTo>
                    <a:pt x="1059633" y="683571"/>
                  </a:lnTo>
                  <a:lnTo>
                    <a:pt x="1065415" y="727965"/>
                  </a:lnTo>
                  <a:lnTo>
                    <a:pt x="1069164" y="772740"/>
                  </a:lnTo>
                  <a:lnTo>
                    <a:pt x="1070892" y="817835"/>
                  </a:lnTo>
                  <a:lnTo>
                    <a:pt x="1070616" y="863193"/>
                  </a:lnTo>
                  <a:lnTo>
                    <a:pt x="1068349" y="908755"/>
                  </a:lnTo>
                  <a:lnTo>
                    <a:pt x="1064108" y="954461"/>
                  </a:lnTo>
                  <a:lnTo>
                    <a:pt x="1057907" y="1000253"/>
                  </a:lnTo>
                  <a:lnTo>
                    <a:pt x="1049760" y="1046072"/>
                  </a:lnTo>
                  <a:lnTo>
                    <a:pt x="1039683" y="1091859"/>
                  </a:lnTo>
                  <a:lnTo>
                    <a:pt x="1027691" y="1137557"/>
                  </a:lnTo>
                  <a:lnTo>
                    <a:pt x="1013798" y="1183105"/>
                  </a:lnTo>
                  <a:lnTo>
                    <a:pt x="998019" y="1228445"/>
                  </a:lnTo>
                  <a:lnTo>
                    <a:pt x="980370" y="1273518"/>
                  </a:lnTo>
                  <a:lnTo>
                    <a:pt x="960865" y="1318266"/>
                  </a:lnTo>
                  <a:lnTo>
                    <a:pt x="939519" y="1362629"/>
                  </a:lnTo>
                  <a:lnTo>
                    <a:pt x="916347" y="1406550"/>
                  </a:lnTo>
                  <a:lnTo>
                    <a:pt x="891363" y="1449968"/>
                  </a:lnTo>
                  <a:lnTo>
                    <a:pt x="864583" y="1492826"/>
                  </a:lnTo>
                  <a:lnTo>
                    <a:pt x="836022" y="1535065"/>
                  </a:lnTo>
                  <a:lnTo>
                    <a:pt x="805694" y="1576625"/>
                  </a:lnTo>
                  <a:lnTo>
                    <a:pt x="773615" y="1617448"/>
                  </a:lnTo>
                  <a:lnTo>
                    <a:pt x="739799" y="1657476"/>
                  </a:lnTo>
                  <a:lnTo>
                    <a:pt x="704261" y="1696649"/>
                  </a:lnTo>
                  <a:lnTo>
                    <a:pt x="667016" y="1734908"/>
                  </a:lnTo>
                  <a:lnTo>
                    <a:pt x="629960" y="1701964"/>
                  </a:lnTo>
                  <a:lnTo>
                    <a:pt x="592903" y="1669020"/>
                  </a:lnTo>
                  <a:lnTo>
                    <a:pt x="555847" y="1636076"/>
                  </a:lnTo>
                  <a:lnTo>
                    <a:pt x="518790" y="1603132"/>
                  </a:lnTo>
                  <a:lnTo>
                    <a:pt x="481734" y="1570187"/>
                  </a:lnTo>
                  <a:lnTo>
                    <a:pt x="444677" y="1537242"/>
                  </a:lnTo>
                  <a:lnTo>
                    <a:pt x="407621" y="1504298"/>
                  </a:lnTo>
                  <a:lnTo>
                    <a:pt x="370564" y="1471353"/>
                  </a:lnTo>
                  <a:lnTo>
                    <a:pt x="333508" y="1438408"/>
                  </a:lnTo>
                  <a:lnTo>
                    <a:pt x="296451" y="1405463"/>
                  </a:lnTo>
                  <a:lnTo>
                    <a:pt x="259395" y="1372518"/>
                  </a:lnTo>
                  <a:lnTo>
                    <a:pt x="222338" y="1339573"/>
                  </a:lnTo>
                  <a:lnTo>
                    <a:pt x="185282" y="1306629"/>
                  </a:lnTo>
                  <a:lnTo>
                    <a:pt x="148225" y="1273684"/>
                  </a:lnTo>
                  <a:lnTo>
                    <a:pt x="111169" y="1240740"/>
                  </a:lnTo>
                  <a:lnTo>
                    <a:pt x="74112" y="1207795"/>
                  </a:lnTo>
                  <a:lnTo>
                    <a:pt x="37056" y="1174851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225269" y="18369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81" y="0"/>
                  </a:moveTo>
                  <a:lnTo>
                    <a:pt x="411202" y="23526"/>
                  </a:lnTo>
                  <a:lnTo>
                    <a:pt x="342950" y="44577"/>
                  </a:lnTo>
                  <a:lnTo>
                    <a:pt x="286867" y="58110"/>
                  </a:lnTo>
                  <a:lnTo>
                    <a:pt x="232719" y="68094"/>
                  </a:lnTo>
                  <a:lnTo>
                    <a:pt x="180763" y="74925"/>
                  </a:lnTo>
                  <a:lnTo>
                    <a:pt x="131256" y="79004"/>
                  </a:lnTo>
                  <a:lnTo>
                    <a:pt x="84455" y="80727"/>
                  </a:lnTo>
                  <a:lnTo>
                    <a:pt x="40617" y="80493"/>
                  </a:lnTo>
                  <a:lnTo>
                    <a:pt x="0" y="78701"/>
                  </a:lnTo>
                  <a:lnTo>
                    <a:pt x="0" y="1107325"/>
                  </a:lnTo>
                  <a:lnTo>
                    <a:pt x="70872" y="1104912"/>
                  </a:lnTo>
                  <a:lnTo>
                    <a:pt x="111494" y="1102071"/>
                  </a:lnTo>
                  <a:lnTo>
                    <a:pt x="155273" y="1097817"/>
                  </a:lnTo>
                  <a:lnTo>
                    <a:pt x="201980" y="1091905"/>
                  </a:lnTo>
                  <a:lnTo>
                    <a:pt x="251390" y="1084094"/>
                  </a:lnTo>
                  <a:lnTo>
                    <a:pt x="303275" y="1074139"/>
                  </a:lnTo>
                  <a:lnTo>
                    <a:pt x="357411" y="1061797"/>
                  </a:lnTo>
                  <a:lnTo>
                    <a:pt x="413568" y="1046826"/>
                  </a:lnTo>
                  <a:lnTo>
                    <a:pt x="471523" y="1028981"/>
                  </a:lnTo>
                  <a:lnTo>
                    <a:pt x="531046" y="1008020"/>
                  </a:lnTo>
                  <a:lnTo>
                    <a:pt x="591913" y="983700"/>
                  </a:lnTo>
                  <a:lnTo>
                    <a:pt x="653897" y="955776"/>
                  </a:lnTo>
                  <a:lnTo>
                    <a:pt x="711941" y="926576"/>
                  </a:lnTo>
                  <a:lnTo>
                    <a:pt x="766667" y="896158"/>
                  </a:lnTo>
                  <a:lnTo>
                    <a:pt x="818113" y="864833"/>
                  </a:lnTo>
                  <a:lnTo>
                    <a:pt x="866315" y="832909"/>
                  </a:lnTo>
                  <a:lnTo>
                    <a:pt x="911313" y="800694"/>
                  </a:lnTo>
                  <a:lnTo>
                    <a:pt x="953142" y="768499"/>
                  </a:lnTo>
                  <a:lnTo>
                    <a:pt x="991842" y="736631"/>
                  </a:lnTo>
                  <a:lnTo>
                    <a:pt x="1027448" y="705399"/>
                  </a:lnTo>
                  <a:lnTo>
                    <a:pt x="1060000" y="675112"/>
                  </a:lnTo>
                  <a:lnTo>
                    <a:pt x="1089533" y="646080"/>
                  </a:lnTo>
                  <a:lnTo>
                    <a:pt x="1116087" y="618611"/>
                  </a:lnTo>
                  <a:lnTo>
                    <a:pt x="1139698" y="593013"/>
                  </a:lnTo>
                  <a:lnTo>
                    <a:pt x="47268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701"/>
                  </a:moveTo>
                  <a:lnTo>
                    <a:pt x="40617" y="80493"/>
                  </a:lnTo>
                  <a:lnTo>
                    <a:pt x="84455" y="80727"/>
                  </a:lnTo>
                  <a:lnTo>
                    <a:pt x="131256" y="79004"/>
                  </a:lnTo>
                  <a:lnTo>
                    <a:pt x="180763" y="74925"/>
                  </a:lnTo>
                  <a:lnTo>
                    <a:pt x="232719" y="68094"/>
                  </a:lnTo>
                  <a:lnTo>
                    <a:pt x="286867" y="58110"/>
                  </a:lnTo>
                  <a:lnTo>
                    <a:pt x="342950" y="44577"/>
                  </a:lnTo>
                  <a:lnTo>
                    <a:pt x="411202" y="23526"/>
                  </a:lnTo>
                  <a:lnTo>
                    <a:pt x="472681" y="0"/>
                  </a:lnTo>
                  <a:lnTo>
                    <a:pt x="509737" y="32945"/>
                  </a:lnTo>
                  <a:lnTo>
                    <a:pt x="546794" y="65891"/>
                  </a:lnTo>
                  <a:lnTo>
                    <a:pt x="583850" y="98836"/>
                  </a:lnTo>
                  <a:lnTo>
                    <a:pt x="620907" y="131782"/>
                  </a:lnTo>
                  <a:lnTo>
                    <a:pt x="657963" y="164727"/>
                  </a:lnTo>
                  <a:lnTo>
                    <a:pt x="695020" y="197672"/>
                  </a:lnTo>
                  <a:lnTo>
                    <a:pt x="732076" y="230617"/>
                  </a:lnTo>
                  <a:lnTo>
                    <a:pt x="769133" y="263562"/>
                  </a:lnTo>
                  <a:lnTo>
                    <a:pt x="806189" y="296506"/>
                  </a:lnTo>
                  <a:lnTo>
                    <a:pt x="843246" y="329451"/>
                  </a:lnTo>
                  <a:lnTo>
                    <a:pt x="880302" y="362396"/>
                  </a:lnTo>
                  <a:lnTo>
                    <a:pt x="917359" y="395341"/>
                  </a:lnTo>
                  <a:lnTo>
                    <a:pt x="954415" y="428286"/>
                  </a:lnTo>
                  <a:lnTo>
                    <a:pt x="991472" y="461231"/>
                  </a:lnTo>
                  <a:lnTo>
                    <a:pt x="1028528" y="494176"/>
                  </a:lnTo>
                  <a:lnTo>
                    <a:pt x="1065585" y="527122"/>
                  </a:lnTo>
                  <a:lnTo>
                    <a:pt x="1102641" y="560067"/>
                  </a:lnTo>
                  <a:lnTo>
                    <a:pt x="1139698" y="593013"/>
                  </a:lnTo>
                  <a:lnTo>
                    <a:pt x="1116087" y="618611"/>
                  </a:lnTo>
                  <a:lnTo>
                    <a:pt x="1089533" y="646080"/>
                  </a:lnTo>
                  <a:lnTo>
                    <a:pt x="1060000" y="675112"/>
                  </a:lnTo>
                  <a:lnTo>
                    <a:pt x="1027448" y="705399"/>
                  </a:lnTo>
                  <a:lnTo>
                    <a:pt x="991842" y="736631"/>
                  </a:lnTo>
                  <a:lnTo>
                    <a:pt x="953142" y="768499"/>
                  </a:lnTo>
                  <a:lnTo>
                    <a:pt x="911313" y="800694"/>
                  </a:lnTo>
                  <a:lnTo>
                    <a:pt x="866315" y="832909"/>
                  </a:lnTo>
                  <a:lnTo>
                    <a:pt x="818113" y="864833"/>
                  </a:lnTo>
                  <a:lnTo>
                    <a:pt x="766667" y="896158"/>
                  </a:lnTo>
                  <a:lnTo>
                    <a:pt x="711941" y="926576"/>
                  </a:lnTo>
                  <a:lnTo>
                    <a:pt x="653897" y="955776"/>
                  </a:lnTo>
                  <a:lnTo>
                    <a:pt x="591913" y="983700"/>
                  </a:lnTo>
                  <a:lnTo>
                    <a:pt x="531046" y="1008020"/>
                  </a:lnTo>
                  <a:lnTo>
                    <a:pt x="471523" y="1028981"/>
                  </a:lnTo>
                  <a:lnTo>
                    <a:pt x="413568" y="1046826"/>
                  </a:lnTo>
                  <a:lnTo>
                    <a:pt x="357411" y="1061797"/>
                  </a:lnTo>
                  <a:lnTo>
                    <a:pt x="303275" y="1074139"/>
                  </a:lnTo>
                  <a:lnTo>
                    <a:pt x="251390" y="1084094"/>
                  </a:lnTo>
                  <a:lnTo>
                    <a:pt x="201980" y="1091905"/>
                  </a:lnTo>
                  <a:lnTo>
                    <a:pt x="155273" y="1097817"/>
                  </a:lnTo>
                  <a:lnTo>
                    <a:pt x="111494" y="1102071"/>
                  </a:lnTo>
                  <a:lnTo>
                    <a:pt x="70872" y="1104912"/>
                  </a:lnTo>
                  <a:lnTo>
                    <a:pt x="0" y="1107325"/>
                  </a:lnTo>
                  <a:lnTo>
                    <a:pt x="0" y="7870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135160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835241" y="1736581"/>
            <a:ext cx="1595120" cy="2637155"/>
            <a:chOff x="835241" y="1736581"/>
            <a:chExt cx="1595120" cy="2637155"/>
          </a:xfrm>
        </p:grpSpPr>
        <p:sp>
          <p:nvSpPr>
            <p:cNvPr id="54" name="object 54"/>
            <p:cNvSpPr/>
            <p:nvPr/>
          </p:nvSpPr>
          <p:spPr>
            <a:xfrm>
              <a:off x="1308044" y="3168690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629170" y="0"/>
                  </a:moveTo>
                  <a:lnTo>
                    <a:pt x="0" y="908443"/>
                  </a:lnTo>
                  <a:lnTo>
                    <a:pt x="23502" y="926709"/>
                  </a:lnTo>
                  <a:lnTo>
                    <a:pt x="51095" y="947045"/>
                  </a:lnTo>
                  <a:lnTo>
                    <a:pt x="82716" y="968967"/>
                  </a:lnTo>
                  <a:lnTo>
                    <a:pt x="118308" y="991990"/>
                  </a:lnTo>
                  <a:lnTo>
                    <a:pt x="157810" y="1015630"/>
                  </a:lnTo>
                  <a:lnTo>
                    <a:pt x="201163" y="1039402"/>
                  </a:lnTo>
                  <a:lnTo>
                    <a:pt x="248308" y="1062822"/>
                  </a:lnTo>
                  <a:lnTo>
                    <a:pt x="299185" y="1085404"/>
                  </a:lnTo>
                  <a:lnTo>
                    <a:pt x="353734" y="1106664"/>
                  </a:lnTo>
                  <a:lnTo>
                    <a:pt x="411897" y="1126118"/>
                  </a:lnTo>
                  <a:lnTo>
                    <a:pt x="473612" y="1143280"/>
                  </a:lnTo>
                  <a:lnTo>
                    <a:pt x="538822" y="1157667"/>
                  </a:lnTo>
                  <a:lnTo>
                    <a:pt x="607466" y="1168793"/>
                  </a:lnTo>
                  <a:lnTo>
                    <a:pt x="669384" y="1175390"/>
                  </a:lnTo>
                  <a:lnTo>
                    <a:pt x="728901" y="1178715"/>
                  </a:lnTo>
                  <a:lnTo>
                    <a:pt x="785833" y="1179158"/>
                  </a:lnTo>
                  <a:lnTo>
                    <a:pt x="839993" y="1177109"/>
                  </a:lnTo>
                  <a:lnTo>
                    <a:pt x="891195" y="1172959"/>
                  </a:lnTo>
                  <a:lnTo>
                    <a:pt x="939252" y="1167097"/>
                  </a:lnTo>
                  <a:lnTo>
                    <a:pt x="983979" y="1159914"/>
                  </a:lnTo>
                  <a:lnTo>
                    <a:pt x="1025189" y="1151800"/>
                  </a:lnTo>
                  <a:lnTo>
                    <a:pt x="1062696" y="1143144"/>
                  </a:lnTo>
                  <a:lnTo>
                    <a:pt x="1096314" y="1134338"/>
                  </a:lnTo>
                  <a:lnTo>
                    <a:pt x="1096314" y="105714"/>
                  </a:lnTo>
                  <a:lnTo>
                    <a:pt x="1053995" y="104565"/>
                  </a:lnTo>
                  <a:lnTo>
                    <a:pt x="1008140" y="101539"/>
                  </a:lnTo>
                  <a:lnTo>
                    <a:pt x="959056" y="96219"/>
                  </a:lnTo>
                  <a:lnTo>
                    <a:pt x="907049" y="88189"/>
                  </a:lnTo>
                  <a:lnTo>
                    <a:pt x="852424" y="77032"/>
                  </a:lnTo>
                  <a:lnTo>
                    <a:pt x="795489" y="62331"/>
                  </a:lnTo>
                  <a:lnTo>
                    <a:pt x="749433" y="48048"/>
                  </a:lnTo>
                  <a:lnTo>
                    <a:pt x="706334" y="32670"/>
                  </a:lnTo>
                  <a:lnTo>
                    <a:pt x="666232" y="16540"/>
                  </a:lnTo>
                  <a:lnTo>
                    <a:pt x="629170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308044" y="3168690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629170" y="0"/>
                  </a:moveTo>
                  <a:lnTo>
                    <a:pt x="666232" y="16540"/>
                  </a:lnTo>
                  <a:lnTo>
                    <a:pt x="706334" y="32670"/>
                  </a:lnTo>
                  <a:lnTo>
                    <a:pt x="749433" y="48048"/>
                  </a:lnTo>
                  <a:lnTo>
                    <a:pt x="795489" y="62331"/>
                  </a:lnTo>
                  <a:lnTo>
                    <a:pt x="852424" y="77032"/>
                  </a:lnTo>
                  <a:lnTo>
                    <a:pt x="907049" y="88189"/>
                  </a:lnTo>
                  <a:lnTo>
                    <a:pt x="959056" y="96219"/>
                  </a:lnTo>
                  <a:lnTo>
                    <a:pt x="1008140" y="101539"/>
                  </a:lnTo>
                  <a:lnTo>
                    <a:pt x="1053995" y="104565"/>
                  </a:lnTo>
                  <a:lnTo>
                    <a:pt x="1096314" y="105714"/>
                  </a:lnTo>
                  <a:lnTo>
                    <a:pt x="1096314" y="1134338"/>
                  </a:lnTo>
                  <a:lnTo>
                    <a:pt x="1025189" y="1151800"/>
                  </a:lnTo>
                  <a:lnTo>
                    <a:pt x="983979" y="1159914"/>
                  </a:lnTo>
                  <a:lnTo>
                    <a:pt x="939252" y="1167097"/>
                  </a:lnTo>
                  <a:lnTo>
                    <a:pt x="891195" y="1172959"/>
                  </a:lnTo>
                  <a:lnTo>
                    <a:pt x="839993" y="1177109"/>
                  </a:lnTo>
                  <a:lnTo>
                    <a:pt x="785833" y="1179158"/>
                  </a:lnTo>
                  <a:lnTo>
                    <a:pt x="728901" y="1178715"/>
                  </a:lnTo>
                  <a:lnTo>
                    <a:pt x="669384" y="1175390"/>
                  </a:lnTo>
                  <a:lnTo>
                    <a:pt x="607466" y="1168793"/>
                  </a:lnTo>
                  <a:lnTo>
                    <a:pt x="538822" y="1157667"/>
                  </a:lnTo>
                  <a:lnTo>
                    <a:pt x="473612" y="1143280"/>
                  </a:lnTo>
                  <a:lnTo>
                    <a:pt x="411897" y="1126118"/>
                  </a:lnTo>
                  <a:lnTo>
                    <a:pt x="353734" y="1106664"/>
                  </a:lnTo>
                  <a:lnTo>
                    <a:pt x="299185" y="1085404"/>
                  </a:lnTo>
                  <a:lnTo>
                    <a:pt x="248308" y="1062822"/>
                  </a:lnTo>
                  <a:lnTo>
                    <a:pt x="201163" y="1039402"/>
                  </a:lnTo>
                  <a:lnTo>
                    <a:pt x="157810" y="1015630"/>
                  </a:lnTo>
                  <a:lnTo>
                    <a:pt x="118308" y="991990"/>
                  </a:lnTo>
                  <a:lnTo>
                    <a:pt x="82716" y="968967"/>
                  </a:lnTo>
                  <a:lnTo>
                    <a:pt x="51095" y="947045"/>
                  </a:lnTo>
                  <a:lnTo>
                    <a:pt x="0" y="908443"/>
                  </a:lnTo>
                  <a:lnTo>
                    <a:pt x="28599" y="867151"/>
                  </a:lnTo>
                  <a:lnTo>
                    <a:pt x="57198" y="825859"/>
                  </a:lnTo>
                  <a:lnTo>
                    <a:pt x="85797" y="784567"/>
                  </a:lnTo>
                  <a:lnTo>
                    <a:pt x="114395" y="743274"/>
                  </a:lnTo>
                  <a:lnTo>
                    <a:pt x="142994" y="701981"/>
                  </a:lnTo>
                  <a:lnTo>
                    <a:pt x="171593" y="660688"/>
                  </a:lnTo>
                  <a:lnTo>
                    <a:pt x="200191" y="619395"/>
                  </a:lnTo>
                  <a:lnTo>
                    <a:pt x="228790" y="578102"/>
                  </a:lnTo>
                  <a:lnTo>
                    <a:pt x="257388" y="536808"/>
                  </a:lnTo>
                  <a:lnTo>
                    <a:pt x="285986" y="495515"/>
                  </a:lnTo>
                  <a:lnTo>
                    <a:pt x="314585" y="454221"/>
                  </a:lnTo>
                  <a:lnTo>
                    <a:pt x="343183" y="412928"/>
                  </a:lnTo>
                  <a:lnTo>
                    <a:pt x="371782" y="371634"/>
                  </a:lnTo>
                  <a:lnTo>
                    <a:pt x="400380" y="330341"/>
                  </a:lnTo>
                  <a:lnTo>
                    <a:pt x="428979" y="289048"/>
                  </a:lnTo>
                  <a:lnTo>
                    <a:pt x="457577" y="247755"/>
                  </a:lnTo>
                  <a:lnTo>
                    <a:pt x="486176" y="206462"/>
                  </a:lnTo>
                  <a:lnTo>
                    <a:pt x="514774" y="165169"/>
                  </a:lnTo>
                  <a:lnTo>
                    <a:pt x="543373" y="123876"/>
                  </a:lnTo>
                  <a:lnTo>
                    <a:pt x="571972" y="82584"/>
                  </a:lnTo>
                  <a:lnTo>
                    <a:pt x="600571" y="41291"/>
                  </a:lnTo>
                  <a:lnTo>
                    <a:pt x="629170" y="0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403875" y="0"/>
                  </a:moveTo>
                  <a:lnTo>
                    <a:pt x="366630" y="38260"/>
                  </a:lnTo>
                  <a:lnTo>
                    <a:pt x="331092" y="77434"/>
                  </a:lnTo>
                  <a:lnTo>
                    <a:pt x="297276" y="117463"/>
                  </a:lnTo>
                  <a:lnTo>
                    <a:pt x="265197" y="158287"/>
                  </a:lnTo>
                  <a:lnTo>
                    <a:pt x="234869" y="199848"/>
                  </a:lnTo>
                  <a:lnTo>
                    <a:pt x="206308" y="242087"/>
                  </a:lnTo>
                  <a:lnTo>
                    <a:pt x="179528" y="284945"/>
                  </a:lnTo>
                  <a:lnTo>
                    <a:pt x="154545" y="328364"/>
                  </a:lnTo>
                  <a:lnTo>
                    <a:pt x="131373" y="372284"/>
                  </a:lnTo>
                  <a:lnTo>
                    <a:pt x="110026" y="416648"/>
                  </a:lnTo>
                  <a:lnTo>
                    <a:pt x="90521" y="461395"/>
                  </a:lnTo>
                  <a:lnTo>
                    <a:pt x="72872" y="506469"/>
                  </a:lnTo>
                  <a:lnTo>
                    <a:pt x="57093" y="551809"/>
                  </a:lnTo>
                  <a:lnTo>
                    <a:pt x="43201" y="597356"/>
                  </a:lnTo>
                  <a:lnTo>
                    <a:pt x="31208" y="643053"/>
                  </a:lnTo>
                  <a:lnTo>
                    <a:pt x="21131" y="688840"/>
                  </a:lnTo>
                  <a:lnTo>
                    <a:pt x="12985" y="734659"/>
                  </a:lnTo>
                  <a:lnTo>
                    <a:pt x="6783" y="780451"/>
                  </a:lnTo>
                  <a:lnTo>
                    <a:pt x="2542" y="826156"/>
                  </a:lnTo>
                  <a:lnTo>
                    <a:pt x="276" y="871717"/>
                  </a:lnTo>
                  <a:lnTo>
                    <a:pt x="0" y="917075"/>
                  </a:lnTo>
                  <a:lnTo>
                    <a:pt x="1728" y="962170"/>
                  </a:lnTo>
                  <a:lnTo>
                    <a:pt x="5476" y="1006944"/>
                  </a:lnTo>
                  <a:lnTo>
                    <a:pt x="11259" y="1051338"/>
                  </a:lnTo>
                  <a:lnTo>
                    <a:pt x="19091" y="1095294"/>
                  </a:lnTo>
                  <a:lnTo>
                    <a:pt x="28987" y="1138752"/>
                  </a:lnTo>
                  <a:lnTo>
                    <a:pt x="40963" y="1181654"/>
                  </a:lnTo>
                  <a:lnTo>
                    <a:pt x="55033" y="1223941"/>
                  </a:lnTo>
                  <a:lnTo>
                    <a:pt x="71211" y="1265554"/>
                  </a:lnTo>
                  <a:lnTo>
                    <a:pt x="97726" y="1323165"/>
                  </a:lnTo>
                  <a:lnTo>
                    <a:pt x="127119" y="1376855"/>
                  </a:lnTo>
                  <a:lnTo>
                    <a:pt x="158875" y="1426718"/>
                  </a:lnTo>
                  <a:lnTo>
                    <a:pt x="192478" y="1472844"/>
                  </a:lnTo>
                  <a:lnTo>
                    <a:pt x="227412" y="1515325"/>
                  </a:lnTo>
                  <a:lnTo>
                    <a:pt x="263159" y="1554252"/>
                  </a:lnTo>
                  <a:lnTo>
                    <a:pt x="299205" y="1589717"/>
                  </a:lnTo>
                  <a:lnTo>
                    <a:pt x="335033" y="1621811"/>
                  </a:lnTo>
                  <a:lnTo>
                    <a:pt x="370127" y="1650624"/>
                  </a:lnTo>
                  <a:lnTo>
                    <a:pt x="403971" y="1676250"/>
                  </a:lnTo>
                  <a:lnTo>
                    <a:pt x="436048" y="1698778"/>
                  </a:lnTo>
                  <a:lnTo>
                    <a:pt x="492839" y="1734908"/>
                  </a:lnTo>
                  <a:lnTo>
                    <a:pt x="1070905" y="892263"/>
                  </a:lnTo>
                  <a:lnTo>
                    <a:pt x="1057072" y="875934"/>
                  </a:lnTo>
                  <a:lnTo>
                    <a:pt x="1037313" y="845178"/>
                  </a:lnTo>
                  <a:lnTo>
                    <a:pt x="1019459" y="801116"/>
                  </a:lnTo>
                  <a:lnTo>
                    <a:pt x="1011342" y="744867"/>
                  </a:lnTo>
                  <a:lnTo>
                    <a:pt x="1018798" y="686644"/>
                  </a:lnTo>
                  <a:lnTo>
                    <a:pt x="1036846" y="641064"/>
                  </a:lnTo>
                  <a:lnTo>
                    <a:pt x="1057033" y="609418"/>
                  </a:lnTo>
                  <a:lnTo>
                    <a:pt x="1070905" y="593001"/>
                  </a:lnTo>
                  <a:lnTo>
                    <a:pt x="40387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1070905" y="593001"/>
                  </a:moveTo>
                  <a:lnTo>
                    <a:pt x="1057033" y="609418"/>
                  </a:lnTo>
                  <a:lnTo>
                    <a:pt x="1036846" y="641064"/>
                  </a:lnTo>
                  <a:lnTo>
                    <a:pt x="1018798" y="686644"/>
                  </a:lnTo>
                  <a:lnTo>
                    <a:pt x="1011342" y="744867"/>
                  </a:lnTo>
                  <a:lnTo>
                    <a:pt x="1019459" y="801116"/>
                  </a:lnTo>
                  <a:lnTo>
                    <a:pt x="1037313" y="845178"/>
                  </a:lnTo>
                  <a:lnTo>
                    <a:pt x="1057072" y="875934"/>
                  </a:lnTo>
                  <a:lnTo>
                    <a:pt x="1070905" y="892263"/>
                  </a:lnTo>
                  <a:lnTo>
                    <a:pt x="1042002" y="934396"/>
                  </a:lnTo>
                  <a:lnTo>
                    <a:pt x="1013099" y="976529"/>
                  </a:lnTo>
                  <a:lnTo>
                    <a:pt x="984196" y="1018661"/>
                  </a:lnTo>
                  <a:lnTo>
                    <a:pt x="955293" y="1060794"/>
                  </a:lnTo>
                  <a:lnTo>
                    <a:pt x="926389" y="1102926"/>
                  </a:lnTo>
                  <a:lnTo>
                    <a:pt x="897486" y="1145058"/>
                  </a:lnTo>
                  <a:lnTo>
                    <a:pt x="868582" y="1187190"/>
                  </a:lnTo>
                  <a:lnTo>
                    <a:pt x="839679" y="1229322"/>
                  </a:lnTo>
                  <a:lnTo>
                    <a:pt x="810775" y="1271454"/>
                  </a:lnTo>
                  <a:lnTo>
                    <a:pt x="781872" y="1313586"/>
                  </a:lnTo>
                  <a:lnTo>
                    <a:pt x="752968" y="1355718"/>
                  </a:lnTo>
                  <a:lnTo>
                    <a:pt x="724064" y="1397850"/>
                  </a:lnTo>
                  <a:lnTo>
                    <a:pt x="695161" y="1439982"/>
                  </a:lnTo>
                  <a:lnTo>
                    <a:pt x="666257" y="1482114"/>
                  </a:lnTo>
                  <a:lnTo>
                    <a:pt x="637354" y="1524246"/>
                  </a:lnTo>
                  <a:lnTo>
                    <a:pt x="608451" y="1566378"/>
                  </a:lnTo>
                  <a:lnTo>
                    <a:pt x="579547" y="1608511"/>
                  </a:lnTo>
                  <a:lnTo>
                    <a:pt x="550644" y="1650643"/>
                  </a:lnTo>
                  <a:lnTo>
                    <a:pt x="521741" y="1692776"/>
                  </a:lnTo>
                  <a:lnTo>
                    <a:pt x="492839" y="1734908"/>
                  </a:lnTo>
                  <a:lnTo>
                    <a:pt x="465843" y="1718300"/>
                  </a:lnTo>
                  <a:lnTo>
                    <a:pt x="403971" y="1676250"/>
                  </a:lnTo>
                  <a:lnTo>
                    <a:pt x="370127" y="1650624"/>
                  </a:lnTo>
                  <a:lnTo>
                    <a:pt x="335033" y="1621811"/>
                  </a:lnTo>
                  <a:lnTo>
                    <a:pt x="299205" y="1589717"/>
                  </a:lnTo>
                  <a:lnTo>
                    <a:pt x="263159" y="1554252"/>
                  </a:lnTo>
                  <a:lnTo>
                    <a:pt x="227412" y="1515325"/>
                  </a:lnTo>
                  <a:lnTo>
                    <a:pt x="192478" y="1472844"/>
                  </a:lnTo>
                  <a:lnTo>
                    <a:pt x="158875" y="1426718"/>
                  </a:lnTo>
                  <a:lnTo>
                    <a:pt x="127119" y="1376855"/>
                  </a:lnTo>
                  <a:lnTo>
                    <a:pt x="97726" y="1323165"/>
                  </a:lnTo>
                  <a:lnTo>
                    <a:pt x="71211" y="1265554"/>
                  </a:lnTo>
                  <a:lnTo>
                    <a:pt x="55033" y="1223941"/>
                  </a:lnTo>
                  <a:lnTo>
                    <a:pt x="40963" y="1181654"/>
                  </a:lnTo>
                  <a:lnTo>
                    <a:pt x="28987" y="1138752"/>
                  </a:lnTo>
                  <a:lnTo>
                    <a:pt x="19091" y="1095294"/>
                  </a:lnTo>
                  <a:lnTo>
                    <a:pt x="11259" y="1051338"/>
                  </a:lnTo>
                  <a:lnTo>
                    <a:pt x="5476" y="1006944"/>
                  </a:lnTo>
                  <a:lnTo>
                    <a:pt x="1728" y="962170"/>
                  </a:lnTo>
                  <a:lnTo>
                    <a:pt x="0" y="917075"/>
                  </a:lnTo>
                  <a:lnTo>
                    <a:pt x="276" y="871717"/>
                  </a:lnTo>
                  <a:lnTo>
                    <a:pt x="2542" y="826156"/>
                  </a:lnTo>
                  <a:lnTo>
                    <a:pt x="6783" y="780451"/>
                  </a:lnTo>
                  <a:lnTo>
                    <a:pt x="12985" y="734659"/>
                  </a:lnTo>
                  <a:lnTo>
                    <a:pt x="21131" y="688840"/>
                  </a:lnTo>
                  <a:lnTo>
                    <a:pt x="31208" y="643053"/>
                  </a:lnTo>
                  <a:lnTo>
                    <a:pt x="43201" y="597356"/>
                  </a:lnTo>
                  <a:lnTo>
                    <a:pt x="57093" y="551809"/>
                  </a:lnTo>
                  <a:lnTo>
                    <a:pt x="72872" y="506469"/>
                  </a:lnTo>
                  <a:lnTo>
                    <a:pt x="90521" y="461395"/>
                  </a:lnTo>
                  <a:lnTo>
                    <a:pt x="110026" y="416648"/>
                  </a:lnTo>
                  <a:lnTo>
                    <a:pt x="131373" y="372284"/>
                  </a:lnTo>
                  <a:lnTo>
                    <a:pt x="154545" y="328364"/>
                  </a:lnTo>
                  <a:lnTo>
                    <a:pt x="179528" y="284945"/>
                  </a:lnTo>
                  <a:lnTo>
                    <a:pt x="206308" y="242087"/>
                  </a:lnTo>
                  <a:lnTo>
                    <a:pt x="234869" y="199848"/>
                  </a:lnTo>
                  <a:lnTo>
                    <a:pt x="265197" y="158287"/>
                  </a:lnTo>
                  <a:lnTo>
                    <a:pt x="297276" y="117463"/>
                  </a:lnTo>
                  <a:lnTo>
                    <a:pt x="331092" y="77434"/>
                  </a:lnTo>
                  <a:lnTo>
                    <a:pt x="366630" y="38260"/>
                  </a:lnTo>
                  <a:lnTo>
                    <a:pt x="403875" y="0"/>
                  </a:lnTo>
                  <a:lnTo>
                    <a:pt x="440932" y="32943"/>
                  </a:lnTo>
                  <a:lnTo>
                    <a:pt x="477989" y="65888"/>
                  </a:lnTo>
                  <a:lnTo>
                    <a:pt x="515046" y="98832"/>
                  </a:lnTo>
                  <a:lnTo>
                    <a:pt x="552103" y="131776"/>
                  </a:lnTo>
                  <a:lnTo>
                    <a:pt x="589160" y="164721"/>
                  </a:lnTo>
                  <a:lnTo>
                    <a:pt x="626217" y="197666"/>
                  </a:lnTo>
                  <a:lnTo>
                    <a:pt x="663275" y="230610"/>
                  </a:lnTo>
                  <a:lnTo>
                    <a:pt x="700332" y="263555"/>
                  </a:lnTo>
                  <a:lnTo>
                    <a:pt x="737390" y="296500"/>
                  </a:lnTo>
                  <a:lnTo>
                    <a:pt x="774447" y="329445"/>
                  </a:lnTo>
                  <a:lnTo>
                    <a:pt x="811505" y="362390"/>
                  </a:lnTo>
                  <a:lnTo>
                    <a:pt x="848562" y="395335"/>
                  </a:lnTo>
                  <a:lnTo>
                    <a:pt x="885620" y="428279"/>
                  </a:lnTo>
                  <a:lnTo>
                    <a:pt x="922677" y="461224"/>
                  </a:lnTo>
                  <a:lnTo>
                    <a:pt x="959734" y="494168"/>
                  </a:lnTo>
                  <a:lnTo>
                    <a:pt x="996791" y="527113"/>
                  </a:lnTo>
                  <a:lnTo>
                    <a:pt x="1033848" y="560057"/>
                  </a:lnTo>
                  <a:lnTo>
                    <a:pt x="1070905" y="59300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30" y="2408"/>
                  </a:lnTo>
                  <a:lnTo>
                    <a:pt x="1028209" y="5247"/>
                  </a:lnTo>
                  <a:lnTo>
                    <a:pt x="984432" y="9499"/>
                  </a:lnTo>
                  <a:lnTo>
                    <a:pt x="937726" y="15410"/>
                  </a:lnTo>
                  <a:lnTo>
                    <a:pt x="888317" y="23220"/>
                  </a:lnTo>
                  <a:lnTo>
                    <a:pt x="836431" y="33174"/>
                  </a:lnTo>
                  <a:lnTo>
                    <a:pt x="782295" y="45515"/>
                  </a:lnTo>
                  <a:lnTo>
                    <a:pt x="726137" y="60487"/>
                  </a:lnTo>
                  <a:lnTo>
                    <a:pt x="668181" y="78331"/>
                  </a:lnTo>
                  <a:lnTo>
                    <a:pt x="608656" y="99292"/>
                  </a:lnTo>
                  <a:lnTo>
                    <a:pt x="547786" y="123612"/>
                  </a:lnTo>
                  <a:lnTo>
                    <a:pt x="485800" y="151536"/>
                  </a:lnTo>
                  <a:lnTo>
                    <a:pt x="427759" y="180736"/>
                  </a:lnTo>
                  <a:lnTo>
                    <a:pt x="373034" y="211154"/>
                  </a:lnTo>
                  <a:lnTo>
                    <a:pt x="321590" y="242479"/>
                  </a:lnTo>
                  <a:lnTo>
                    <a:pt x="273387" y="274403"/>
                  </a:lnTo>
                  <a:lnTo>
                    <a:pt x="228390" y="306618"/>
                  </a:lnTo>
                  <a:lnTo>
                    <a:pt x="186559" y="338813"/>
                  </a:lnTo>
                  <a:lnTo>
                    <a:pt x="147859" y="370681"/>
                  </a:lnTo>
                  <a:lnTo>
                    <a:pt x="112252" y="401913"/>
                  </a:lnTo>
                  <a:lnTo>
                    <a:pt x="79699" y="432200"/>
                  </a:lnTo>
                  <a:lnTo>
                    <a:pt x="50165" y="461232"/>
                  </a:lnTo>
                  <a:lnTo>
                    <a:pt x="23611" y="488701"/>
                  </a:lnTo>
                  <a:lnTo>
                    <a:pt x="0" y="514299"/>
                  </a:lnTo>
                  <a:lnTo>
                    <a:pt x="667029" y="1107313"/>
                  </a:lnTo>
                  <a:lnTo>
                    <a:pt x="696918" y="1095324"/>
                  </a:lnTo>
                  <a:lnTo>
                    <a:pt x="728513" y="1083791"/>
                  </a:lnTo>
                  <a:lnTo>
                    <a:pt x="796759" y="1062736"/>
                  </a:lnTo>
                  <a:lnTo>
                    <a:pt x="852842" y="1049202"/>
                  </a:lnTo>
                  <a:lnTo>
                    <a:pt x="906988" y="1039218"/>
                  </a:lnTo>
                  <a:lnTo>
                    <a:pt x="958942" y="1032387"/>
                  </a:lnTo>
                  <a:lnTo>
                    <a:pt x="1008446" y="1028308"/>
                  </a:lnTo>
                  <a:lnTo>
                    <a:pt x="1055245" y="1026585"/>
                  </a:lnTo>
                  <a:lnTo>
                    <a:pt x="1099081" y="1026819"/>
                  </a:lnTo>
                  <a:lnTo>
                    <a:pt x="1139698" y="1028611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11"/>
                  </a:moveTo>
                  <a:lnTo>
                    <a:pt x="1099081" y="1026819"/>
                  </a:lnTo>
                  <a:lnTo>
                    <a:pt x="1055245" y="1026585"/>
                  </a:lnTo>
                  <a:lnTo>
                    <a:pt x="1008446" y="1028308"/>
                  </a:lnTo>
                  <a:lnTo>
                    <a:pt x="958942" y="1032387"/>
                  </a:lnTo>
                  <a:lnTo>
                    <a:pt x="906988" y="1039218"/>
                  </a:lnTo>
                  <a:lnTo>
                    <a:pt x="852842" y="1049202"/>
                  </a:lnTo>
                  <a:lnTo>
                    <a:pt x="796759" y="1062736"/>
                  </a:lnTo>
                  <a:lnTo>
                    <a:pt x="728513" y="1083791"/>
                  </a:lnTo>
                  <a:lnTo>
                    <a:pt x="667029" y="1107313"/>
                  </a:lnTo>
                  <a:lnTo>
                    <a:pt x="629972" y="1074367"/>
                  </a:lnTo>
                  <a:lnTo>
                    <a:pt x="592915" y="1041421"/>
                  </a:lnTo>
                  <a:lnTo>
                    <a:pt x="555859" y="1008476"/>
                  </a:lnTo>
                  <a:lnTo>
                    <a:pt x="518801" y="975530"/>
                  </a:lnTo>
                  <a:lnTo>
                    <a:pt x="481744" y="942585"/>
                  </a:lnTo>
                  <a:lnTo>
                    <a:pt x="444687" y="909640"/>
                  </a:lnTo>
                  <a:lnTo>
                    <a:pt x="407629" y="876695"/>
                  </a:lnTo>
                  <a:lnTo>
                    <a:pt x="370572" y="843750"/>
                  </a:lnTo>
                  <a:lnTo>
                    <a:pt x="333514" y="810806"/>
                  </a:lnTo>
                  <a:lnTo>
                    <a:pt x="296457" y="777861"/>
                  </a:lnTo>
                  <a:lnTo>
                    <a:pt x="259399" y="744916"/>
                  </a:lnTo>
                  <a:lnTo>
                    <a:pt x="222342" y="711971"/>
                  </a:lnTo>
                  <a:lnTo>
                    <a:pt x="185284" y="679026"/>
                  </a:lnTo>
                  <a:lnTo>
                    <a:pt x="148227" y="646081"/>
                  </a:lnTo>
                  <a:lnTo>
                    <a:pt x="111170" y="613136"/>
                  </a:lnTo>
                  <a:lnTo>
                    <a:pt x="74113" y="580190"/>
                  </a:lnTo>
                  <a:lnTo>
                    <a:pt x="37056" y="547245"/>
                  </a:lnTo>
                  <a:lnTo>
                    <a:pt x="0" y="514299"/>
                  </a:lnTo>
                  <a:lnTo>
                    <a:pt x="23611" y="488701"/>
                  </a:lnTo>
                  <a:lnTo>
                    <a:pt x="50165" y="461232"/>
                  </a:lnTo>
                  <a:lnTo>
                    <a:pt x="79699" y="432200"/>
                  </a:lnTo>
                  <a:lnTo>
                    <a:pt x="112252" y="401913"/>
                  </a:lnTo>
                  <a:lnTo>
                    <a:pt x="147859" y="370681"/>
                  </a:lnTo>
                  <a:lnTo>
                    <a:pt x="186559" y="338813"/>
                  </a:lnTo>
                  <a:lnTo>
                    <a:pt x="228390" y="306618"/>
                  </a:lnTo>
                  <a:lnTo>
                    <a:pt x="273387" y="274403"/>
                  </a:lnTo>
                  <a:lnTo>
                    <a:pt x="321590" y="242479"/>
                  </a:lnTo>
                  <a:lnTo>
                    <a:pt x="373034" y="211154"/>
                  </a:lnTo>
                  <a:lnTo>
                    <a:pt x="427759" y="180736"/>
                  </a:lnTo>
                  <a:lnTo>
                    <a:pt x="485800" y="151536"/>
                  </a:lnTo>
                  <a:lnTo>
                    <a:pt x="547786" y="123612"/>
                  </a:lnTo>
                  <a:lnTo>
                    <a:pt x="608656" y="99292"/>
                  </a:lnTo>
                  <a:lnTo>
                    <a:pt x="668181" y="78331"/>
                  </a:lnTo>
                  <a:lnTo>
                    <a:pt x="726137" y="60487"/>
                  </a:lnTo>
                  <a:lnTo>
                    <a:pt x="782295" y="45515"/>
                  </a:lnTo>
                  <a:lnTo>
                    <a:pt x="836431" y="33174"/>
                  </a:lnTo>
                  <a:lnTo>
                    <a:pt x="888317" y="23220"/>
                  </a:lnTo>
                  <a:lnTo>
                    <a:pt x="937726" y="15410"/>
                  </a:lnTo>
                  <a:lnTo>
                    <a:pt x="984432" y="9499"/>
                  </a:lnTo>
                  <a:lnTo>
                    <a:pt x="1028209" y="5247"/>
                  </a:lnTo>
                  <a:lnTo>
                    <a:pt x="1068830" y="2408"/>
                  </a:lnTo>
                  <a:lnTo>
                    <a:pt x="1139698" y="0"/>
                  </a:lnTo>
                  <a:lnTo>
                    <a:pt x="1139698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2457412" y="3298611"/>
            <a:ext cx="8100082" cy="2596660"/>
            <a:chOff x="2442715" y="3306927"/>
            <a:chExt cx="8100082" cy="2596660"/>
          </a:xfrm>
        </p:grpSpPr>
        <p:sp>
          <p:nvSpPr>
            <p:cNvPr id="61" name="object 61"/>
            <p:cNvSpPr/>
            <p:nvPr/>
          </p:nvSpPr>
          <p:spPr>
            <a:xfrm>
              <a:off x="317797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088417" y="3306927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812864" y="3325469"/>
              <a:ext cx="1461770" cy="1047750"/>
            </a:xfrm>
            <a:custGeom>
              <a:avLst/>
              <a:gdLst/>
              <a:ahLst/>
              <a:cxnLst/>
              <a:rect l="l" t="t" r="r" b="b"/>
              <a:pathLst>
                <a:path w="1461770" h="1047750">
                  <a:moveTo>
                    <a:pt x="1461592" y="0"/>
                  </a:moveTo>
                  <a:lnTo>
                    <a:pt x="730796" y="0"/>
                  </a:lnTo>
                  <a:lnTo>
                    <a:pt x="730796" y="18554"/>
                  </a:lnTo>
                  <a:lnTo>
                    <a:pt x="0" y="18554"/>
                  </a:lnTo>
                  <a:lnTo>
                    <a:pt x="0" y="1047165"/>
                  </a:lnTo>
                  <a:lnTo>
                    <a:pt x="730796" y="1047165"/>
                  </a:lnTo>
                  <a:lnTo>
                    <a:pt x="730796" y="1028623"/>
                  </a:lnTo>
                  <a:lnTo>
                    <a:pt x="1461592" y="1028623"/>
                  </a:lnTo>
                  <a:lnTo>
                    <a:pt x="146159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543660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998878" y="3345194"/>
              <a:ext cx="1039133" cy="1151738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44" y="1179141"/>
                  </a:moveTo>
                  <a:lnTo>
                    <a:pt x="430082" y="1162608"/>
                  </a:lnTo>
                  <a:lnTo>
                    <a:pt x="389980" y="1146481"/>
                  </a:lnTo>
                  <a:lnTo>
                    <a:pt x="346880" y="1131105"/>
                  </a:lnTo>
                  <a:lnTo>
                    <a:pt x="300824" y="1116822"/>
                  </a:lnTo>
                  <a:lnTo>
                    <a:pt x="243889" y="1102121"/>
                  </a:lnTo>
                  <a:lnTo>
                    <a:pt x="189265" y="1090964"/>
                  </a:lnTo>
                  <a:lnTo>
                    <a:pt x="137258" y="1082934"/>
                  </a:lnTo>
                  <a:lnTo>
                    <a:pt x="88174" y="1077614"/>
                  </a:lnTo>
                  <a:lnTo>
                    <a:pt x="42319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6" y="27354"/>
                  </a:lnTo>
                  <a:lnTo>
                    <a:pt x="112337" y="19240"/>
                  </a:lnTo>
                  <a:lnTo>
                    <a:pt x="157065" y="12057"/>
                  </a:lnTo>
                  <a:lnTo>
                    <a:pt x="205124" y="6196"/>
                  </a:lnTo>
                  <a:lnTo>
                    <a:pt x="256326" y="2047"/>
                  </a:lnTo>
                  <a:lnTo>
                    <a:pt x="310486" y="0"/>
                  </a:lnTo>
                  <a:lnTo>
                    <a:pt x="367417" y="445"/>
                  </a:lnTo>
                  <a:lnTo>
                    <a:pt x="426933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7" y="53041"/>
                  </a:lnTo>
                  <a:lnTo>
                    <a:pt x="742579" y="72493"/>
                  </a:lnTo>
                  <a:lnTo>
                    <a:pt x="797129" y="93752"/>
                  </a:lnTo>
                  <a:lnTo>
                    <a:pt x="848006" y="116333"/>
                  </a:lnTo>
                  <a:lnTo>
                    <a:pt x="895150" y="139752"/>
                  </a:lnTo>
                  <a:lnTo>
                    <a:pt x="938504" y="163523"/>
                  </a:lnTo>
                  <a:lnTo>
                    <a:pt x="978006" y="187163"/>
                  </a:lnTo>
                  <a:lnTo>
                    <a:pt x="1013598" y="210186"/>
                  </a:lnTo>
                  <a:lnTo>
                    <a:pt x="1045219" y="232108"/>
                  </a:lnTo>
                  <a:lnTo>
                    <a:pt x="1096314" y="270710"/>
                  </a:lnTo>
                  <a:lnTo>
                    <a:pt x="1067715" y="312002"/>
                  </a:lnTo>
                  <a:lnTo>
                    <a:pt x="1039116" y="353294"/>
                  </a:lnTo>
                  <a:lnTo>
                    <a:pt x="1010517" y="394586"/>
                  </a:lnTo>
                  <a:lnTo>
                    <a:pt x="981918" y="435878"/>
                  </a:lnTo>
                  <a:lnTo>
                    <a:pt x="953320" y="477170"/>
                  </a:lnTo>
                  <a:lnTo>
                    <a:pt x="924721" y="518463"/>
                  </a:lnTo>
                  <a:lnTo>
                    <a:pt x="896123" y="559755"/>
                  </a:lnTo>
                  <a:lnTo>
                    <a:pt x="867524" y="601048"/>
                  </a:lnTo>
                  <a:lnTo>
                    <a:pt x="838926" y="642340"/>
                  </a:lnTo>
                  <a:lnTo>
                    <a:pt x="810327" y="683633"/>
                  </a:lnTo>
                  <a:lnTo>
                    <a:pt x="781729" y="724925"/>
                  </a:lnTo>
                  <a:lnTo>
                    <a:pt x="753131" y="766218"/>
                  </a:lnTo>
                  <a:lnTo>
                    <a:pt x="724532" y="807511"/>
                  </a:lnTo>
                  <a:lnTo>
                    <a:pt x="695934" y="848803"/>
                  </a:lnTo>
                  <a:lnTo>
                    <a:pt x="667335" y="890096"/>
                  </a:lnTo>
                  <a:lnTo>
                    <a:pt x="638737" y="931388"/>
                  </a:lnTo>
                  <a:lnTo>
                    <a:pt x="610138" y="972680"/>
                  </a:lnTo>
                  <a:lnTo>
                    <a:pt x="581539" y="1013973"/>
                  </a:lnTo>
                  <a:lnTo>
                    <a:pt x="552941" y="1055265"/>
                  </a:lnTo>
                  <a:lnTo>
                    <a:pt x="524342" y="1096557"/>
                  </a:lnTo>
                  <a:lnTo>
                    <a:pt x="495743" y="1137849"/>
                  </a:lnTo>
                  <a:lnTo>
                    <a:pt x="467144" y="117914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578065" y="0"/>
                  </a:moveTo>
                  <a:lnTo>
                    <a:pt x="0" y="842632"/>
                  </a:lnTo>
                  <a:lnTo>
                    <a:pt x="13832" y="858967"/>
                  </a:lnTo>
                  <a:lnTo>
                    <a:pt x="33591" y="889723"/>
                  </a:lnTo>
                  <a:lnTo>
                    <a:pt x="51445" y="933786"/>
                  </a:lnTo>
                  <a:lnTo>
                    <a:pt x="59562" y="990041"/>
                  </a:lnTo>
                  <a:lnTo>
                    <a:pt x="52108" y="1048256"/>
                  </a:lnTo>
                  <a:lnTo>
                    <a:pt x="34062" y="1093835"/>
                  </a:lnTo>
                  <a:lnTo>
                    <a:pt x="13876" y="1125483"/>
                  </a:lnTo>
                  <a:lnTo>
                    <a:pt x="0" y="1141907"/>
                  </a:lnTo>
                  <a:lnTo>
                    <a:pt x="667029" y="1734896"/>
                  </a:lnTo>
                  <a:lnTo>
                    <a:pt x="704273" y="1696636"/>
                  </a:lnTo>
                  <a:lnTo>
                    <a:pt x="739809" y="1657463"/>
                  </a:lnTo>
                  <a:lnTo>
                    <a:pt x="773624" y="1617436"/>
                  </a:lnTo>
                  <a:lnTo>
                    <a:pt x="805703" y="1576612"/>
                  </a:lnTo>
                  <a:lnTo>
                    <a:pt x="836029" y="1535052"/>
                  </a:lnTo>
                  <a:lnTo>
                    <a:pt x="864590" y="1492814"/>
                  </a:lnTo>
                  <a:lnTo>
                    <a:pt x="891369" y="1449956"/>
                  </a:lnTo>
                  <a:lnTo>
                    <a:pt x="916352" y="1406537"/>
                  </a:lnTo>
                  <a:lnTo>
                    <a:pt x="939523" y="1362617"/>
                  </a:lnTo>
                  <a:lnTo>
                    <a:pt x="960869" y="1318254"/>
                  </a:lnTo>
                  <a:lnTo>
                    <a:pt x="980374" y="1273506"/>
                  </a:lnTo>
                  <a:lnTo>
                    <a:pt x="998023" y="1228433"/>
                  </a:lnTo>
                  <a:lnTo>
                    <a:pt x="1013801" y="1183093"/>
                  </a:lnTo>
                  <a:lnTo>
                    <a:pt x="1027694" y="1137545"/>
                  </a:lnTo>
                  <a:lnTo>
                    <a:pt x="1039686" y="1091848"/>
                  </a:lnTo>
                  <a:lnTo>
                    <a:pt x="1049763" y="1046061"/>
                  </a:lnTo>
                  <a:lnTo>
                    <a:pt x="1057910" y="1000242"/>
                  </a:lnTo>
                  <a:lnTo>
                    <a:pt x="1064112" y="954451"/>
                  </a:lnTo>
                  <a:lnTo>
                    <a:pt x="1068353" y="908745"/>
                  </a:lnTo>
                  <a:lnTo>
                    <a:pt x="1070620" y="863185"/>
                  </a:lnTo>
                  <a:lnTo>
                    <a:pt x="1070897" y="817828"/>
                  </a:lnTo>
                  <a:lnTo>
                    <a:pt x="1069169" y="772733"/>
                  </a:lnTo>
                  <a:lnTo>
                    <a:pt x="1065422" y="727959"/>
                  </a:lnTo>
                  <a:lnTo>
                    <a:pt x="1059640" y="683565"/>
                  </a:lnTo>
                  <a:lnTo>
                    <a:pt x="1051809" y="639610"/>
                  </a:lnTo>
                  <a:lnTo>
                    <a:pt x="1041913" y="596153"/>
                  </a:lnTo>
                  <a:lnTo>
                    <a:pt x="1029939" y="553252"/>
                  </a:lnTo>
                  <a:lnTo>
                    <a:pt x="1015870" y="510966"/>
                  </a:lnTo>
                  <a:lnTo>
                    <a:pt x="999693" y="469353"/>
                  </a:lnTo>
                  <a:lnTo>
                    <a:pt x="973178" y="411743"/>
                  </a:lnTo>
                  <a:lnTo>
                    <a:pt x="943785" y="358053"/>
                  </a:lnTo>
                  <a:lnTo>
                    <a:pt x="912029" y="308190"/>
                  </a:lnTo>
                  <a:lnTo>
                    <a:pt x="878426" y="262064"/>
                  </a:lnTo>
                  <a:lnTo>
                    <a:pt x="843493" y="219583"/>
                  </a:lnTo>
                  <a:lnTo>
                    <a:pt x="807745" y="180655"/>
                  </a:lnTo>
                  <a:lnTo>
                    <a:pt x="771699" y="145191"/>
                  </a:lnTo>
                  <a:lnTo>
                    <a:pt x="735871" y="113097"/>
                  </a:lnTo>
                  <a:lnTo>
                    <a:pt x="700777" y="84284"/>
                  </a:lnTo>
                  <a:lnTo>
                    <a:pt x="666933" y="58658"/>
                  </a:lnTo>
                  <a:lnTo>
                    <a:pt x="634856" y="36130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0" y="1141907"/>
                  </a:moveTo>
                  <a:lnTo>
                    <a:pt x="13876" y="1125483"/>
                  </a:lnTo>
                  <a:lnTo>
                    <a:pt x="34062" y="1093835"/>
                  </a:lnTo>
                  <a:lnTo>
                    <a:pt x="52108" y="1048256"/>
                  </a:lnTo>
                  <a:lnTo>
                    <a:pt x="59562" y="990041"/>
                  </a:lnTo>
                  <a:lnTo>
                    <a:pt x="51445" y="933786"/>
                  </a:lnTo>
                  <a:lnTo>
                    <a:pt x="33591" y="889723"/>
                  </a:lnTo>
                  <a:lnTo>
                    <a:pt x="13832" y="858967"/>
                  </a:lnTo>
                  <a:lnTo>
                    <a:pt x="0" y="842632"/>
                  </a:lnTo>
                  <a:lnTo>
                    <a:pt x="28902" y="800501"/>
                  </a:lnTo>
                  <a:lnTo>
                    <a:pt x="57805" y="758369"/>
                  </a:lnTo>
                  <a:lnTo>
                    <a:pt x="86708" y="716238"/>
                  </a:lnTo>
                  <a:lnTo>
                    <a:pt x="115611" y="674107"/>
                  </a:lnTo>
                  <a:lnTo>
                    <a:pt x="144515" y="631975"/>
                  </a:lnTo>
                  <a:lnTo>
                    <a:pt x="173418" y="589843"/>
                  </a:lnTo>
                  <a:lnTo>
                    <a:pt x="202322" y="547711"/>
                  </a:lnTo>
                  <a:lnTo>
                    <a:pt x="231225" y="505579"/>
                  </a:lnTo>
                  <a:lnTo>
                    <a:pt x="260129" y="463448"/>
                  </a:lnTo>
                  <a:lnTo>
                    <a:pt x="289032" y="421316"/>
                  </a:lnTo>
                  <a:lnTo>
                    <a:pt x="317936" y="379184"/>
                  </a:lnTo>
                  <a:lnTo>
                    <a:pt x="346840" y="337052"/>
                  </a:lnTo>
                  <a:lnTo>
                    <a:pt x="375743" y="294920"/>
                  </a:lnTo>
                  <a:lnTo>
                    <a:pt x="404647" y="252788"/>
                  </a:lnTo>
                  <a:lnTo>
                    <a:pt x="433550" y="210656"/>
                  </a:lnTo>
                  <a:lnTo>
                    <a:pt x="462453" y="168525"/>
                  </a:lnTo>
                  <a:lnTo>
                    <a:pt x="491357" y="126393"/>
                  </a:lnTo>
                  <a:lnTo>
                    <a:pt x="520260" y="84262"/>
                  </a:lnTo>
                  <a:lnTo>
                    <a:pt x="549163" y="42131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3" y="58658"/>
                  </a:lnTo>
                  <a:lnTo>
                    <a:pt x="700777" y="84284"/>
                  </a:lnTo>
                  <a:lnTo>
                    <a:pt x="735871" y="113097"/>
                  </a:lnTo>
                  <a:lnTo>
                    <a:pt x="771699" y="145191"/>
                  </a:lnTo>
                  <a:lnTo>
                    <a:pt x="807745" y="180655"/>
                  </a:lnTo>
                  <a:lnTo>
                    <a:pt x="843493" y="219583"/>
                  </a:lnTo>
                  <a:lnTo>
                    <a:pt x="878426" y="262064"/>
                  </a:lnTo>
                  <a:lnTo>
                    <a:pt x="912029" y="308190"/>
                  </a:lnTo>
                  <a:lnTo>
                    <a:pt x="943785" y="358053"/>
                  </a:lnTo>
                  <a:lnTo>
                    <a:pt x="973178" y="411743"/>
                  </a:lnTo>
                  <a:lnTo>
                    <a:pt x="999693" y="469353"/>
                  </a:lnTo>
                  <a:lnTo>
                    <a:pt x="1015870" y="510966"/>
                  </a:lnTo>
                  <a:lnTo>
                    <a:pt x="1029939" y="553252"/>
                  </a:lnTo>
                  <a:lnTo>
                    <a:pt x="1041913" y="596153"/>
                  </a:lnTo>
                  <a:lnTo>
                    <a:pt x="1051809" y="639610"/>
                  </a:lnTo>
                  <a:lnTo>
                    <a:pt x="1059640" y="683565"/>
                  </a:lnTo>
                  <a:lnTo>
                    <a:pt x="1065422" y="727959"/>
                  </a:lnTo>
                  <a:lnTo>
                    <a:pt x="1069169" y="772733"/>
                  </a:lnTo>
                  <a:lnTo>
                    <a:pt x="1070897" y="817828"/>
                  </a:lnTo>
                  <a:lnTo>
                    <a:pt x="1070620" y="863185"/>
                  </a:lnTo>
                  <a:lnTo>
                    <a:pt x="1068353" y="908745"/>
                  </a:lnTo>
                  <a:lnTo>
                    <a:pt x="1064112" y="954451"/>
                  </a:lnTo>
                  <a:lnTo>
                    <a:pt x="1057910" y="1000242"/>
                  </a:lnTo>
                  <a:lnTo>
                    <a:pt x="1049763" y="1046061"/>
                  </a:lnTo>
                  <a:lnTo>
                    <a:pt x="1039686" y="1091848"/>
                  </a:lnTo>
                  <a:lnTo>
                    <a:pt x="1027694" y="1137545"/>
                  </a:lnTo>
                  <a:lnTo>
                    <a:pt x="1013801" y="1183093"/>
                  </a:lnTo>
                  <a:lnTo>
                    <a:pt x="998023" y="1228433"/>
                  </a:lnTo>
                  <a:lnTo>
                    <a:pt x="980374" y="1273506"/>
                  </a:lnTo>
                  <a:lnTo>
                    <a:pt x="960869" y="1318254"/>
                  </a:lnTo>
                  <a:lnTo>
                    <a:pt x="939523" y="1362617"/>
                  </a:lnTo>
                  <a:lnTo>
                    <a:pt x="916352" y="1406537"/>
                  </a:lnTo>
                  <a:lnTo>
                    <a:pt x="891369" y="1449956"/>
                  </a:lnTo>
                  <a:lnTo>
                    <a:pt x="864590" y="1492814"/>
                  </a:lnTo>
                  <a:lnTo>
                    <a:pt x="836029" y="1535052"/>
                  </a:lnTo>
                  <a:lnTo>
                    <a:pt x="805703" y="1576612"/>
                  </a:lnTo>
                  <a:lnTo>
                    <a:pt x="773624" y="1617436"/>
                  </a:lnTo>
                  <a:lnTo>
                    <a:pt x="739809" y="1657463"/>
                  </a:lnTo>
                  <a:lnTo>
                    <a:pt x="704273" y="1696636"/>
                  </a:lnTo>
                  <a:lnTo>
                    <a:pt x="667029" y="1734896"/>
                  </a:lnTo>
                  <a:lnTo>
                    <a:pt x="629972" y="1701952"/>
                  </a:lnTo>
                  <a:lnTo>
                    <a:pt x="592915" y="1669008"/>
                  </a:lnTo>
                  <a:lnTo>
                    <a:pt x="555859" y="1636063"/>
                  </a:lnTo>
                  <a:lnTo>
                    <a:pt x="518801" y="1603119"/>
                  </a:lnTo>
                  <a:lnTo>
                    <a:pt x="481744" y="1570175"/>
                  </a:lnTo>
                  <a:lnTo>
                    <a:pt x="444687" y="1537230"/>
                  </a:lnTo>
                  <a:lnTo>
                    <a:pt x="407629" y="1504286"/>
                  </a:lnTo>
                  <a:lnTo>
                    <a:pt x="370572" y="1471341"/>
                  </a:lnTo>
                  <a:lnTo>
                    <a:pt x="333514" y="1438397"/>
                  </a:lnTo>
                  <a:lnTo>
                    <a:pt x="296457" y="1405452"/>
                  </a:lnTo>
                  <a:lnTo>
                    <a:pt x="259399" y="1372508"/>
                  </a:lnTo>
                  <a:lnTo>
                    <a:pt x="222342" y="1339564"/>
                  </a:lnTo>
                  <a:lnTo>
                    <a:pt x="185284" y="1306621"/>
                  </a:lnTo>
                  <a:lnTo>
                    <a:pt x="148227" y="1273677"/>
                  </a:lnTo>
                  <a:lnTo>
                    <a:pt x="111170" y="1240734"/>
                  </a:lnTo>
                  <a:lnTo>
                    <a:pt x="74113" y="1207792"/>
                  </a:lnTo>
                  <a:lnTo>
                    <a:pt x="37056" y="1174849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268080" y="487483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68" y="0"/>
                  </a:moveTo>
                  <a:lnTo>
                    <a:pt x="411189" y="23515"/>
                  </a:lnTo>
                  <a:lnTo>
                    <a:pt x="342938" y="44564"/>
                  </a:lnTo>
                  <a:lnTo>
                    <a:pt x="286855" y="58101"/>
                  </a:lnTo>
                  <a:lnTo>
                    <a:pt x="232709" y="68086"/>
                  </a:lnTo>
                  <a:lnTo>
                    <a:pt x="180755" y="74918"/>
                  </a:lnTo>
                  <a:lnTo>
                    <a:pt x="131251" y="78995"/>
                  </a:lnTo>
                  <a:lnTo>
                    <a:pt x="84452" y="80716"/>
                  </a:lnTo>
                  <a:lnTo>
                    <a:pt x="40616" y="80481"/>
                  </a:lnTo>
                  <a:lnTo>
                    <a:pt x="0" y="78689"/>
                  </a:lnTo>
                  <a:lnTo>
                    <a:pt x="0" y="1107313"/>
                  </a:lnTo>
                  <a:lnTo>
                    <a:pt x="70867" y="1104904"/>
                  </a:lnTo>
                  <a:lnTo>
                    <a:pt x="111488" y="1102065"/>
                  </a:lnTo>
                  <a:lnTo>
                    <a:pt x="155265" y="1097813"/>
                  </a:lnTo>
                  <a:lnTo>
                    <a:pt x="201972" y="1091902"/>
                  </a:lnTo>
                  <a:lnTo>
                    <a:pt x="251382" y="1084092"/>
                  </a:lnTo>
                  <a:lnTo>
                    <a:pt x="303268" y="1074138"/>
                  </a:lnTo>
                  <a:lnTo>
                    <a:pt x="357404" y="1061797"/>
                  </a:lnTo>
                  <a:lnTo>
                    <a:pt x="413565" y="1046825"/>
                  </a:lnTo>
                  <a:lnTo>
                    <a:pt x="471522" y="1028981"/>
                  </a:lnTo>
                  <a:lnTo>
                    <a:pt x="531049" y="1008020"/>
                  </a:lnTo>
                  <a:lnTo>
                    <a:pt x="591921" y="983700"/>
                  </a:lnTo>
                  <a:lnTo>
                    <a:pt x="653910" y="955776"/>
                  </a:lnTo>
                  <a:lnTo>
                    <a:pt x="711948" y="926576"/>
                  </a:lnTo>
                  <a:lnTo>
                    <a:pt x="766670" y="896158"/>
                  </a:lnTo>
                  <a:lnTo>
                    <a:pt x="818113" y="864833"/>
                  </a:lnTo>
                  <a:lnTo>
                    <a:pt x="866314" y="832908"/>
                  </a:lnTo>
                  <a:lnTo>
                    <a:pt x="911310" y="800693"/>
                  </a:lnTo>
                  <a:lnTo>
                    <a:pt x="953139" y="768497"/>
                  </a:lnTo>
                  <a:lnTo>
                    <a:pt x="991839" y="736628"/>
                  </a:lnTo>
                  <a:lnTo>
                    <a:pt x="1027446" y="705395"/>
                  </a:lnTo>
                  <a:lnTo>
                    <a:pt x="1059998" y="675107"/>
                  </a:lnTo>
                  <a:lnTo>
                    <a:pt x="1089532" y="646073"/>
                  </a:lnTo>
                  <a:lnTo>
                    <a:pt x="1116086" y="618601"/>
                  </a:lnTo>
                  <a:lnTo>
                    <a:pt x="1139698" y="593001"/>
                  </a:lnTo>
                  <a:lnTo>
                    <a:pt x="47266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689"/>
                  </a:moveTo>
                  <a:lnTo>
                    <a:pt x="40616" y="80481"/>
                  </a:lnTo>
                  <a:lnTo>
                    <a:pt x="84452" y="80716"/>
                  </a:lnTo>
                  <a:lnTo>
                    <a:pt x="131251" y="78995"/>
                  </a:lnTo>
                  <a:lnTo>
                    <a:pt x="180755" y="74918"/>
                  </a:lnTo>
                  <a:lnTo>
                    <a:pt x="232709" y="68086"/>
                  </a:lnTo>
                  <a:lnTo>
                    <a:pt x="286855" y="58101"/>
                  </a:lnTo>
                  <a:lnTo>
                    <a:pt x="342938" y="44564"/>
                  </a:lnTo>
                  <a:lnTo>
                    <a:pt x="411189" y="23515"/>
                  </a:lnTo>
                  <a:lnTo>
                    <a:pt x="472668" y="0"/>
                  </a:lnTo>
                  <a:lnTo>
                    <a:pt x="509725" y="32943"/>
                  </a:lnTo>
                  <a:lnTo>
                    <a:pt x="546782" y="65887"/>
                  </a:lnTo>
                  <a:lnTo>
                    <a:pt x="583838" y="98831"/>
                  </a:lnTo>
                  <a:lnTo>
                    <a:pt x="620896" y="131775"/>
                  </a:lnTo>
                  <a:lnTo>
                    <a:pt x="657953" y="164719"/>
                  </a:lnTo>
                  <a:lnTo>
                    <a:pt x="695010" y="197663"/>
                  </a:lnTo>
                  <a:lnTo>
                    <a:pt x="732068" y="230607"/>
                  </a:lnTo>
                  <a:lnTo>
                    <a:pt x="769125" y="263551"/>
                  </a:lnTo>
                  <a:lnTo>
                    <a:pt x="806183" y="296495"/>
                  </a:lnTo>
                  <a:lnTo>
                    <a:pt x="843240" y="329440"/>
                  </a:lnTo>
                  <a:lnTo>
                    <a:pt x="880298" y="362384"/>
                  </a:lnTo>
                  <a:lnTo>
                    <a:pt x="917355" y="395329"/>
                  </a:lnTo>
                  <a:lnTo>
                    <a:pt x="954413" y="428274"/>
                  </a:lnTo>
                  <a:lnTo>
                    <a:pt x="991470" y="461219"/>
                  </a:lnTo>
                  <a:lnTo>
                    <a:pt x="1028527" y="494164"/>
                  </a:lnTo>
                  <a:lnTo>
                    <a:pt x="1065584" y="527109"/>
                  </a:lnTo>
                  <a:lnTo>
                    <a:pt x="1102641" y="560055"/>
                  </a:lnTo>
                  <a:lnTo>
                    <a:pt x="1139698" y="593001"/>
                  </a:lnTo>
                  <a:lnTo>
                    <a:pt x="1116086" y="618601"/>
                  </a:lnTo>
                  <a:lnTo>
                    <a:pt x="1089532" y="646073"/>
                  </a:lnTo>
                  <a:lnTo>
                    <a:pt x="1059998" y="675107"/>
                  </a:lnTo>
                  <a:lnTo>
                    <a:pt x="1027446" y="705395"/>
                  </a:lnTo>
                  <a:lnTo>
                    <a:pt x="991839" y="736628"/>
                  </a:lnTo>
                  <a:lnTo>
                    <a:pt x="953139" y="768497"/>
                  </a:lnTo>
                  <a:lnTo>
                    <a:pt x="911310" y="800693"/>
                  </a:lnTo>
                  <a:lnTo>
                    <a:pt x="866314" y="832908"/>
                  </a:lnTo>
                  <a:lnTo>
                    <a:pt x="818113" y="864833"/>
                  </a:lnTo>
                  <a:lnTo>
                    <a:pt x="766670" y="896158"/>
                  </a:lnTo>
                  <a:lnTo>
                    <a:pt x="711948" y="926576"/>
                  </a:lnTo>
                  <a:lnTo>
                    <a:pt x="653910" y="955776"/>
                  </a:lnTo>
                  <a:lnTo>
                    <a:pt x="591921" y="983700"/>
                  </a:lnTo>
                  <a:lnTo>
                    <a:pt x="531049" y="1008020"/>
                  </a:lnTo>
                  <a:lnTo>
                    <a:pt x="471522" y="1028981"/>
                  </a:lnTo>
                  <a:lnTo>
                    <a:pt x="413565" y="1046825"/>
                  </a:lnTo>
                  <a:lnTo>
                    <a:pt x="357404" y="1061797"/>
                  </a:lnTo>
                  <a:lnTo>
                    <a:pt x="303268" y="1074138"/>
                  </a:lnTo>
                  <a:lnTo>
                    <a:pt x="251382" y="1084092"/>
                  </a:lnTo>
                  <a:lnTo>
                    <a:pt x="201972" y="1091902"/>
                  </a:lnTo>
                  <a:lnTo>
                    <a:pt x="155265" y="1097813"/>
                  </a:lnTo>
                  <a:lnTo>
                    <a:pt x="111488" y="1102065"/>
                  </a:lnTo>
                  <a:lnTo>
                    <a:pt x="70867" y="1104904"/>
                  </a:lnTo>
                  <a:lnTo>
                    <a:pt x="0" y="1107313"/>
                  </a:lnTo>
                  <a:lnTo>
                    <a:pt x="0" y="78689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177971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633201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633201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357634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357634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088417" y="4807674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088417" y="4807674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442715" y="477297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523537" y="48265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819036" y="3345194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24433" y="1028611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1644747" y="243635"/>
            <a:ext cx="782320" cy="1080135"/>
            <a:chOff x="923594" y="280581"/>
            <a:chExt cx="782320" cy="1080135"/>
          </a:xfrm>
        </p:grpSpPr>
        <p:sp>
          <p:nvSpPr>
            <p:cNvPr id="99" name="object 99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D60093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1" name="object 101"/>
          <p:cNvGrpSpPr/>
          <p:nvPr/>
        </p:nvGrpSpPr>
        <p:grpSpPr>
          <a:xfrm>
            <a:off x="2378824" y="1658505"/>
            <a:ext cx="779780" cy="1080135"/>
            <a:chOff x="2378824" y="1658505"/>
            <a:chExt cx="779780" cy="1080135"/>
          </a:xfrm>
        </p:grpSpPr>
        <p:sp>
          <p:nvSpPr>
            <p:cNvPr id="102" name="object 102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8472" y="1028623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8472" y="0"/>
                  </a:lnTo>
                  <a:lnTo>
                    <a:pt x="728472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4" name="object 104"/>
          <p:cNvGrpSpPr/>
          <p:nvPr/>
        </p:nvGrpSpPr>
        <p:grpSpPr>
          <a:xfrm>
            <a:off x="2378811" y="3244697"/>
            <a:ext cx="822960" cy="1080135"/>
            <a:chOff x="2378811" y="3244697"/>
            <a:chExt cx="822960" cy="1080135"/>
          </a:xfrm>
        </p:grpSpPr>
        <p:sp>
          <p:nvSpPr>
            <p:cNvPr id="105" name="object 105"/>
            <p:cNvSpPr/>
            <p:nvPr/>
          </p:nvSpPr>
          <p:spPr>
            <a:xfrm>
              <a:off x="2404351" y="3270237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71296" y="1028623"/>
                  </a:lnTo>
                  <a:lnTo>
                    <a:pt x="77129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404351" y="3270237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71296" y="0"/>
                  </a:lnTo>
                  <a:lnTo>
                    <a:pt x="7712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878055" y="4707092"/>
            <a:ext cx="1595120" cy="2637155"/>
            <a:chOff x="878055" y="4707092"/>
            <a:chExt cx="1595120" cy="2637155"/>
          </a:xfrm>
        </p:grpSpPr>
        <p:sp>
          <p:nvSpPr>
            <p:cNvPr id="108" name="object 108"/>
            <p:cNvSpPr/>
            <p:nvPr/>
          </p:nvSpPr>
          <p:spPr>
            <a:xfrm>
              <a:off x="1350859" y="6139214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629157" y="0"/>
                  </a:moveTo>
                  <a:lnTo>
                    <a:pt x="666220" y="16532"/>
                  </a:lnTo>
                  <a:lnTo>
                    <a:pt x="706323" y="32659"/>
                  </a:lnTo>
                  <a:lnTo>
                    <a:pt x="749426" y="48036"/>
                  </a:lnTo>
                  <a:lnTo>
                    <a:pt x="795489" y="62318"/>
                  </a:lnTo>
                  <a:lnTo>
                    <a:pt x="852423" y="77019"/>
                  </a:lnTo>
                  <a:lnTo>
                    <a:pt x="907046" y="88177"/>
                  </a:lnTo>
                  <a:lnTo>
                    <a:pt x="959051" y="96207"/>
                  </a:lnTo>
                  <a:lnTo>
                    <a:pt x="1008134" y="101527"/>
                  </a:lnTo>
                  <a:lnTo>
                    <a:pt x="1053991" y="104553"/>
                  </a:lnTo>
                  <a:lnTo>
                    <a:pt x="1096314" y="105702"/>
                  </a:lnTo>
                  <a:lnTo>
                    <a:pt x="1096314" y="1134325"/>
                  </a:lnTo>
                  <a:lnTo>
                    <a:pt x="1025189" y="1151787"/>
                  </a:lnTo>
                  <a:lnTo>
                    <a:pt x="983979" y="1159901"/>
                  </a:lnTo>
                  <a:lnTo>
                    <a:pt x="939252" y="1167083"/>
                  </a:lnTo>
                  <a:lnTo>
                    <a:pt x="891195" y="1172945"/>
                  </a:lnTo>
                  <a:lnTo>
                    <a:pt x="839993" y="1177094"/>
                  </a:lnTo>
                  <a:lnTo>
                    <a:pt x="785833" y="1179141"/>
                  </a:lnTo>
                  <a:lnTo>
                    <a:pt x="728901" y="1178696"/>
                  </a:lnTo>
                  <a:lnTo>
                    <a:pt x="669384" y="1175368"/>
                  </a:lnTo>
                  <a:lnTo>
                    <a:pt x="607466" y="1168768"/>
                  </a:lnTo>
                  <a:lnTo>
                    <a:pt x="538822" y="1157644"/>
                  </a:lnTo>
                  <a:lnTo>
                    <a:pt x="473611" y="1143261"/>
                  </a:lnTo>
                  <a:lnTo>
                    <a:pt x="411895" y="1126101"/>
                  </a:lnTo>
                  <a:lnTo>
                    <a:pt x="353732" y="1106650"/>
                  </a:lnTo>
                  <a:lnTo>
                    <a:pt x="299182" y="1085392"/>
                  </a:lnTo>
                  <a:lnTo>
                    <a:pt x="248304" y="1062811"/>
                  </a:lnTo>
                  <a:lnTo>
                    <a:pt x="201158" y="1039394"/>
                  </a:lnTo>
                  <a:lnTo>
                    <a:pt x="157805" y="1015623"/>
                  </a:lnTo>
                  <a:lnTo>
                    <a:pt x="118302" y="991983"/>
                  </a:lnTo>
                  <a:lnTo>
                    <a:pt x="82711" y="968959"/>
                  </a:lnTo>
                  <a:lnTo>
                    <a:pt x="51090" y="947036"/>
                  </a:lnTo>
                  <a:lnTo>
                    <a:pt x="0" y="908430"/>
                  </a:lnTo>
                  <a:lnTo>
                    <a:pt x="28597" y="867139"/>
                  </a:lnTo>
                  <a:lnTo>
                    <a:pt x="57195" y="825847"/>
                  </a:lnTo>
                  <a:lnTo>
                    <a:pt x="85792" y="784555"/>
                  </a:lnTo>
                  <a:lnTo>
                    <a:pt x="114390" y="743262"/>
                  </a:lnTo>
                  <a:lnTo>
                    <a:pt x="142987" y="701970"/>
                  </a:lnTo>
                  <a:lnTo>
                    <a:pt x="171585" y="660678"/>
                  </a:lnTo>
                  <a:lnTo>
                    <a:pt x="200183" y="619385"/>
                  </a:lnTo>
                  <a:lnTo>
                    <a:pt x="228780" y="578093"/>
                  </a:lnTo>
                  <a:lnTo>
                    <a:pt x="257378" y="536800"/>
                  </a:lnTo>
                  <a:lnTo>
                    <a:pt x="285976" y="495508"/>
                  </a:lnTo>
                  <a:lnTo>
                    <a:pt x="314574" y="454215"/>
                  </a:lnTo>
                  <a:lnTo>
                    <a:pt x="343172" y="412922"/>
                  </a:lnTo>
                  <a:lnTo>
                    <a:pt x="371770" y="371630"/>
                  </a:lnTo>
                  <a:lnTo>
                    <a:pt x="400368" y="330337"/>
                  </a:lnTo>
                  <a:lnTo>
                    <a:pt x="428966" y="289045"/>
                  </a:lnTo>
                  <a:lnTo>
                    <a:pt x="457565" y="247752"/>
                  </a:lnTo>
                  <a:lnTo>
                    <a:pt x="486163" y="206460"/>
                  </a:lnTo>
                  <a:lnTo>
                    <a:pt x="514762" y="165168"/>
                  </a:lnTo>
                  <a:lnTo>
                    <a:pt x="543360" y="123875"/>
                  </a:lnTo>
                  <a:lnTo>
                    <a:pt x="571959" y="82583"/>
                  </a:lnTo>
                  <a:lnTo>
                    <a:pt x="600558" y="41291"/>
                  </a:lnTo>
                  <a:lnTo>
                    <a:pt x="629157" y="0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903595" y="5246951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403875" y="0"/>
                  </a:moveTo>
                  <a:lnTo>
                    <a:pt x="366630" y="38259"/>
                  </a:lnTo>
                  <a:lnTo>
                    <a:pt x="331092" y="77432"/>
                  </a:lnTo>
                  <a:lnTo>
                    <a:pt x="297276" y="117460"/>
                  </a:lnTo>
                  <a:lnTo>
                    <a:pt x="265197" y="158283"/>
                  </a:lnTo>
                  <a:lnTo>
                    <a:pt x="234869" y="199843"/>
                  </a:lnTo>
                  <a:lnTo>
                    <a:pt x="206308" y="242082"/>
                  </a:lnTo>
                  <a:lnTo>
                    <a:pt x="179528" y="284939"/>
                  </a:lnTo>
                  <a:lnTo>
                    <a:pt x="154545" y="328358"/>
                  </a:lnTo>
                  <a:lnTo>
                    <a:pt x="131373" y="372278"/>
                  </a:lnTo>
                  <a:lnTo>
                    <a:pt x="110026" y="416642"/>
                  </a:lnTo>
                  <a:lnTo>
                    <a:pt x="90521" y="461389"/>
                  </a:lnTo>
                  <a:lnTo>
                    <a:pt x="72872" y="506462"/>
                  </a:lnTo>
                  <a:lnTo>
                    <a:pt x="57093" y="551802"/>
                  </a:lnTo>
                  <a:lnTo>
                    <a:pt x="43201" y="597350"/>
                  </a:lnTo>
                  <a:lnTo>
                    <a:pt x="31208" y="643047"/>
                  </a:lnTo>
                  <a:lnTo>
                    <a:pt x="21131" y="688834"/>
                  </a:lnTo>
                  <a:lnTo>
                    <a:pt x="12985" y="734653"/>
                  </a:lnTo>
                  <a:lnTo>
                    <a:pt x="6783" y="780444"/>
                  </a:lnTo>
                  <a:lnTo>
                    <a:pt x="2542" y="826150"/>
                  </a:lnTo>
                  <a:lnTo>
                    <a:pt x="276" y="871711"/>
                  </a:lnTo>
                  <a:lnTo>
                    <a:pt x="0" y="917068"/>
                  </a:lnTo>
                  <a:lnTo>
                    <a:pt x="1728" y="962162"/>
                  </a:lnTo>
                  <a:lnTo>
                    <a:pt x="5476" y="1006936"/>
                  </a:lnTo>
                  <a:lnTo>
                    <a:pt x="11259" y="1051330"/>
                  </a:lnTo>
                  <a:lnTo>
                    <a:pt x="19091" y="1095285"/>
                  </a:lnTo>
                  <a:lnTo>
                    <a:pt x="28987" y="1138742"/>
                  </a:lnTo>
                  <a:lnTo>
                    <a:pt x="40963" y="1181643"/>
                  </a:lnTo>
                  <a:lnTo>
                    <a:pt x="55033" y="1223930"/>
                  </a:lnTo>
                  <a:lnTo>
                    <a:pt x="71211" y="1265542"/>
                  </a:lnTo>
                  <a:lnTo>
                    <a:pt x="97723" y="1323152"/>
                  </a:lnTo>
                  <a:lnTo>
                    <a:pt x="127114" y="1376843"/>
                  </a:lnTo>
                  <a:lnTo>
                    <a:pt x="158868" y="1426705"/>
                  </a:lnTo>
                  <a:lnTo>
                    <a:pt x="192470" y="1472832"/>
                  </a:lnTo>
                  <a:lnTo>
                    <a:pt x="227402" y="1515313"/>
                  </a:lnTo>
                  <a:lnTo>
                    <a:pt x="263149" y="1554240"/>
                  </a:lnTo>
                  <a:lnTo>
                    <a:pt x="299194" y="1589704"/>
                  </a:lnTo>
                  <a:lnTo>
                    <a:pt x="335021" y="1621798"/>
                  </a:lnTo>
                  <a:lnTo>
                    <a:pt x="370115" y="1650612"/>
                  </a:lnTo>
                  <a:lnTo>
                    <a:pt x="403958" y="1676237"/>
                  </a:lnTo>
                  <a:lnTo>
                    <a:pt x="436036" y="1698765"/>
                  </a:lnTo>
                  <a:lnTo>
                    <a:pt x="492826" y="1734896"/>
                  </a:lnTo>
                  <a:lnTo>
                    <a:pt x="1070892" y="892263"/>
                  </a:lnTo>
                  <a:lnTo>
                    <a:pt x="1057060" y="875928"/>
                  </a:lnTo>
                  <a:lnTo>
                    <a:pt x="1037302" y="845172"/>
                  </a:lnTo>
                  <a:lnTo>
                    <a:pt x="1019452" y="801109"/>
                  </a:lnTo>
                  <a:lnTo>
                    <a:pt x="1011342" y="744855"/>
                  </a:lnTo>
                  <a:lnTo>
                    <a:pt x="1018791" y="686639"/>
                  </a:lnTo>
                  <a:lnTo>
                    <a:pt x="1036835" y="641061"/>
                  </a:lnTo>
                  <a:lnTo>
                    <a:pt x="1057021" y="609413"/>
                  </a:lnTo>
                  <a:lnTo>
                    <a:pt x="1070892" y="592988"/>
                  </a:lnTo>
                  <a:lnTo>
                    <a:pt x="40387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03595" y="5246951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1070892" y="592988"/>
                  </a:moveTo>
                  <a:lnTo>
                    <a:pt x="1057021" y="609413"/>
                  </a:lnTo>
                  <a:lnTo>
                    <a:pt x="1036835" y="641061"/>
                  </a:lnTo>
                  <a:lnTo>
                    <a:pt x="1018791" y="686639"/>
                  </a:lnTo>
                  <a:lnTo>
                    <a:pt x="1011342" y="744855"/>
                  </a:lnTo>
                  <a:lnTo>
                    <a:pt x="1019452" y="801109"/>
                  </a:lnTo>
                  <a:lnTo>
                    <a:pt x="1037302" y="845172"/>
                  </a:lnTo>
                  <a:lnTo>
                    <a:pt x="1057060" y="875928"/>
                  </a:lnTo>
                  <a:lnTo>
                    <a:pt x="1070892" y="892263"/>
                  </a:lnTo>
                  <a:lnTo>
                    <a:pt x="1041989" y="934394"/>
                  </a:lnTo>
                  <a:lnTo>
                    <a:pt x="1013086" y="976526"/>
                  </a:lnTo>
                  <a:lnTo>
                    <a:pt x="984183" y="1018657"/>
                  </a:lnTo>
                  <a:lnTo>
                    <a:pt x="955280" y="1060789"/>
                  </a:lnTo>
                  <a:lnTo>
                    <a:pt x="926377" y="1102920"/>
                  </a:lnTo>
                  <a:lnTo>
                    <a:pt x="897473" y="1145052"/>
                  </a:lnTo>
                  <a:lnTo>
                    <a:pt x="868570" y="1187184"/>
                  </a:lnTo>
                  <a:lnTo>
                    <a:pt x="839666" y="1229316"/>
                  </a:lnTo>
                  <a:lnTo>
                    <a:pt x="810763" y="1271448"/>
                  </a:lnTo>
                  <a:lnTo>
                    <a:pt x="781859" y="1313580"/>
                  </a:lnTo>
                  <a:lnTo>
                    <a:pt x="752955" y="1355711"/>
                  </a:lnTo>
                  <a:lnTo>
                    <a:pt x="724052" y="1397843"/>
                  </a:lnTo>
                  <a:lnTo>
                    <a:pt x="695148" y="1439975"/>
                  </a:lnTo>
                  <a:lnTo>
                    <a:pt x="666245" y="1482107"/>
                  </a:lnTo>
                  <a:lnTo>
                    <a:pt x="637341" y="1524239"/>
                  </a:lnTo>
                  <a:lnTo>
                    <a:pt x="608438" y="1566370"/>
                  </a:lnTo>
                  <a:lnTo>
                    <a:pt x="579535" y="1608502"/>
                  </a:lnTo>
                  <a:lnTo>
                    <a:pt x="550632" y="1650633"/>
                  </a:lnTo>
                  <a:lnTo>
                    <a:pt x="521729" y="1692765"/>
                  </a:lnTo>
                  <a:lnTo>
                    <a:pt x="492826" y="1734896"/>
                  </a:lnTo>
                  <a:lnTo>
                    <a:pt x="465830" y="1718288"/>
                  </a:lnTo>
                  <a:lnTo>
                    <a:pt x="403958" y="1676237"/>
                  </a:lnTo>
                  <a:lnTo>
                    <a:pt x="370115" y="1650612"/>
                  </a:lnTo>
                  <a:lnTo>
                    <a:pt x="335021" y="1621798"/>
                  </a:lnTo>
                  <a:lnTo>
                    <a:pt x="299194" y="1589704"/>
                  </a:lnTo>
                  <a:lnTo>
                    <a:pt x="263149" y="1554240"/>
                  </a:lnTo>
                  <a:lnTo>
                    <a:pt x="227402" y="1515313"/>
                  </a:lnTo>
                  <a:lnTo>
                    <a:pt x="192470" y="1472832"/>
                  </a:lnTo>
                  <a:lnTo>
                    <a:pt x="158868" y="1426705"/>
                  </a:lnTo>
                  <a:lnTo>
                    <a:pt x="127114" y="1376843"/>
                  </a:lnTo>
                  <a:lnTo>
                    <a:pt x="97723" y="1323152"/>
                  </a:lnTo>
                  <a:lnTo>
                    <a:pt x="71211" y="1265542"/>
                  </a:lnTo>
                  <a:lnTo>
                    <a:pt x="55033" y="1223930"/>
                  </a:lnTo>
                  <a:lnTo>
                    <a:pt x="40963" y="1181643"/>
                  </a:lnTo>
                  <a:lnTo>
                    <a:pt x="28987" y="1138742"/>
                  </a:lnTo>
                  <a:lnTo>
                    <a:pt x="19091" y="1095285"/>
                  </a:lnTo>
                  <a:lnTo>
                    <a:pt x="11259" y="1051330"/>
                  </a:lnTo>
                  <a:lnTo>
                    <a:pt x="5476" y="1006936"/>
                  </a:lnTo>
                  <a:lnTo>
                    <a:pt x="1728" y="962162"/>
                  </a:lnTo>
                  <a:lnTo>
                    <a:pt x="0" y="917068"/>
                  </a:lnTo>
                  <a:lnTo>
                    <a:pt x="276" y="871711"/>
                  </a:lnTo>
                  <a:lnTo>
                    <a:pt x="2542" y="826150"/>
                  </a:lnTo>
                  <a:lnTo>
                    <a:pt x="6783" y="780444"/>
                  </a:lnTo>
                  <a:lnTo>
                    <a:pt x="12985" y="734653"/>
                  </a:lnTo>
                  <a:lnTo>
                    <a:pt x="21131" y="688834"/>
                  </a:lnTo>
                  <a:lnTo>
                    <a:pt x="31208" y="643047"/>
                  </a:lnTo>
                  <a:lnTo>
                    <a:pt x="43201" y="597350"/>
                  </a:lnTo>
                  <a:lnTo>
                    <a:pt x="57093" y="551802"/>
                  </a:lnTo>
                  <a:lnTo>
                    <a:pt x="72872" y="506462"/>
                  </a:lnTo>
                  <a:lnTo>
                    <a:pt x="90521" y="461389"/>
                  </a:lnTo>
                  <a:lnTo>
                    <a:pt x="110026" y="416642"/>
                  </a:lnTo>
                  <a:lnTo>
                    <a:pt x="131373" y="372278"/>
                  </a:lnTo>
                  <a:lnTo>
                    <a:pt x="154545" y="328358"/>
                  </a:lnTo>
                  <a:lnTo>
                    <a:pt x="179528" y="284939"/>
                  </a:lnTo>
                  <a:lnTo>
                    <a:pt x="206308" y="242082"/>
                  </a:lnTo>
                  <a:lnTo>
                    <a:pt x="234869" y="199843"/>
                  </a:lnTo>
                  <a:lnTo>
                    <a:pt x="265197" y="158283"/>
                  </a:lnTo>
                  <a:lnTo>
                    <a:pt x="297276" y="117460"/>
                  </a:lnTo>
                  <a:lnTo>
                    <a:pt x="331092" y="77432"/>
                  </a:lnTo>
                  <a:lnTo>
                    <a:pt x="366630" y="38259"/>
                  </a:lnTo>
                  <a:lnTo>
                    <a:pt x="403875" y="0"/>
                  </a:lnTo>
                  <a:lnTo>
                    <a:pt x="440932" y="32943"/>
                  </a:lnTo>
                  <a:lnTo>
                    <a:pt x="477988" y="65888"/>
                  </a:lnTo>
                  <a:lnTo>
                    <a:pt x="515045" y="98832"/>
                  </a:lnTo>
                  <a:lnTo>
                    <a:pt x="552101" y="131776"/>
                  </a:lnTo>
                  <a:lnTo>
                    <a:pt x="589158" y="164721"/>
                  </a:lnTo>
                  <a:lnTo>
                    <a:pt x="626214" y="197665"/>
                  </a:lnTo>
                  <a:lnTo>
                    <a:pt x="663271" y="230610"/>
                  </a:lnTo>
                  <a:lnTo>
                    <a:pt x="700327" y="263554"/>
                  </a:lnTo>
                  <a:lnTo>
                    <a:pt x="737384" y="296498"/>
                  </a:lnTo>
                  <a:lnTo>
                    <a:pt x="774440" y="329443"/>
                  </a:lnTo>
                  <a:lnTo>
                    <a:pt x="811497" y="362387"/>
                  </a:lnTo>
                  <a:lnTo>
                    <a:pt x="848553" y="395331"/>
                  </a:lnTo>
                  <a:lnTo>
                    <a:pt x="885610" y="428274"/>
                  </a:lnTo>
                  <a:lnTo>
                    <a:pt x="922666" y="461218"/>
                  </a:lnTo>
                  <a:lnTo>
                    <a:pt x="959722" y="494161"/>
                  </a:lnTo>
                  <a:lnTo>
                    <a:pt x="996779" y="527104"/>
                  </a:lnTo>
                  <a:lnTo>
                    <a:pt x="1033835" y="560046"/>
                  </a:lnTo>
                  <a:lnTo>
                    <a:pt x="1070892" y="592988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25" y="2408"/>
                  </a:lnTo>
                  <a:lnTo>
                    <a:pt x="1028203" y="5247"/>
                  </a:lnTo>
                  <a:lnTo>
                    <a:pt x="984424" y="9499"/>
                  </a:lnTo>
                  <a:lnTo>
                    <a:pt x="937717" y="15410"/>
                  </a:lnTo>
                  <a:lnTo>
                    <a:pt x="888307" y="23220"/>
                  </a:lnTo>
                  <a:lnTo>
                    <a:pt x="836422" y="33174"/>
                  </a:lnTo>
                  <a:lnTo>
                    <a:pt x="782286" y="45515"/>
                  </a:lnTo>
                  <a:lnTo>
                    <a:pt x="726129" y="60487"/>
                  </a:lnTo>
                  <a:lnTo>
                    <a:pt x="668174" y="78331"/>
                  </a:lnTo>
                  <a:lnTo>
                    <a:pt x="608651" y="99292"/>
                  </a:lnTo>
                  <a:lnTo>
                    <a:pt x="547784" y="123612"/>
                  </a:lnTo>
                  <a:lnTo>
                    <a:pt x="485800" y="151536"/>
                  </a:lnTo>
                  <a:lnTo>
                    <a:pt x="427756" y="180736"/>
                  </a:lnTo>
                  <a:lnTo>
                    <a:pt x="373030" y="211154"/>
                  </a:lnTo>
                  <a:lnTo>
                    <a:pt x="321584" y="242479"/>
                  </a:lnTo>
                  <a:lnTo>
                    <a:pt x="273382" y="274404"/>
                  </a:lnTo>
                  <a:lnTo>
                    <a:pt x="228384" y="306619"/>
                  </a:lnTo>
                  <a:lnTo>
                    <a:pt x="186555" y="338815"/>
                  </a:lnTo>
                  <a:lnTo>
                    <a:pt x="147855" y="370684"/>
                  </a:lnTo>
                  <a:lnTo>
                    <a:pt x="112249" y="401917"/>
                  </a:lnTo>
                  <a:lnTo>
                    <a:pt x="79697" y="432205"/>
                  </a:lnTo>
                  <a:lnTo>
                    <a:pt x="50164" y="461239"/>
                  </a:lnTo>
                  <a:lnTo>
                    <a:pt x="23610" y="488711"/>
                  </a:lnTo>
                  <a:lnTo>
                    <a:pt x="0" y="514311"/>
                  </a:lnTo>
                  <a:lnTo>
                    <a:pt x="667016" y="1107312"/>
                  </a:lnTo>
                  <a:lnTo>
                    <a:pt x="696906" y="1095325"/>
                  </a:lnTo>
                  <a:lnTo>
                    <a:pt x="728502" y="1083797"/>
                  </a:lnTo>
                  <a:lnTo>
                    <a:pt x="796759" y="1062748"/>
                  </a:lnTo>
                  <a:lnTo>
                    <a:pt x="852838" y="1049211"/>
                  </a:lnTo>
                  <a:lnTo>
                    <a:pt x="906983" y="1039226"/>
                  </a:lnTo>
                  <a:lnTo>
                    <a:pt x="958936" y="1032394"/>
                  </a:lnTo>
                  <a:lnTo>
                    <a:pt x="1008442" y="1028317"/>
                  </a:lnTo>
                  <a:lnTo>
                    <a:pt x="1055242" y="1026596"/>
                  </a:lnTo>
                  <a:lnTo>
                    <a:pt x="1099080" y="1026831"/>
                  </a:lnTo>
                  <a:lnTo>
                    <a:pt x="1139698" y="1028623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23"/>
                  </a:moveTo>
                  <a:lnTo>
                    <a:pt x="1099080" y="1026831"/>
                  </a:lnTo>
                  <a:lnTo>
                    <a:pt x="1055242" y="1026596"/>
                  </a:lnTo>
                  <a:lnTo>
                    <a:pt x="1008442" y="1028317"/>
                  </a:lnTo>
                  <a:lnTo>
                    <a:pt x="958936" y="1032394"/>
                  </a:lnTo>
                  <a:lnTo>
                    <a:pt x="906983" y="1039226"/>
                  </a:lnTo>
                  <a:lnTo>
                    <a:pt x="852838" y="1049211"/>
                  </a:lnTo>
                  <a:lnTo>
                    <a:pt x="796759" y="1062748"/>
                  </a:lnTo>
                  <a:lnTo>
                    <a:pt x="728502" y="1083797"/>
                  </a:lnTo>
                  <a:lnTo>
                    <a:pt x="667016" y="1107312"/>
                  </a:lnTo>
                  <a:lnTo>
                    <a:pt x="629960" y="1074369"/>
                  </a:lnTo>
                  <a:lnTo>
                    <a:pt x="592903" y="1041425"/>
                  </a:lnTo>
                  <a:lnTo>
                    <a:pt x="555847" y="1008481"/>
                  </a:lnTo>
                  <a:lnTo>
                    <a:pt x="518790" y="975537"/>
                  </a:lnTo>
                  <a:lnTo>
                    <a:pt x="481734" y="942593"/>
                  </a:lnTo>
                  <a:lnTo>
                    <a:pt x="444677" y="909649"/>
                  </a:lnTo>
                  <a:lnTo>
                    <a:pt x="407621" y="876705"/>
                  </a:lnTo>
                  <a:lnTo>
                    <a:pt x="370564" y="843761"/>
                  </a:lnTo>
                  <a:lnTo>
                    <a:pt x="333508" y="810817"/>
                  </a:lnTo>
                  <a:lnTo>
                    <a:pt x="296451" y="777872"/>
                  </a:lnTo>
                  <a:lnTo>
                    <a:pt x="259395" y="744928"/>
                  </a:lnTo>
                  <a:lnTo>
                    <a:pt x="222338" y="711983"/>
                  </a:lnTo>
                  <a:lnTo>
                    <a:pt x="185282" y="679038"/>
                  </a:lnTo>
                  <a:lnTo>
                    <a:pt x="148225" y="646093"/>
                  </a:lnTo>
                  <a:lnTo>
                    <a:pt x="111169" y="613148"/>
                  </a:lnTo>
                  <a:lnTo>
                    <a:pt x="74112" y="580203"/>
                  </a:lnTo>
                  <a:lnTo>
                    <a:pt x="37056" y="547257"/>
                  </a:lnTo>
                  <a:lnTo>
                    <a:pt x="0" y="514311"/>
                  </a:lnTo>
                  <a:lnTo>
                    <a:pt x="23610" y="488711"/>
                  </a:lnTo>
                  <a:lnTo>
                    <a:pt x="50164" y="461239"/>
                  </a:lnTo>
                  <a:lnTo>
                    <a:pt x="79697" y="432205"/>
                  </a:lnTo>
                  <a:lnTo>
                    <a:pt x="112249" y="401917"/>
                  </a:lnTo>
                  <a:lnTo>
                    <a:pt x="147855" y="370684"/>
                  </a:lnTo>
                  <a:lnTo>
                    <a:pt x="186555" y="338815"/>
                  </a:lnTo>
                  <a:lnTo>
                    <a:pt x="228384" y="306619"/>
                  </a:lnTo>
                  <a:lnTo>
                    <a:pt x="273382" y="274404"/>
                  </a:lnTo>
                  <a:lnTo>
                    <a:pt x="321584" y="242479"/>
                  </a:lnTo>
                  <a:lnTo>
                    <a:pt x="373030" y="211154"/>
                  </a:lnTo>
                  <a:lnTo>
                    <a:pt x="427756" y="180736"/>
                  </a:lnTo>
                  <a:lnTo>
                    <a:pt x="485800" y="151536"/>
                  </a:lnTo>
                  <a:lnTo>
                    <a:pt x="547784" y="123612"/>
                  </a:lnTo>
                  <a:lnTo>
                    <a:pt x="608651" y="99292"/>
                  </a:lnTo>
                  <a:lnTo>
                    <a:pt x="668174" y="78331"/>
                  </a:lnTo>
                  <a:lnTo>
                    <a:pt x="726129" y="60487"/>
                  </a:lnTo>
                  <a:lnTo>
                    <a:pt x="782286" y="45515"/>
                  </a:lnTo>
                  <a:lnTo>
                    <a:pt x="836422" y="33174"/>
                  </a:lnTo>
                  <a:lnTo>
                    <a:pt x="888307" y="23220"/>
                  </a:lnTo>
                  <a:lnTo>
                    <a:pt x="937717" y="15410"/>
                  </a:lnTo>
                  <a:lnTo>
                    <a:pt x="984424" y="9499"/>
                  </a:lnTo>
                  <a:lnTo>
                    <a:pt x="1028203" y="5247"/>
                  </a:lnTo>
                  <a:lnTo>
                    <a:pt x="1068825" y="2408"/>
                  </a:lnTo>
                  <a:lnTo>
                    <a:pt x="1139698" y="0"/>
                  </a:lnTo>
                  <a:lnTo>
                    <a:pt x="1139698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1707866" y="472653"/>
            <a:ext cx="614680" cy="725805"/>
          </a:xfrm>
          <a:custGeom>
            <a:avLst/>
            <a:gdLst/>
            <a:ahLst/>
            <a:cxnLst/>
            <a:rect l="l" t="t" r="r" b="b"/>
            <a:pathLst>
              <a:path w="614680" h="725805">
                <a:moveTo>
                  <a:pt x="142074" y="654583"/>
                </a:moveTo>
                <a:lnTo>
                  <a:pt x="60185" y="584784"/>
                </a:lnTo>
                <a:lnTo>
                  <a:pt x="43472" y="604380"/>
                </a:lnTo>
                <a:lnTo>
                  <a:pt x="89242" y="643394"/>
                </a:lnTo>
                <a:lnTo>
                  <a:pt x="14274" y="638632"/>
                </a:lnTo>
                <a:lnTo>
                  <a:pt x="0" y="655370"/>
                </a:lnTo>
                <a:lnTo>
                  <a:pt x="81889" y="725182"/>
                </a:lnTo>
                <a:lnTo>
                  <a:pt x="98679" y="705497"/>
                </a:lnTo>
                <a:lnTo>
                  <a:pt x="53009" y="666559"/>
                </a:lnTo>
                <a:lnTo>
                  <a:pt x="127889" y="671233"/>
                </a:lnTo>
                <a:lnTo>
                  <a:pt x="142074" y="654583"/>
                </a:lnTo>
                <a:close/>
              </a:path>
              <a:path w="614680" h="725805">
                <a:moveTo>
                  <a:pt x="213982" y="561454"/>
                </a:moveTo>
                <a:lnTo>
                  <a:pt x="194843" y="520141"/>
                </a:lnTo>
                <a:lnTo>
                  <a:pt x="148767" y="480860"/>
                </a:lnTo>
                <a:lnTo>
                  <a:pt x="132067" y="500456"/>
                </a:lnTo>
                <a:lnTo>
                  <a:pt x="182841" y="543737"/>
                </a:lnTo>
                <a:lnTo>
                  <a:pt x="186245" y="548957"/>
                </a:lnTo>
                <a:lnTo>
                  <a:pt x="187960" y="559714"/>
                </a:lnTo>
                <a:lnTo>
                  <a:pt x="186207" y="564959"/>
                </a:lnTo>
                <a:lnTo>
                  <a:pt x="177469" y="575208"/>
                </a:lnTo>
                <a:lnTo>
                  <a:pt x="172593" y="577735"/>
                </a:lnTo>
                <a:lnTo>
                  <a:pt x="161823" y="577608"/>
                </a:lnTo>
                <a:lnTo>
                  <a:pt x="156159" y="575043"/>
                </a:lnTo>
                <a:lnTo>
                  <a:pt x="105371" y="531761"/>
                </a:lnTo>
                <a:lnTo>
                  <a:pt x="88595" y="551446"/>
                </a:lnTo>
                <a:lnTo>
                  <a:pt x="134670" y="590727"/>
                </a:lnTo>
                <a:lnTo>
                  <a:pt x="169494" y="604443"/>
                </a:lnTo>
                <a:lnTo>
                  <a:pt x="178409" y="603250"/>
                </a:lnTo>
                <a:lnTo>
                  <a:pt x="208153" y="578929"/>
                </a:lnTo>
                <a:lnTo>
                  <a:pt x="212102" y="570306"/>
                </a:lnTo>
                <a:lnTo>
                  <a:pt x="213982" y="561454"/>
                </a:lnTo>
                <a:close/>
              </a:path>
              <a:path w="614680" h="725805">
                <a:moveTo>
                  <a:pt x="316814" y="449592"/>
                </a:moveTo>
                <a:lnTo>
                  <a:pt x="277863" y="445109"/>
                </a:lnTo>
                <a:lnTo>
                  <a:pt x="279654" y="438035"/>
                </a:lnTo>
                <a:lnTo>
                  <a:pt x="279222" y="431152"/>
                </a:lnTo>
                <a:lnTo>
                  <a:pt x="274637" y="419696"/>
                </a:lnTo>
                <a:lnTo>
                  <a:pt x="273850" y="417728"/>
                </a:lnTo>
                <a:lnTo>
                  <a:pt x="269544" y="411848"/>
                </a:lnTo>
                <a:lnTo>
                  <a:pt x="263588" y="406768"/>
                </a:lnTo>
                <a:lnTo>
                  <a:pt x="256971" y="401916"/>
                </a:lnTo>
                <a:lnTo>
                  <a:pt x="253619" y="400227"/>
                </a:lnTo>
                <a:lnTo>
                  <a:pt x="253619" y="438734"/>
                </a:lnTo>
                <a:lnTo>
                  <a:pt x="252323" y="442328"/>
                </a:lnTo>
                <a:lnTo>
                  <a:pt x="234823" y="462838"/>
                </a:lnTo>
                <a:lnTo>
                  <a:pt x="212991" y="444220"/>
                </a:lnTo>
                <a:lnTo>
                  <a:pt x="233502" y="420166"/>
                </a:lnTo>
                <a:lnTo>
                  <a:pt x="240271" y="419696"/>
                </a:lnTo>
                <a:lnTo>
                  <a:pt x="250748" y="428637"/>
                </a:lnTo>
                <a:lnTo>
                  <a:pt x="252590" y="431736"/>
                </a:lnTo>
                <a:lnTo>
                  <a:pt x="253619" y="438734"/>
                </a:lnTo>
                <a:lnTo>
                  <a:pt x="253619" y="400227"/>
                </a:lnTo>
                <a:lnTo>
                  <a:pt x="250151" y="398475"/>
                </a:lnTo>
                <a:lnTo>
                  <a:pt x="243116" y="396443"/>
                </a:lnTo>
                <a:lnTo>
                  <a:pt x="235877" y="395808"/>
                </a:lnTo>
                <a:lnTo>
                  <a:pt x="228688" y="396748"/>
                </a:lnTo>
                <a:lnTo>
                  <a:pt x="221843" y="399427"/>
                </a:lnTo>
                <a:lnTo>
                  <a:pt x="215341" y="403847"/>
                </a:lnTo>
                <a:lnTo>
                  <a:pt x="209169" y="410019"/>
                </a:lnTo>
                <a:lnTo>
                  <a:pt x="177190" y="447522"/>
                </a:lnTo>
                <a:lnTo>
                  <a:pt x="259080" y="517334"/>
                </a:lnTo>
                <a:lnTo>
                  <a:pt x="275780" y="497738"/>
                </a:lnTo>
                <a:lnTo>
                  <a:pt x="253834" y="479044"/>
                </a:lnTo>
                <a:lnTo>
                  <a:pt x="262394" y="468998"/>
                </a:lnTo>
                <a:lnTo>
                  <a:pt x="296760" y="473125"/>
                </a:lnTo>
                <a:lnTo>
                  <a:pt x="300278" y="468998"/>
                </a:lnTo>
                <a:lnTo>
                  <a:pt x="305523" y="462838"/>
                </a:lnTo>
                <a:lnTo>
                  <a:pt x="316814" y="449592"/>
                </a:lnTo>
                <a:close/>
              </a:path>
              <a:path w="614680" h="725805">
                <a:moveTo>
                  <a:pt x="381838" y="363639"/>
                </a:moveTo>
                <a:lnTo>
                  <a:pt x="357492" y="333057"/>
                </a:lnTo>
                <a:lnTo>
                  <a:pt x="352539" y="332346"/>
                </a:lnTo>
                <a:lnTo>
                  <a:pt x="349732" y="332422"/>
                </a:lnTo>
                <a:lnTo>
                  <a:pt x="311861" y="347510"/>
                </a:lnTo>
                <a:lnTo>
                  <a:pt x="307568" y="349631"/>
                </a:lnTo>
                <a:lnTo>
                  <a:pt x="302374" y="351320"/>
                </a:lnTo>
                <a:lnTo>
                  <a:pt x="300316" y="351091"/>
                </a:lnTo>
                <a:lnTo>
                  <a:pt x="297230" y="348462"/>
                </a:lnTo>
                <a:lnTo>
                  <a:pt x="296595" y="346557"/>
                </a:lnTo>
                <a:lnTo>
                  <a:pt x="297103" y="341553"/>
                </a:lnTo>
                <a:lnTo>
                  <a:pt x="298551" y="338759"/>
                </a:lnTo>
                <a:lnTo>
                  <a:pt x="304368" y="331939"/>
                </a:lnTo>
                <a:lnTo>
                  <a:pt x="307746" y="329793"/>
                </a:lnTo>
                <a:lnTo>
                  <a:pt x="314833" y="328701"/>
                </a:lnTo>
                <a:lnTo>
                  <a:pt x="317728" y="329387"/>
                </a:lnTo>
                <a:lnTo>
                  <a:pt x="320700" y="331927"/>
                </a:lnTo>
                <a:lnTo>
                  <a:pt x="337070" y="312724"/>
                </a:lnTo>
                <a:lnTo>
                  <a:pt x="335915" y="311734"/>
                </a:lnTo>
                <a:lnTo>
                  <a:pt x="329742" y="307441"/>
                </a:lnTo>
                <a:lnTo>
                  <a:pt x="323227" y="304749"/>
                </a:lnTo>
                <a:lnTo>
                  <a:pt x="316357" y="303682"/>
                </a:lnTo>
                <a:lnTo>
                  <a:pt x="309143" y="304215"/>
                </a:lnTo>
                <a:lnTo>
                  <a:pt x="277710" y="327291"/>
                </a:lnTo>
                <a:lnTo>
                  <a:pt x="271145" y="348157"/>
                </a:lnTo>
                <a:lnTo>
                  <a:pt x="271767" y="355015"/>
                </a:lnTo>
                <a:lnTo>
                  <a:pt x="300316" y="379539"/>
                </a:lnTo>
                <a:lnTo>
                  <a:pt x="306793" y="379171"/>
                </a:lnTo>
                <a:lnTo>
                  <a:pt x="310451" y="378345"/>
                </a:lnTo>
                <a:lnTo>
                  <a:pt x="318604" y="375450"/>
                </a:lnTo>
                <a:lnTo>
                  <a:pt x="321945" y="374040"/>
                </a:lnTo>
                <a:lnTo>
                  <a:pt x="339966" y="364109"/>
                </a:lnTo>
                <a:lnTo>
                  <a:pt x="344373" y="361988"/>
                </a:lnTo>
                <a:lnTo>
                  <a:pt x="350189" y="360260"/>
                </a:lnTo>
                <a:lnTo>
                  <a:pt x="352488" y="360553"/>
                </a:lnTo>
                <a:lnTo>
                  <a:pt x="355561" y="363169"/>
                </a:lnTo>
                <a:lnTo>
                  <a:pt x="356095" y="364959"/>
                </a:lnTo>
                <a:lnTo>
                  <a:pt x="355422" y="369709"/>
                </a:lnTo>
                <a:lnTo>
                  <a:pt x="353796" y="372618"/>
                </a:lnTo>
                <a:lnTo>
                  <a:pt x="347383" y="380161"/>
                </a:lnTo>
                <a:lnTo>
                  <a:pt x="343852" y="382689"/>
                </a:lnTo>
                <a:lnTo>
                  <a:pt x="336842" y="384530"/>
                </a:lnTo>
                <a:lnTo>
                  <a:pt x="334187" y="384213"/>
                </a:lnTo>
                <a:lnTo>
                  <a:pt x="331838" y="382219"/>
                </a:lnTo>
                <a:lnTo>
                  <a:pt x="315468" y="401421"/>
                </a:lnTo>
                <a:lnTo>
                  <a:pt x="322478" y="406387"/>
                </a:lnTo>
                <a:lnTo>
                  <a:pt x="328879" y="408876"/>
                </a:lnTo>
                <a:lnTo>
                  <a:pt x="335622" y="409689"/>
                </a:lnTo>
                <a:lnTo>
                  <a:pt x="342709" y="408813"/>
                </a:lnTo>
                <a:lnTo>
                  <a:pt x="374510" y="384302"/>
                </a:lnTo>
                <a:lnTo>
                  <a:pt x="380733" y="370560"/>
                </a:lnTo>
                <a:lnTo>
                  <a:pt x="381838" y="363639"/>
                </a:lnTo>
                <a:close/>
              </a:path>
              <a:path w="614680" h="725805">
                <a:moveTo>
                  <a:pt x="470852" y="268897"/>
                </a:moveTo>
                <a:lnTo>
                  <a:pt x="450596" y="251625"/>
                </a:lnTo>
                <a:lnTo>
                  <a:pt x="417118" y="290906"/>
                </a:lnTo>
                <a:lnTo>
                  <a:pt x="406603" y="281952"/>
                </a:lnTo>
                <a:lnTo>
                  <a:pt x="434136" y="249656"/>
                </a:lnTo>
                <a:lnTo>
                  <a:pt x="415137" y="233464"/>
                </a:lnTo>
                <a:lnTo>
                  <a:pt x="387604" y="265760"/>
                </a:lnTo>
                <a:lnTo>
                  <a:pt x="375843" y="255739"/>
                </a:lnTo>
                <a:lnTo>
                  <a:pt x="409333" y="216446"/>
                </a:lnTo>
                <a:lnTo>
                  <a:pt x="388962" y="199085"/>
                </a:lnTo>
                <a:lnTo>
                  <a:pt x="338696" y="258064"/>
                </a:lnTo>
                <a:lnTo>
                  <a:pt x="420585" y="327875"/>
                </a:lnTo>
                <a:lnTo>
                  <a:pt x="470852" y="268897"/>
                </a:lnTo>
                <a:close/>
              </a:path>
              <a:path w="614680" h="725805">
                <a:moveTo>
                  <a:pt x="556006" y="168998"/>
                </a:moveTo>
                <a:lnTo>
                  <a:pt x="517055" y="164515"/>
                </a:lnTo>
                <a:lnTo>
                  <a:pt x="518845" y="157441"/>
                </a:lnTo>
                <a:lnTo>
                  <a:pt x="518414" y="150558"/>
                </a:lnTo>
                <a:lnTo>
                  <a:pt x="513829" y="139103"/>
                </a:lnTo>
                <a:lnTo>
                  <a:pt x="513041" y="137134"/>
                </a:lnTo>
                <a:lnTo>
                  <a:pt x="508736" y="131254"/>
                </a:lnTo>
                <a:lnTo>
                  <a:pt x="502793" y="126174"/>
                </a:lnTo>
                <a:lnTo>
                  <a:pt x="496176" y="121323"/>
                </a:lnTo>
                <a:lnTo>
                  <a:pt x="492810" y="119634"/>
                </a:lnTo>
                <a:lnTo>
                  <a:pt x="492810" y="158140"/>
                </a:lnTo>
                <a:lnTo>
                  <a:pt x="491515" y="161734"/>
                </a:lnTo>
                <a:lnTo>
                  <a:pt x="474014" y="182245"/>
                </a:lnTo>
                <a:lnTo>
                  <a:pt x="452183" y="163626"/>
                </a:lnTo>
                <a:lnTo>
                  <a:pt x="472694" y="139573"/>
                </a:lnTo>
                <a:lnTo>
                  <a:pt x="479450" y="139103"/>
                </a:lnTo>
                <a:lnTo>
                  <a:pt x="489940" y="148043"/>
                </a:lnTo>
                <a:lnTo>
                  <a:pt x="491782" y="151142"/>
                </a:lnTo>
                <a:lnTo>
                  <a:pt x="492810" y="158140"/>
                </a:lnTo>
                <a:lnTo>
                  <a:pt x="492810" y="119634"/>
                </a:lnTo>
                <a:lnTo>
                  <a:pt x="489343" y="117881"/>
                </a:lnTo>
                <a:lnTo>
                  <a:pt x="482307" y="115849"/>
                </a:lnTo>
                <a:lnTo>
                  <a:pt x="475068" y="115214"/>
                </a:lnTo>
                <a:lnTo>
                  <a:pt x="467880" y="116154"/>
                </a:lnTo>
                <a:lnTo>
                  <a:pt x="461035" y="118833"/>
                </a:lnTo>
                <a:lnTo>
                  <a:pt x="454533" y="123253"/>
                </a:lnTo>
                <a:lnTo>
                  <a:pt x="448348" y="129413"/>
                </a:lnTo>
                <a:lnTo>
                  <a:pt x="416382" y="166928"/>
                </a:lnTo>
                <a:lnTo>
                  <a:pt x="498271" y="236740"/>
                </a:lnTo>
                <a:lnTo>
                  <a:pt x="514972" y="217144"/>
                </a:lnTo>
                <a:lnTo>
                  <a:pt x="493026" y="198450"/>
                </a:lnTo>
                <a:lnTo>
                  <a:pt x="501586" y="188404"/>
                </a:lnTo>
                <a:lnTo>
                  <a:pt x="535952" y="192532"/>
                </a:lnTo>
                <a:lnTo>
                  <a:pt x="539470" y="188404"/>
                </a:lnTo>
                <a:lnTo>
                  <a:pt x="544715" y="182245"/>
                </a:lnTo>
                <a:lnTo>
                  <a:pt x="556006" y="168998"/>
                </a:lnTo>
                <a:close/>
              </a:path>
              <a:path w="614680" h="725805">
                <a:moveTo>
                  <a:pt x="614654" y="100228"/>
                </a:moveTo>
                <a:lnTo>
                  <a:pt x="584619" y="74625"/>
                </a:lnTo>
                <a:lnTo>
                  <a:pt x="558698" y="0"/>
                </a:lnTo>
                <a:lnTo>
                  <a:pt x="538899" y="23228"/>
                </a:lnTo>
                <a:lnTo>
                  <a:pt x="554075" y="65595"/>
                </a:lnTo>
                <a:lnTo>
                  <a:pt x="509930" y="57200"/>
                </a:lnTo>
                <a:lnTo>
                  <a:pt x="490207" y="80340"/>
                </a:lnTo>
                <a:lnTo>
                  <a:pt x="567918" y="94221"/>
                </a:lnTo>
                <a:lnTo>
                  <a:pt x="597954" y="119824"/>
                </a:lnTo>
                <a:lnTo>
                  <a:pt x="614654" y="10022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346700" y="367157"/>
            <a:ext cx="651510" cy="948055"/>
          </a:xfrm>
          <a:custGeom>
            <a:avLst/>
            <a:gdLst/>
            <a:ahLst/>
            <a:cxnLst/>
            <a:rect l="l" t="t" r="r" b="b"/>
            <a:pathLst>
              <a:path w="651510" h="948055">
                <a:moveTo>
                  <a:pt x="136804" y="872578"/>
                </a:moveTo>
                <a:lnTo>
                  <a:pt x="98107" y="874026"/>
                </a:lnTo>
                <a:lnTo>
                  <a:pt x="98945" y="866800"/>
                </a:lnTo>
                <a:lnTo>
                  <a:pt x="97599" y="860094"/>
                </a:lnTo>
                <a:lnTo>
                  <a:pt x="73571" y="835571"/>
                </a:lnTo>
                <a:lnTo>
                  <a:pt x="73571" y="871410"/>
                </a:lnTo>
                <a:lnTo>
                  <a:pt x="72758" y="875131"/>
                </a:lnTo>
                <a:lnTo>
                  <a:pt x="58394" y="897928"/>
                </a:lnTo>
                <a:lnTo>
                  <a:pt x="34569" y="882916"/>
                </a:lnTo>
                <a:lnTo>
                  <a:pt x="51422" y="856170"/>
                </a:lnTo>
                <a:lnTo>
                  <a:pt x="57975" y="854697"/>
                </a:lnTo>
                <a:lnTo>
                  <a:pt x="69430" y="861910"/>
                </a:lnTo>
                <a:lnTo>
                  <a:pt x="71628" y="864679"/>
                </a:lnTo>
                <a:lnTo>
                  <a:pt x="73571" y="871410"/>
                </a:lnTo>
                <a:lnTo>
                  <a:pt x="73571" y="835571"/>
                </a:lnTo>
                <a:lnTo>
                  <a:pt x="71958" y="834707"/>
                </a:lnTo>
                <a:lnTo>
                  <a:pt x="64833" y="832345"/>
                </a:lnTo>
                <a:lnTo>
                  <a:pt x="57683" y="831392"/>
                </a:lnTo>
                <a:lnTo>
                  <a:pt x="50520" y="831862"/>
                </a:lnTo>
                <a:lnTo>
                  <a:pt x="0" y="891565"/>
                </a:lnTo>
                <a:lnTo>
                  <a:pt x="89331" y="947877"/>
                </a:lnTo>
                <a:lnTo>
                  <a:pt x="103060" y="926084"/>
                </a:lnTo>
                <a:lnTo>
                  <a:pt x="79133" y="911009"/>
                </a:lnTo>
                <a:lnTo>
                  <a:pt x="86169" y="899833"/>
                </a:lnTo>
                <a:lnTo>
                  <a:pt x="120319" y="898728"/>
                </a:lnTo>
                <a:lnTo>
                  <a:pt x="120827" y="897928"/>
                </a:lnTo>
                <a:lnTo>
                  <a:pt x="135890" y="874026"/>
                </a:lnTo>
                <a:lnTo>
                  <a:pt x="136804" y="872578"/>
                </a:lnTo>
                <a:close/>
              </a:path>
              <a:path w="651510" h="948055">
                <a:moveTo>
                  <a:pt x="199351" y="773353"/>
                </a:moveTo>
                <a:lnTo>
                  <a:pt x="177241" y="759421"/>
                </a:lnTo>
                <a:lnTo>
                  <a:pt x="149733" y="803097"/>
                </a:lnTo>
                <a:lnTo>
                  <a:pt x="138264" y="795870"/>
                </a:lnTo>
                <a:lnTo>
                  <a:pt x="160883" y="759968"/>
                </a:lnTo>
                <a:lnTo>
                  <a:pt x="140169" y="746899"/>
                </a:lnTo>
                <a:lnTo>
                  <a:pt x="117538" y="782802"/>
                </a:lnTo>
                <a:lnTo>
                  <a:pt x="104698" y="774712"/>
                </a:lnTo>
                <a:lnTo>
                  <a:pt x="132232" y="731050"/>
                </a:lnTo>
                <a:lnTo>
                  <a:pt x="110020" y="717042"/>
                </a:lnTo>
                <a:lnTo>
                  <a:pt x="68694" y="782599"/>
                </a:lnTo>
                <a:lnTo>
                  <a:pt x="158026" y="838911"/>
                </a:lnTo>
                <a:lnTo>
                  <a:pt x="199351" y="773353"/>
                </a:lnTo>
                <a:close/>
              </a:path>
              <a:path w="651510" h="948055">
                <a:moveTo>
                  <a:pt x="256667" y="670598"/>
                </a:moveTo>
                <a:lnTo>
                  <a:pt x="256095" y="663092"/>
                </a:lnTo>
                <a:lnTo>
                  <a:pt x="254546" y="655866"/>
                </a:lnTo>
                <a:lnTo>
                  <a:pt x="252018" y="648931"/>
                </a:lnTo>
                <a:lnTo>
                  <a:pt x="248513" y="642289"/>
                </a:lnTo>
                <a:lnTo>
                  <a:pt x="226733" y="656539"/>
                </a:lnTo>
                <a:lnTo>
                  <a:pt x="229387" y="660958"/>
                </a:lnTo>
                <a:lnTo>
                  <a:pt x="230708" y="665708"/>
                </a:lnTo>
                <a:lnTo>
                  <a:pt x="201510" y="698500"/>
                </a:lnTo>
                <a:lnTo>
                  <a:pt x="194348" y="697153"/>
                </a:lnTo>
                <a:lnTo>
                  <a:pt x="180898" y="688682"/>
                </a:lnTo>
                <a:lnTo>
                  <a:pt x="176606" y="682802"/>
                </a:lnTo>
                <a:lnTo>
                  <a:pt x="172847" y="667791"/>
                </a:lnTo>
                <a:lnTo>
                  <a:pt x="173926" y="660831"/>
                </a:lnTo>
                <a:lnTo>
                  <a:pt x="180733" y="650024"/>
                </a:lnTo>
                <a:lnTo>
                  <a:pt x="184442" y="646747"/>
                </a:lnTo>
                <a:lnTo>
                  <a:pt x="193687" y="642391"/>
                </a:lnTo>
                <a:lnTo>
                  <a:pt x="198526" y="641515"/>
                </a:lnTo>
                <a:lnTo>
                  <a:pt x="203593" y="641959"/>
                </a:lnTo>
                <a:lnTo>
                  <a:pt x="206756" y="616115"/>
                </a:lnTo>
                <a:lnTo>
                  <a:pt x="165481" y="629107"/>
                </a:lnTo>
                <a:lnTo>
                  <a:pt x="147853" y="670191"/>
                </a:lnTo>
                <a:lnTo>
                  <a:pt x="149390" y="680974"/>
                </a:lnTo>
                <a:lnTo>
                  <a:pt x="173685" y="715022"/>
                </a:lnTo>
                <a:lnTo>
                  <a:pt x="204050" y="723620"/>
                </a:lnTo>
                <a:lnTo>
                  <a:pt x="214896" y="722261"/>
                </a:lnTo>
                <a:lnTo>
                  <a:pt x="248640" y="698957"/>
                </a:lnTo>
                <a:lnTo>
                  <a:pt x="256235" y="678129"/>
                </a:lnTo>
                <a:lnTo>
                  <a:pt x="256667" y="670598"/>
                </a:lnTo>
                <a:close/>
              </a:path>
              <a:path w="651510" h="948055">
                <a:moveTo>
                  <a:pt x="334454" y="559028"/>
                </a:moveTo>
                <a:lnTo>
                  <a:pt x="312343" y="545096"/>
                </a:lnTo>
                <a:lnTo>
                  <a:pt x="284822" y="588772"/>
                </a:lnTo>
                <a:lnTo>
                  <a:pt x="273354" y="581545"/>
                </a:lnTo>
                <a:lnTo>
                  <a:pt x="295986" y="545642"/>
                </a:lnTo>
                <a:lnTo>
                  <a:pt x="275259" y="532574"/>
                </a:lnTo>
                <a:lnTo>
                  <a:pt x="252628" y="568477"/>
                </a:lnTo>
                <a:lnTo>
                  <a:pt x="239801" y="560387"/>
                </a:lnTo>
                <a:lnTo>
                  <a:pt x="267322" y="516724"/>
                </a:lnTo>
                <a:lnTo>
                  <a:pt x="245110" y="502716"/>
                </a:lnTo>
                <a:lnTo>
                  <a:pt x="203784" y="568274"/>
                </a:lnTo>
                <a:lnTo>
                  <a:pt x="293128" y="624586"/>
                </a:lnTo>
                <a:lnTo>
                  <a:pt x="334454" y="559028"/>
                </a:lnTo>
                <a:close/>
              </a:path>
              <a:path w="651510" h="948055">
                <a:moveTo>
                  <a:pt x="370776" y="501396"/>
                </a:moveTo>
                <a:lnTo>
                  <a:pt x="350520" y="488619"/>
                </a:lnTo>
                <a:lnTo>
                  <a:pt x="358813" y="475475"/>
                </a:lnTo>
                <a:lnTo>
                  <a:pt x="360451" y="472859"/>
                </a:lnTo>
                <a:lnTo>
                  <a:pt x="364642" y="464845"/>
                </a:lnTo>
                <a:lnTo>
                  <a:pt x="367004" y="456984"/>
                </a:lnTo>
                <a:lnTo>
                  <a:pt x="367512" y="449287"/>
                </a:lnTo>
                <a:lnTo>
                  <a:pt x="366191" y="441769"/>
                </a:lnTo>
                <a:lnTo>
                  <a:pt x="363905" y="436130"/>
                </a:lnTo>
                <a:lnTo>
                  <a:pt x="363308" y="434657"/>
                </a:lnTo>
                <a:lnTo>
                  <a:pt x="359105" y="428231"/>
                </a:lnTo>
                <a:lnTo>
                  <a:pt x="353580" y="422478"/>
                </a:lnTo>
                <a:lnTo>
                  <a:pt x="346735" y="417410"/>
                </a:lnTo>
                <a:lnTo>
                  <a:pt x="341452" y="414629"/>
                </a:lnTo>
                <a:lnTo>
                  <a:pt x="341452" y="454863"/>
                </a:lnTo>
                <a:lnTo>
                  <a:pt x="338836" y="460908"/>
                </a:lnTo>
                <a:lnTo>
                  <a:pt x="329666" y="475475"/>
                </a:lnTo>
                <a:lnTo>
                  <a:pt x="302285" y="458216"/>
                </a:lnTo>
                <a:lnTo>
                  <a:pt x="314172" y="439356"/>
                </a:lnTo>
                <a:lnTo>
                  <a:pt x="317449" y="436994"/>
                </a:lnTo>
                <a:lnTo>
                  <a:pt x="325145" y="436130"/>
                </a:lnTo>
                <a:lnTo>
                  <a:pt x="329018" y="437146"/>
                </a:lnTo>
                <a:lnTo>
                  <a:pt x="332917" y="439597"/>
                </a:lnTo>
                <a:lnTo>
                  <a:pt x="338493" y="444195"/>
                </a:lnTo>
                <a:lnTo>
                  <a:pt x="341325" y="449287"/>
                </a:lnTo>
                <a:lnTo>
                  <a:pt x="341452" y="454863"/>
                </a:lnTo>
                <a:lnTo>
                  <a:pt x="341452" y="414629"/>
                </a:lnTo>
                <a:lnTo>
                  <a:pt x="339458" y="413575"/>
                </a:lnTo>
                <a:lnTo>
                  <a:pt x="332066" y="411200"/>
                </a:lnTo>
                <a:lnTo>
                  <a:pt x="324548" y="410260"/>
                </a:lnTo>
                <a:lnTo>
                  <a:pt x="316903" y="410768"/>
                </a:lnTo>
                <a:lnTo>
                  <a:pt x="267639" y="466966"/>
                </a:lnTo>
                <a:lnTo>
                  <a:pt x="356984" y="523290"/>
                </a:lnTo>
                <a:lnTo>
                  <a:pt x="370776" y="501396"/>
                </a:lnTo>
                <a:close/>
              </a:path>
              <a:path w="651510" h="948055">
                <a:moveTo>
                  <a:pt x="450227" y="375361"/>
                </a:moveTo>
                <a:lnTo>
                  <a:pt x="383120" y="333044"/>
                </a:lnTo>
                <a:lnTo>
                  <a:pt x="399884" y="306451"/>
                </a:lnTo>
                <a:lnTo>
                  <a:pt x="377659" y="292442"/>
                </a:lnTo>
                <a:lnTo>
                  <a:pt x="330327" y="367525"/>
                </a:lnTo>
                <a:lnTo>
                  <a:pt x="352539" y="381533"/>
                </a:lnTo>
                <a:lnTo>
                  <a:pt x="369316" y="354939"/>
                </a:lnTo>
                <a:lnTo>
                  <a:pt x="436435" y="397243"/>
                </a:lnTo>
                <a:lnTo>
                  <a:pt x="450227" y="375361"/>
                </a:lnTo>
                <a:close/>
              </a:path>
              <a:path w="651510" h="948055">
                <a:moveTo>
                  <a:pt x="501599" y="293852"/>
                </a:moveTo>
                <a:lnTo>
                  <a:pt x="412267" y="237540"/>
                </a:lnTo>
                <a:lnTo>
                  <a:pt x="398462" y="259435"/>
                </a:lnTo>
                <a:lnTo>
                  <a:pt x="487807" y="315747"/>
                </a:lnTo>
                <a:lnTo>
                  <a:pt x="501599" y="293852"/>
                </a:lnTo>
                <a:close/>
              </a:path>
              <a:path w="651510" h="948055">
                <a:moveTo>
                  <a:pt x="561568" y="185547"/>
                </a:moveTo>
                <a:lnTo>
                  <a:pt x="544334" y="147497"/>
                </a:lnTo>
                <a:lnTo>
                  <a:pt x="536638" y="141617"/>
                </a:lnTo>
                <a:lnTo>
                  <a:pt x="536638" y="187896"/>
                </a:lnTo>
                <a:lnTo>
                  <a:pt x="535508" y="194894"/>
                </a:lnTo>
                <a:lnTo>
                  <a:pt x="527329" y="207873"/>
                </a:lnTo>
                <a:lnTo>
                  <a:pt x="521500" y="211861"/>
                </a:lnTo>
                <a:lnTo>
                  <a:pt x="506336" y="214934"/>
                </a:lnTo>
                <a:lnTo>
                  <a:pt x="499173" y="213588"/>
                </a:lnTo>
                <a:lnTo>
                  <a:pt x="485736" y="205117"/>
                </a:lnTo>
                <a:lnTo>
                  <a:pt x="481431" y="199237"/>
                </a:lnTo>
                <a:lnTo>
                  <a:pt x="477685" y="184226"/>
                </a:lnTo>
                <a:lnTo>
                  <a:pt x="478751" y="177266"/>
                </a:lnTo>
                <a:lnTo>
                  <a:pt x="486943" y="164274"/>
                </a:lnTo>
                <a:lnTo>
                  <a:pt x="492760" y="160248"/>
                </a:lnTo>
                <a:lnTo>
                  <a:pt x="507758" y="157264"/>
                </a:lnTo>
                <a:lnTo>
                  <a:pt x="514908" y="158661"/>
                </a:lnTo>
                <a:lnTo>
                  <a:pt x="528510" y="167233"/>
                </a:lnTo>
                <a:lnTo>
                  <a:pt x="532853" y="173075"/>
                </a:lnTo>
                <a:lnTo>
                  <a:pt x="534733" y="180492"/>
                </a:lnTo>
                <a:lnTo>
                  <a:pt x="536638" y="187896"/>
                </a:lnTo>
                <a:lnTo>
                  <a:pt x="536638" y="141617"/>
                </a:lnTo>
                <a:lnTo>
                  <a:pt x="505333" y="132194"/>
                </a:lnTo>
                <a:lnTo>
                  <a:pt x="494512" y="133489"/>
                </a:lnTo>
                <a:lnTo>
                  <a:pt x="460692" y="156908"/>
                </a:lnTo>
                <a:lnTo>
                  <a:pt x="452678" y="186626"/>
                </a:lnTo>
                <a:lnTo>
                  <a:pt x="454228" y="197408"/>
                </a:lnTo>
                <a:lnTo>
                  <a:pt x="478523" y="231457"/>
                </a:lnTo>
                <a:lnTo>
                  <a:pt x="508876" y="240055"/>
                </a:lnTo>
                <a:lnTo>
                  <a:pt x="519734" y="238696"/>
                </a:lnTo>
                <a:lnTo>
                  <a:pt x="553478" y="215392"/>
                </a:lnTo>
                <a:lnTo>
                  <a:pt x="553707" y="214934"/>
                </a:lnTo>
                <a:lnTo>
                  <a:pt x="558304" y="205841"/>
                </a:lnTo>
                <a:lnTo>
                  <a:pt x="561009" y="195897"/>
                </a:lnTo>
                <a:lnTo>
                  <a:pt x="561568" y="185547"/>
                </a:lnTo>
                <a:close/>
              </a:path>
              <a:path w="651510" h="948055">
                <a:moveTo>
                  <a:pt x="651357" y="56324"/>
                </a:moveTo>
                <a:lnTo>
                  <a:pt x="562013" y="0"/>
                </a:lnTo>
                <a:lnTo>
                  <a:pt x="548284" y="21793"/>
                </a:lnTo>
                <a:lnTo>
                  <a:pt x="598208" y="53263"/>
                </a:lnTo>
                <a:lnTo>
                  <a:pt x="524281" y="59867"/>
                </a:lnTo>
                <a:lnTo>
                  <a:pt x="512546" y="78486"/>
                </a:lnTo>
                <a:lnTo>
                  <a:pt x="601891" y="134797"/>
                </a:lnTo>
                <a:lnTo>
                  <a:pt x="615683" y="112903"/>
                </a:lnTo>
                <a:lnTo>
                  <a:pt x="565873" y="81508"/>
                </a:lnTo>
                <a:lnTo>
                  <a:pt x="639699" y="74815"/>
                </a:lnTo>
                <a:lnTo>
                  <a:pt x="651357" y="563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191056" y="792133"/>
            <a:ext cx="262890" cy="482600"/>
          </a:xfrm>
          <a:custGeom>
            <a:avLst/>
            <a:gdLst/>
            <a:ahLst/>
            <a:cxnLst/>
            <a:rect l="l" t="t" r="r" b="b"/>
            <a:pathLst>
              <a:path w="262890" h="482600">
                <a:moveTo>
                  <a:pt x="188734" y="0"/>
                </a:moveTo>
                <a:lnTo>
                  <a:pt x="83083" y="3124"/>
                </a:lnTo>
                <a:lnTo>
                  <a:pt x="42291" y="125171"/>
                </a:lnTo>
                <a:lnTo>
                  <a:pt x="107886" y="122986"/>
                </a:lnTo>
                <a:lnTo>
                  <a:pt x="0" y="445693"/>
                </a:lnTo>
                <a:lnTo>
                  <a:pt x="109499" y="482307"/>
                </a:lnTo>
                <a:lnTo>
                  <a:pt x="262496" y="24650"/>
                </a:lnTo>
                <a:lnTo>
                  <a:pt x="18873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550672" y="2326533"/>
            <a:ext cx="273685" cy="407034"/>
          </a:xfrm>
          <a:custGeom>
            <a:avLst/>
            <a:gdLst/>
            <a:ahLst/>
            <a:cxnLst/>
            <a:rect l="l" t="t" r="r" b="b"/>
            <a:pathLst>
              <a:path w="273685" h="407035">
                <a:moveTo>
                  <a:pt x="142049" y="0"/>
                </a:moveTo>
                <a:lnTo>
                  <a:pt x="93345" y="8978"/>
                </a:lnTo>
                <a:lnTo>
                  <a:pt x="49428" y="34785"/>
                </a:lnTo>
                <a:lnTo>
                  <a:pt x="23651" y="66751"/>
                </a:lnTo>
                <a:lnTo>
                  <a:pt x="7870" y="110669"/>
                </a:lnTo>
                <a:lnTo>
                  <a:pt x="4813" y="144322"/>
                </a:lnTo>
                <a:lnTo>
                  <a:pt x="4813" y="156070"/>
                </a:lnTo>
                <a:lnTo>
                  <a:pt x="98386" y="156070"/>
                </a:lnTo>
                <a:lnTo>
                  <a:pt x="98386" y="144322"/>
                </a:lnTo>
                <a:lnTo>
                  <a:pt x="99120" y="134176"/>
                </a:lnTo>
                <a:lnTo>
                  <a:pt x="123636" y="102220"/>
                </a:lnTo>
                <a:lnTo>
                  <a:pt x="140614" y="99275"/>
                </a:lnTo>
                <a:lnTo>
                  <a:pt x="148563" y="99855"/>
                </a:lnTo>
                <a:lnTo>
                  <a:pt x="176606" y="133032"/>
                </a:lnTo>
                <a:lnTo>
                  <a:pt x="176037" y="140324"/>
                </a:lnTo>
                <a:lnTo>
                  <a:pt x="154171" y="176672"/>
                </a:lnTo>
                <a:lnTo>
                  <a:pt x="0" y="329526"/>
                </a:lnTo>
                <a:lnTo>
                  <a:pt x="0" y="406819"/>
                </a:lnTo>
                <a:lnTo>
                  <a:pt x="271145" y="406819"/>
                </a:lnTo>
                <a:lnTo>
                  <a:pt x="271145" y="304952"/>
                </a:lnTo>
                <a:lnTo>
                  <a:pt x="164592" y="304952"/>
                </a:lnTo>
                <a:lnTo>
                  <a:pt x="196278" y="274294"/>
                </a:lnTo>
                <a:lnTo>
                  <a:pt x="202031" y="268147"/>
                </a:lnTo>
                <a:lnTo>
                  <a:pt x="214520" y="255731"/>
                </a:lnTo>
                <a:lnTo>
                  <a:pt x="223151" y="246126"/>
                </a:lnTo>
                <a:lnTo>
                  <a:pt x="245199" y="218346"/>
                </a:lnTo>
                <a:lnTo>
                  <a:pt x="260951" y="190236"/>
                </a:lnTo>
                <a:lnTo>
                  <a:pt x="270405" y="161797"/>
                </a:lnTo>
                <a:lnTo>
                  <a:pt x="273558" y="133032"/>
                </a:lnTo>
                <a:lnTo>
                  <a:pt x="271156" y="104356"/>
                </a:lnTo>
                <a:lnTo>
                  <a:pt x="251955" y="56013"/>
                </a:lnTo>
                <a:lnTo>
                  <a:pt x="214944" y="20450"/>
                </a:lnTo>
                <a:lnTo>
                  <a:pt x="168386" y="2271"/>
                </a:lnTo>
                <a:lnTo>
                  <a:pt x="14204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 rot="966360">
            <a:off x="1795567" y="3758345"/>
            <a:ext cx="275590" cy="414655"/>
          </a:xfrm>
          <a:custGeom>
            <a:avLst/>
            <a:gdLst/>
            <a:ahLst/>
            <a:cxnLst/>
            <a:rect l="l" t="t" r="r" b="b"/>
            <a:pathLst>
              <a:path w="275589" h="414654">
                <a:moveTo>
                  <a:pt x="135343" y="0"/>
                </a:moveTo>
                <a:lnTo>
                  <a:pt x="87668" y="7797"/>
                </a:lnTo>
                <a:lnTo>
                  <a:pt x="46354" y="31178"/>
                </a:lnTo>
                <a:lnTo>
                  <a:pt x="17722" y="67775"/>
                </a:lnTo>
                <a:lnTo>
                  <a:pt x="8178" y="115125"/>
                </a:lnTo>
                <a:lnTo>
                  <a:pt x="8178" y="125349"/>
                </a:lnTo>
                <a:lnTo>
                  <a:pt x="98894" y="125349"/>
                </a:lnTo>
                <a:lnTo>
                  <a:pt x="98894" y="123317"/>
                </a:lnTo>
                <a:lnTo>
                  <a:pt x="99581" y="115738"/>
                </a:lnTo>
                <a:lnTo>
                  <a:pt x="134873" y="93624"/>
                </a:lnTo>
                <a:lnTo>
                  <a:pt x="142593" y="94196"/>
                </a:lnTo>
                <a:lnTo>
                  <a:pt x="169887" y="115963"/>
                </a:lnTo>
                <a:lnTo>
                  <a:pt x="169887" y="123825"/>
                </a:lnTo>
                <a:lnTo>
                  <a:pt x="164675" y="141067"/>
                </a:lnTo>
                <a:lnTo>
                  <a:pt x="149032" y="153382"/>
                </a:lnTo>
                <a:lnTo>
                  <a:pt x="122948" y="160770"/>
                </a:lnTo>
                <a:lnTo>
                  <a:pt x="86410" y="163233"/>
                </a:lnTo>
                <a:lnTo>
                  <a:pt x="86410" y="246126"/>
                </a:lnTo>
                <a:lnTo>
                  <a:pt x="125865" y="248457"/>
                </a:lnTo>
                <a:lnTo>
                  <a:pt x="154047" y="255454"/>
                </a:lnTo>
                <a:lnTo>
                  <a:pt x="170957" y="267117"/>
                </a:lnTo>
                <a:lnTo>
                  <a:pt x="176593" y="283451"/>
                </a:lnTo>
                <a:lnTo>
                  <a:pt x="173662" y="297560"/>
                </a:lnTo>
                <a:lnTo>
                  <a:pt x="164861" y="307636"/>
                </a:lnTo>
                <a:lnTo>
                  <a:pt x="150179" y="313681"/>
                </a:lnTo>
                <a:lnTo>
                  <a:pt x="129603" y="315696"/>
                </a:lnTo>
                <a:lnTo>
                  <a:pt x="111959" y="314160"/>
                </a:lnTo>
                <a:lnTo>
                  <a:pt x="93114" y="309552"/>
                </a:lnTo>
                <a:lnTo>
                  <a:pt x="73076" y="301873"/>
                </a:lnTo>
                <a:lnTo>
                  <a:pt x="51854" y="291122"/>
                </a:lnTo>
                <a:lnTo>
                  <a:pt x="0" y="375031"/>
                </a:lnTo>
                <a:lnTo>
                  <a:pt x="32973" y="392273"/>
                </a:lnTo>
                <a:lnTo>
                  <a:pt x="66119" y="404588"/>
                </a:lnTo>
                <a:lnTo>
                  <a:pt x="99440" y="411976"/>
                </a:lnTo>
                <a:lnTo>
                  <a:pt x="132943" y="414439"/>
                </a:lnTo>
                <a:lnTo>
                  <a:pt x="161776" y="412349"/>
                </a:lnTo>
                <a:lnTo>
                  <a:pt x="212421" y="395611"/>
                </a:lnTo>
                <a:lnTo>
                  <a:pt x="252274" y="362832"/>
                </a:lnTo>
                <a:lnTo>
                  <a:pt x="272916" y="318427"/>
                </a:lnTo>
                <a:lnTo>
                  <a:pt x="275501" y="292138"/>
                </a:lnTo>
                <a:lnTo>
                  <a:pt x="271962" y="264237"/>
                </a:lnTo>
                <a:lnTo>
                  <a:pt x="261345" y="239842"/>
                </a:lnTo>
                <a:lnTo>
                  <a:pt x="243648" y="218957"/>
                </a:lnTo>
                <a:lnTo>
                  <a:pt x="218871" y="201587"/>
                </a:lnTo>
                <a:lnTo>
                  <a:pt x="239026" y="183257"/>
                </a:lnTo>
                <a:lnTo>
                  <a:pt x="253425" y="162056"/>
                </a:lnTo>
                <a:lnTo>
                  <a:pt x="262066" y="137977"/>
                </a:lnTo>
                <a:lnTo>
                  <a:pt x="264947" y="111010"/>
                </a:lnTo>
                <a:lnTo>
                  <a:pt x="262510" y="87386"/>
                </a:lnTo>
                <a:lnTo>
                  <a:pt x="243044" y="47215"/>
                </a:lnTo>
                <a:lnTo>
                  <a:pt x="205797" y="17252"/>
                </a:lnTo>
                <a:lnTo>
                  <a:pt x="160446" y="1916"/>
                </a:lnTo>
                <a:lnTo>
                  <a:pt x="13534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55548" y="3919050"/>
            <a:ext cx="300355" cy="399415"/>
          </a:xfrm>
          <a:custGeom>
            <a:avLst/>
            <a:gdLst/>
            <a:ahLst/>
            <a:cxnLst/>
            <a:rect l="l" t="t" r="r" b="b"/>
            <a:pathLst>
              <a:path w="300354" h="399414">
                <a:moveTo>
                  <a:pt x="238036" y="0"/>
                </a:moveTo>
                <a:lnTo>
                  <a:pt x="131495" y="0"/>
                </a:lnTo>
                <a:lnTo>
                  <a:pt x="0" y="251218"/>
                </a:lnTo>
                <a:lnTo>
                  <a:pt x="0" y="330542"/>
                </a:lnTo>
                <a:lnTo>
                  <a:pt x="170865" y="330542"/>
                </a:lnTo>
                <a:lnTo>
                  <a:pt x="170865" y="399084"/>
                </a:lnTo>
                <a:lnTo>
                  <a:pt x="263474" y="399084"/>
                </a:lnTo>
                <a:lnTo>
                  <a:pt x="263474" y="330542"/>
                </a:lnTo>
                <a:lnTo>
                  <a:pt x="299910" y="330542"/>
                </a:lnTo>
                <a:lnTo>
                  <a:pt x="299910" y="234835"/>
                </a:lnTo>
                <a:lnTo>
                  <a:pt x="263474" y="234835"/>
                </a:lnTo>
                <a:lnTo>
                  <a:pt x="263474" y="159626"/>
                </a:lnTo>
                <a:lnTo>
                  <a:pt x="170865" y="159626"/>
                </a:lnTo>
                <a:lnTo>
                  <a:pt x="170865" y="234835"/>
                </a:lnTo>
                <a:lnTo>
                  <a:pt x="113233" y="234835"/>
                </a:lnTo>
                <a:lnTo>
                  <a:pt x="2380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778364" y="5346624"/>
            <a:ext cx="290830" cy="407034"/>
          </a:xfrm>
          <a:custGeom>
            <a:avLst/>
            <a:gdLst/>
            <a:ahLst/>
            <a:cxnLst/>
            <a:rect l="l" t="t" r="r" b="b"/>
            <a:pathLst>
              <a:path w="290829" h="407035">
                <a:moveTo>
                  <a:pt x="264439" y="0"/>
                </a:moveTo>
                <a:lnTo>
                  <a:pt x="53759" y="0"/>
                </a:lnTo>
                <a:lnTo>
                  <a:pt x="17767" y="213410"/>
                </a:lnTo>
                <a:lnTo>
                  <a:pt x="98894" y="253288"/>
                </a:lnTo>
                <a:lnTo>
                  <a:pt x="112830" y="240325"/>
                </a:lnTo>
                <a:lnTo>
                  <a:pt x="126830" y="231062"/>
                </a:lnTo>
                <a:lnTo>
                  <a:pt x="140898" y="225501"/>
                </a:lnTo>
                <a:lnTo>
                  <a:pt x="155041" y="223646"/>
                </a:lnTo>
                <a:lnTo>
                  <a:pt x="164215" y="224426"/>
                </a:lnTo>
                <a:lnTo>
                  <a:pt x="192365" y="256844"/>
                </a:lnTo>
                <a:lnTo>
                  <a:pt x="192938" y="264566"/>
                </a:lnTo>
                <a:lnTo>
                  <a:pt x="192130" y="273368"/>
                </a:lnTo>
                <a:lnTo>
                  <a:pt x="164749" y="304026"/>
                </a:lnTo>
                <a:lnTo>
                  <a:pt x="144970" y="307035"/>
                </a:lnTo>
                <a:lnTo>
                  <a:pt x="127505" y="304633"/>
                </a:lnTo>
                <a:lnTo>
                  <a:pt x="111117" y="297430"/>
                </a:lnTo>
                <a:lnTo>
                  <a:pt x="95812" y="285432"/>
                </a:lnTo>
                <a:lnTo>
                  <a:pt x="81597" y="268643"/>
                </a:lnTo>
                <a:lnTo>
                  <a:pt x="0" y="319303"/>
                </a:lnTo>
                <a:lnTo>
                  <a:pt x="26336" y="354231"/>
                </a:lnTo>
                <a:lnTo>
                  <a:pt x="60236" y="382244"/>
                </a:lnTo>
                <a:lnTo>
                  <a:pt x="100369" y="400664"/>
                </a:lnTo>
                <a:lnTo>
                  <a:pt x="145427" y="406806"/>
                </a:lnTo>
                <a:lnTo>
                  <a:pt x="175106" y="404298"/>
                </a:lnTo>
                <a:lnTo>
                  <a:pt x="226828" y="384228"/>
                </a:lnTo>
                <a:lnTo>
                  <a:pt x="267008" y="345246"/>
                </a:lnTo>
                <a:lnTo>
                  <a:pt x="287754" y="294454"/>
                </a:lnTo>
                <a:lnTo>
                  <a:pt x="290347" y="265074"/>
                </a:lnTo>
                <a:lnTo>
                  <a:pt x="288176" y="238090"/>
                </a:lnTo>
                <a:lnTo>
                  <a:pt x="270791" y="191000"/>
                </a:lnTo>
                <a:lnTo>
                  <a:pt x="237079" y="154357"/>
                </a:lnTo>
                <a:lnTo>
                  <a:pt x="193527" y="135436"/>
                </a:lnTo>
                <a:lnTo>
                  <a:pt x="168465" y="133070"/>
                </a:lnTo>
                <a:lnTo>
                  <a:pt x="154301" y="133610"/>
                </a:lnTo>
                <a:lnTo>
                  <a:pt x="141579" y="135234"/>
                </a:lnTo>
                <a:lnTo>
                  <a:pt x="130296" y="137951"/>
                </a:lnTo>
                <a:lnTo>
                  <a:pt x="120446" y="141770"/>
                </a:lnTo>
                <a:lnTo>
                  <a:pt x="124790" y="102869"/>
                </a:lnTo>
                <a:lnTo>
                  <a:pt x="264439" y="102869"/>
                </a:lnTo>
                <a:lnTo>
                  <a:pt x="26443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39882" y="5242955"/>
            <a:ext cx="286385" cy="407034"/>
          </a:xfrm>
          <a:custGeom>
            <a:avLst/>
            <a:gdLst/>
            <a:ahLst/>
            <a:cxnLst/>
            <a:rect l="l" t="t" r="r" b="b"/>
            <a:pathLst>
              <a:path w="286385" h="407035">
                <a:moveTo>
                  <a:pt x="241871" y="0"/>
                </a:moveTo>
                <a:lnTo>
                  <a:pt x="126187" y="0"/>
                </a:lnTo>
                <a:lnTo>
                  <a:pt x="31178" y="158610"/>
                </a:lnTo>
                <a:lnTo>
                  <a:pt x="17541" y="184110"/>
                </a:lnTo>
                <a:lnTo>
                  <a:pt x="7797" y="208903"/>
                </a:lnTo>
                <a:lnTo>
                  <a:pt x="1949" y="232985"/>
                </a:lnTo>
                <a:lnTo>
                  <a:pt x="0" y="256349"/>
                </a:lnTo>
                <a:lnTo>
                  <a:pt x="2620" y="286215"/>
                </a:lnTo>
                <a:lnTo>
                  <a:pt x="23611" y="339309"/>
                </a:lnTo>
                <a:lnTo>
                  <a:pt x="64145" y="381915"/>
                </a:lnTo>
                <a:lnTo>
                  <a:pt x="115372" y="404052"/>
                </a:lnTo>
                <a:lnTo>
                  <a:pt x="144462" y="406819"/>
                </a:lnTo>
                <a:lnTo>
                  <a:pt x="172848" y="404052"/>
                </a:lnTo>
                <a:lnTo>
                  <a:pt x="222991" y="381915"/>
                </a:lnTo>
                <a:lnTo>
                  <a:pt x="262791" y="339146"/>
                </a:lnTo>
                <a:lnTo>
                  <a:pt x="277363" y="307035"/>
                </a:lnTo>
                <a:lnTo>
                  <a:pt x="143484" y="307035"/>
                </a:lnTo>
                <a:lnTo>
                  <a:pt x="133355" y="306073"/>
                </a:lnTo>
                <a:lnTo>
                  <a:pt x="101674" y="283446"/>
                </a:lnTo>
                <a:lnTo>
                  <a:pt x="93573" y="252272"/>
                </a:lnTo>
                <a:lnTo>
                  <a:pt x="94199" y="244672"/>
                </a:lnTo>
                <a:lnTo>
                  <a:pt x="122121" y="206863"/>
                </a:lnTo>
                <a:lnTo>
                  <a:pt x="142976" y="201625"/>
                </a:lnTo>
                <a:lnTo>
                  <a:pt x="277296" y="201625"/>
                </a:lnTo>
                <a:lnTo>
                  <a:pt x="266692" y="179935"/>
                </a:lnTo>
                <a:lnTo>
                  <a:pt x="233440" y="144879"/>
                </a:lnTo>
                <a:lnTo>
                  <a:pt x="190378" y="125949"/>
                </a:lnTo>
                <a:lnTo>
                  <a:pt x="165557" y="122809"/>
                </a:lnTo>
                <a:lnTo>
                  <a:pt x="241871" y="0"/>
                </a:lnTo>
                <a:close/>
              </a:path>
              <a:path w="286385" h="407035">
                <a:moveTo>
                  <a:pt x="277296" y="201625"/>
                </a:moveTo>
                <a:lnTo>
                  <a:pt x="142976" y="201625"/>
                </a:lnTo>
                <a:lnTo>
                  <a:pt x="152914" y="202581"/>
                </a:lnTo>
                <a:lnTo>
                  <a:pt x="162066" y="205454"/>
                </a:lnTo>
                <a:lnTo>
                  <a:pt x="188820" y="233846"/>
                </a:lnTo>
                <a:lnTo>
                  <a:pt x="192417" y="253809"/>
                </a:lnTo>
                <a:lnTo>
                  <a:pt x="191534" y="264620"/>
                </a:lnTo>
                <a:lnTo>
                  <a:pt x="170786" y="298398"/>
                </a:lnTo>
                <a:lnTo>
                  <a:pt x="143484" y="307035"/>
                </a:lnTo>
                <a:lnTo>
                  <a:pt x="277363" y="307035"/>
                </a:lnTo>
                <a:lnTo>
                  <a:pt x="283414" y="284774"/>
                </a:lnTo>
                <a:lnTo>
                  <a:pt x="285991" y="253809"/>
                </a:lnTo>
                <a:lnTo>
                  <a:pt x="283847" y="226494"/>
                </a:lnTo>
                <a:lnTo>
                  <a:pt x="277415" y="201869"/>
                </a:lnTo>
                <a:lnTo>
                  <a:pt x="277296" y="2016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6" name="object 156"/>
          <p:cNvGrpSpPr/>
          <p:nvPr/>
        </p:nvGrpSpPr>
        <p:grpSpPr>
          <a:xfrm>
            <a:off x="2458096" y="6252786"/>
            <a:ext cx="2241690" cy="1144841"/>
            <a:chOff x="2441003" y="6182220"/>
            <a:chExt cx="2241690" cy="1144841"/>
          </a:xfrm>
        </p:grpSpPr>
        <p:sp>
          <p:nvSpPr>
            <p:cNvPr id="157" name="object 157"/>
            <p:cNvSpPr/>
            <p:nvPr/>
          </p:nvSpPr>
          <p:spPr>
            <a:xfrm>
              <a:off x="3214623" y="629836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951808" y="61822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951808" y="61822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441003" y="6243155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83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71283" y="1028611"/>
                  </a:lnTo>
                  <a:lnTo>
                    <a:pt x="77128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441003" y="6243155"/>
              <a:ext cx="771525" cy="1028700"/>
            </a:xfrm>
            <a:custGeom>
              <a:avLst/>
              <a:gdLst/>
              <a:ahLst/>
              <a:cxnLst/>
              <a:rect l="l" t="t" r="r" b="b"/>
              <a:pathLst>
                <a:path w="771525" h="1028700">
                  <a:moveTo>
                    <a:pt x="771283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71283" y="0"/>
                  </a:lnTo>
                  <a:lnTo>
                    <a:pt x="771283" y="1028611"/>
                  </a:lnTo>
                  <a:close/>
                </a:path>
              </a:pathLst>
            </a:custGeom>
            <a:ln w="51079"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6874099" y="6562347"/>
            <a:ext cx="25400" cy="624205"/>
            <a:chOff x="6874099" y="6424561"/>
            <a:chExt cx="25400" cy="624205"/>
          </a:xfrm>
        </p:grpSpPr>
        <p:sp>
          <p:nvSpPr>
            <p:cNvPr id="219" name="object 219"/>
            <p:cNvSpPr/>
            <p:nvPr/>
          </p:nvSpPr>
          <p:spPr>
            <a:xfrm>
              <a:off x="6886799" y="6487119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h="523875">
                  <a:moveTo>
                    <a:pt x="0" y="0"/>
                  </a:moveTo>
                  <a:lnTo>
                    <a:pt x="0" y="523506"/>
                  </a:lnTo>
                </a:path>
              </a:pathLst>
            </a:custGeom>
            <a:ln w="25400">
              <a:solidFill>
                <a:srgbClr val="CC99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6874091" y="6424561"/>
              <a:ext cx="25400" cy="624205"/>
            </a:xfrm>
            <a:custGeom>
              <a:avLst/>
              <a:gdLst/>
              <a:ahLst/>
              <a:cxnLst/>
              <a:rect l="l" t="t" r="r" b="b"/>
              <a:pathLst>
                <a:path w="25400" h="624204">
                  <a:moveTo>
                    <a:pt x="25400" y="610997"/>
                  </a:moveTo>
                  <a:lnTo>
                    <a:pt x="21678" y="602018"/>
                  </a:lnTo>
                  <a:lnTo>
                    <a:pt x="12700" y="598297"/>
                  </a:lnTo>
                  <a:lnTo>
                    <a:pt x="3721" y="602018"/>
                  </a:lnTo>
                  <a:lnTo>
                    <a:pt x="0" y="610997"/>
                  </a:lnTo>
                  <a:lnTo>
                    <a:pt x="3721" y="619988"/>
                  </a:lnTo>
                  <a:lnTo>
                    <a:pt x="12700" y="623697"/>
                  </a:lnTo>
                  <a:lnTo>
                    <a:pt x="21678" y="619988"/>
                  </a:lnTo>
                  <a:lnTo>
                    <a:pt x="25400" y="610997"/>
                  </a:lnTo>
                  <a:close/>
                </a:path>
                <a:path w="25400" h="624204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</a:pathLst>
            </a:custGeom>
            <a:solidFill>
              <a:srgbClr val="231F20"/>
            </a:solidFill>
            <a:ln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2" name="object 53">
            <a:extLst>
              <a:ext uri="{FF2B5EF4-FFF2-40B4-BE49-F238E27FC236}">
                <a16:creationId xmlns:a16="http://schemas.microsoft.com/office/drawing/2014/main" id="{C987A9E5-7BCE-9393-0E5C-80189E1C1AF7}"/>
              </a:ext>
            </a:extLst>
          </p:cNvPr>
          <p:cNvSpPr/>
          <p:nvPr/>
        </p:nvSpPr>
        <p:spPr>
          <a:xfrm>
            <a:off x="156169" y="6188278"/>
            <a:ext cx="332740" cy="85725"/>
          </a:xfrm>
          <a:custGeom>
            <a:avLst/>
            <a:gdLst/>
            <a:ahLst/>
            <a:cxnLst/>
            <a:rect l="l" t="t" r="r" b="b"/>
            <a:pathLst>
              <a:path w="332740" h="85725">
                <a:moveTo>
                  <a:pt x="332638" y="0"/>
                </a:moveTo>
                <a:lnTo>
                  <a:pt x="0" y="0"/>
                </a:lnTo>
                <a:lnTo>
                  <a:pt x="0" y="85280"/>
                </a:lnTo>
                <a:lnTo>
                  <a:pt x="332638" y="85280"/>
                </a:lnTo>
                <a:lnTo>
                  <a:pt x="33263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18">
            <a:extLst>
              <a:ext uri="{FF2B5EF4-FFF2-40B4-BE49-F238E27FC236}">
                <a16:creationId xmlns:a16="http://schemas.microsoft.com/office/drawing/2014/main" id="{BC2324D0-139F-3B7A-690B-572ACD756B95}"/>
              </a:ext>
            </a:extLst>
          </p:cNvPr>
          <p:cNvSpPr/>
          <p:nvPr/>
        </p:nvSpPr>
        <p:spPr>
          <a:xfrm>
            <a:off x="140490" y="5774247"/>
            <a:ext cx="350520" cy="339090"/>
          </a:xfrm>
          <a:custGeom>
            <a:avLst/>
            <a:gdLst/>
            <a:ahLst/>
            <a:cxnLst/>
            <a:rect l="l" t="t" r="r" b="b"/>
            <a:pathLst>
              <a:path w="350520" h="339090">
                <a:moveTo>
                  <a:pt x="253365" y="0"/>
                </a:moveTo>
                <a:lnTo>
                  <a:pt x="218782" y="79133"/>
                </a:lnTo>
                <a:lnTo>
                  <a:pt x="229236" y="85574"/>
                </a:lnTo>
                <a:lnTo>
                  <a:pt x="238556" y="93235"/>
                </a:lnTo>
                <a:lnTo>
                  <a:pt x="263529" y="134843"/>
                </a:lnTo>
                <a:lnTo>
                  <a:pt x="266776" y="159969"/>
                </a:lnTo>
                <a:lnTo>
                  <a:pt x="265099" y="178295"/>
                </a:lnTo>
                <a:lnTo>
                  <a:pt x="239953" y="224840"/>
                </a:lnTo>
                <a:lnTo>
                  <a:pt x="193426" y="249963"/>
                </a:lnTo>
                <a:lnTo>
                  <a:pt x="175107" y="251637"/>
                </a:lnTo>
                <a:lnTo>
                  <a:pt x="156786" y="249963"/>
                </a:lnTo>
                <a:lnTo>
                  <a:pt x="110248" y="224840"/>
                </a:lnTo>
                <a:lnTo>
                  <a:pt x="85115" y="178295"/>
                </a:lnTo>
                <a:lnTo>
                  <a:pt x="83438" y="159969"/>
                </a:lnTo>
                <a:lnTo>
                  <a:pt x="84263" y="147278"/>
                </a:lnTo>
                <a:lnTo>
                  <a:pt x="103753" y="102231"/>
                </a:lnTo>
                <a:lnTo>
                  <a:pt x="131432" y="79133"/>
                </a:lnTo>
                <a:lnTo>
                  <a:pt x="95973" y="419"/>
                </a:lnTo>
                <a:lnTo>
                  <a:pt x="56959" y="28273"/>
                </a:lnTo>
                <a:lnTo>
                  <a:pt x="26365" y="65938"/>
                </a:lnTo>
                <a:lnTo>
                  <a:pt x="6591" y="110744"/>
                </a:lnTo>
                <a:lnTo>
                  <a:pt x="0" y="159969"/>
                </a:lnTo>
                <a:lnTo>
                  <a:pt x="3214" y="195255"/>
                </a:lnTo>
                <a:lnTo>
                  <a:pt x="28937" y="258274"/>
                </a:lnTo>
                <a:lnTo>
                  <a:pt x="78472" y="309191"/>
                </a:lnTo>
                <a:lnTo>
                  <a:pt x="140303" y="335667"/>
                </a:lnTo>
                <a:lnTo>
                  <a:pt x="175107" y="338975"/>
                </a:lnTo>
                <a:lnTo>
                  <a:pt x="209911" y="335667"/>
                </a:lnTo>
                <a:lnTo>
                  <a:pt x="271742" y="309191"/>
                </a:lnTo>
                <a:lnTo>
                  <a:pt x="321277" y="258274"/>
                </a:lnTo>
                <a:lnTo>
                  <a:pt x="347000" y="195255"/>
                </a:lnTo>
                <a:lnTo>
                  <a:pt x="350215" y="159969"/>
                </a:lnTo>
                <a:lnTo>
                  <a:pt x="348554" y="134783"/>
                </a:lnTo>
                <a:lnTo>
                  <a:pt x="335261" y="87554"/>
                </a:lnTo>
                <a:lnTo>
                  <a:pt x="309257" y="45286"/>
                </a:lnTo>
                <a:lnTo>
                  <a:pt x="274129" y="12525"/>
                </a:lnTo>
                <a:lnTo>
                  <a:pt x="2533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3" name="object 113"/>
          <p:cNvGrpSpPr/>
          <p:nvPr/>
        </p:nvGrpSpPr>
        <p:grpSpPr>
          <a:xfrm>
            <a:off x="4694514" y="6277000"/>
            <a:ext cx="5859110" cy="949821"/>
            <a:chOff x="4669853" y="6214554"/>
            <a:chExt cx="6044668" cy="996922"/>
          </a:xfrm>
          <a:solidFill>
            <a:srgbClr val="D60093"/>
          </a:solidFill>
        </p:grpSpPr>
        <p:sp>
          <p:nvSpPr>
            <p:cNvPr id="114" name="object 114"/>
            <p:cNvSpPr/>
            <p:nvPr/>
          </p:nvSpPr>
          <p:spPr>
            <a:xfrm>
              <a:off x="4704881" y="6215161"/>
              <a:ext cx="6009640" cy="996315"/>
            </a:xfrm>
            <a:custGeom>
              <a:avLst/>
              <a:gdLst/>
              <a:ahLst/>
              <a:cxnLst/>
              <a:rect l="l" t="t" r="r" b="b"/>
              <a:pathLst>
                <a:path w="6009640" h="996315">
                  <a:moveTo>
                    <a:pt x="0" y="996289"/>
                  </a:moveTo>
                  <a:lnTo>
                    <a:pt x="6009386" y="996289"/>
                  </a:lnTo>
                  <a:lnTo>
                    <a:pt x="6009386" y="0"/>
                  </a:lnTo>
                  <a:lnTo>
                    <a:pt x="0" y="0"/>
                  </a:lnTo>
                  <a:lnTo>
                    <a:pt x="0" y="996289"/>
                  </a:lnTo>
                  <a:close/>
                </a:path>
              </a:pathLst>
            </a:custGeom>
            <a:grpFill/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669853" y="6214554"/>
              <a:ext cx="6022340" cy="996315"/>
            </a:xfrm>
            <a:custGeom>
              <a:avLst/>
              <a:gdLst/>
              <a:ahLst/>
              <a:cxnLst/>
              <a:rect l="l" t="t" r="r" b="b"/>
              <a:pathLst>
                <a:path w="6022340" h="996315">
                  <a:moveTo>
                    <a:pt x="6022149" y="0"/>
                  </a:moveTo>
                  <a:lnTo>
                    <a:pt x="6022149" y="996289"/>
                  </a:lnTo>
                  <a:lnTo>
                    <a:pt x="0" y="996289"/>
                  </a:lnTo>
                  <a:lnTo>
                    <a:pt x="0" y="0"/>
                  </a:lnTo>
                  <a:lnTo>
                    <a:pt x="6022149" y="0"/>
                  </a:lnTo>
                </a:path>
              </a:pathLst>
            </a:custGeom>
            <a:grpFill/>
            <a:ln>
              <a:solidFill>
                <a:srgbClr val="D600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5" name="object 218">
            <a:extLst>
              <a:ext uri="{FF2B5EF4-FFF2-40B4-BE49-F238E27FC236}">
                <a16:creationId xmlns:a16="http://schemas.microsoft.com/office/drawing/2014/main" id="{30309E4B-B4E0-F255-7621-C429E73F4BE5}"/>
              </a:ext>
            </a:extLst>
          </p:cNvPr>
          <p:cNvGrpSpPr/>
          <p:nvPr/>
        </p:nvGrpSpPr>
        <p:grpSpPr>
          <a:xfrm>
            <a:off x="6798604" y="6488761"/>
            <a:ext cx="25400" cy="624205"/>
            <a:chOff x="6874099" y="6424561"/>
            <a:chExt cx="25400" cy="624205"/>
          </a:xfrm>
        </p:grpSpPr>
        <p:sp>
          <p:nvSpPr>
            <p:cNvPr id="276" name="object 219">
              <a:extLst>
                <a:ext uri="{FF2B5EF4-FFF2-40B4-BE49-F238E27FC236}">
                  <a16:creationId xmlns:a16="http://schemas.microsoft.com/office/drawing/2014/main" id="{1C2803C1-B391-3271-CE0A-37477F452CC2}"/>
                </a:ext>
              </a:extLst>
            </p:cNvPr>
            <p:cNvSpPr/>
            <p:nvPr/>
          </p:nvSpPr>
          <p:spPr>
            <a:xfrm>
              <a:off x="6886799" y="6487119"/>
              <a:ext cx="0" cy="523875"/>
            </a:xfrm>
            <a:custGeom>
              <a:avLst/>
              <a:gdLst/>
              <a:ahLst/>
              <a:cxnLst/>
              <a:rect l="l" t="t" r="r" b="b"/>
              <a:pathLst>
                <a:path h="523875">
                  <a:moveTo>
                    <a:pt x="0" y="0"/>
                  </a:moveTo>
                  <a:lnTo>
                    <a:pt x="0" y="523506"/>
                  </a:lnTo>
                </a:path>
              </a:pathLst>
            </a:custGeom>
            <a:ln w="25400">
              <a:solidFill>
                <a:srgbClr val="231F2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20">
              <a:extLst>
                <a:ext uri="{FF2B5EF4-FFF2-40B4-BE49-F238E27FC236}">
                  <a16:creationId xmlns:a16="http://schemas.microsoft.com/office/drawing/2014/main" id="{8390051A-4E19-6363-A9F7-1AB8031F9F96}"/>
                </a:ext>
              </a:extLst>
            </p:cNvPr>
            <p:cNvSpPr/>
            <p:nvPr/>
          </p:nvSpPr>
          <p:spPr>
            <a:xfrm>
              <a:off x="6874091" y="6424561"/>
              <a:ext cx="25400" cy="624205"/>
            </a:xfrm>
            <a:custGeom>
              <a:avLst/>
              <a:gdLst/>
              <a:ahLst/>
              <a:cxnLst/>
              <a:rect l="l" t="t" r="r" b="b"/>
              <a:pathLst>
                <a:path w="25400" h="624204">
                  <a:moveTo>
                    <a:pt x="25400" y="610997"/>
                  </a:moveTo>
                  <a:lnTo>
                    <a:pt x="21678" y="602018"/>
                  </a:lnTo>
                  <a:lnTo>
                    <a:pt x="12700" y="598297"/>
                  </a:lnTo>
                  <a:lnTo>
                    <a:pt x="3721" y="602018"/>
                  </a:lnTo>
                  <a:lnTo>
                    <a:pt x="0" y="610997"/>
                  </a:lnTo>
                  <a:lnTo>
                    <a:pt x="3721" y="619988"/>
                  </a:lnTo>
                  <a:lnTo>
                    <a:pt x="12700" y="623697"/>
                  </a:lnTo>
                  <a:lnTo>
                    <a:pt x="21678" y="619988"/>
                  </a:lnTo>
                  <a:lnTo>
                    <a:pt x="25400" y="610997"/>
                  </a:lnTo>
                  <a:close/>
                </a:path>
                <a:path w="25400" h="624204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3" name="TextBox 282">
            <a:extLst>
              <a:ext uri="{FF2B5EF4-FFF2-40B4-BE49-F238E27FC236}">
                <a16:creationId xmlns:a16="http://schemas.microsoft.com/office/drawing/2014/main" id="{2DF10256-34BE-57D0-F786-94C2E27CB449}"/>
              </a:ext>
            </a:extLst>
          </p:cNvPr>
          <p:cNvSpPr txBox="1"/>
          <p:nvPr/>
        </p:nvSpPr>
        <p:spPr>
          <a:xfrm rot="16200000">
            <a:off x="72625" y="6916391"/>
            <a:ext cx="4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231F20"/>
                </a:solidFill>
                <a:latin typeface="Proxima Nova Rg"/>
              </a:rPr>
              <a:t>M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9A367883-D6D1-35D7-BBB4-5845C2DF5EC2}"/>
              </a:ext>
            </a:extLst>
          </p:cNvPr>
          <p:cNvSpPr txBox="1"/>
          <p:nvPr/>
        </p:nvSpPr>
        <p:spPr>
          <a:xfrm rot="16200000">
            <a:off x="75707" y="6478229"/>
            <a:ext cx="4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231F20"/>
                </a:solidFill>
                <a:latin typeface="Proxima Nova Rg"/>
              </a:rPr>
              <a:t>U</a:t>
            </a:r>
          </a:p>
        </p:txBody>
      </p:sp>
      <p:grpSp>
        <p:nvGrpSpPr>
          <p:cNvPr id="285" name="object 63">
            <a:extLst>
              <a:ext uri="{FF2B5EF4-FFF2-40B4-BE49-F238E27FC236}">
                <a16:creationId xmlns:a16="http://schemas.microsoft.com/office/drawing/2014/main" id="{73F28313-0644-25EC-0DE8-84F256FCE7A2}"/>
              </a:ext>
            </a:extLst>
          </p:cNvPr>
          <p:cNvGrpSpPr/>
          <p:nvPr/>
        </p:nvGrpSpPr>
        <p:grpSpPr>
          <a:xfrm>
            <a:off x="9045022" y="521913"/>
            <a:ext cx="641824" cy="232090"/>
            <a:chOff x="8243903" y="472702"/>
            <a:chExt cx="641824" cy="232090"/>
          </a:xfrm>
        </p:grpSpPr>
        <p:pic>
          <p:nvPicPr>
            <p:cNvPr id="286" name="object 64">
              <a:extLst>
                <a:ext uri="{FF2B5EF4-FFF2-40B4-BE49-F238E27FC236}">
                  <a16:creationId xmlns:a16="http://schemas.microsoft.com/office/drawing/2014/main" id="{584AA928-489F-754F-2349-6236746BC2A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903" y="472702"/>
              <a:ext cx="290685" cy="189850"/>
            </a:xfrm>
            <a:prstGeom prst="rect">
              <a:avLst/>
            </a:prstGeom>
          </p:spPr>
        </p:pic>
        <p:pic>
          <p:nvPicPr>
            <p:cNvPr id="287" name="object 65">
              <a:extLst>
                <a:ext uri="{FF2B5EF4-FFF2-40B4-BE49-F238E27FC236}">
                  <a16:creationId xmlns:a16="http://schemas.microsoft.com/office/drawing/2014/main" id="{102D3CFB-37E5-3B20-D14B-6AB98B6D2D6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7237" y="521903"/>
              <a:ext cx="153425" cy="162787"/>
            </a:xfrm>
            <a:prstGeom prst="rect">
              <a:avLst/>
            </a:prstGeom>
          </p:spPr>
        </p:pic>
        <p:pic>
          <p:nvPicPr>
            <p:cNvPr id="288" name="object 66">
              <a:extLst>
                <a:ext uri="{FF2B5EF4-FFF2-40B4-BE49-F238E27FC236}">
                  <a16:creationId xmlns:a16="http://schemas.microsoft.com/office/drawing/2014/main" id="{81EC9A54-C432-4F93-3AC5-97F33C91E24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859" y="538993"/>
              <a:ext cx="133868" cy="165799"/>
            </a:xfrm>
            <a:prstGeom prst="rect">
              <a:avLst/>
            </a:prstGeom>
          </p:spPr>
        </p:pic>
      </p:grpSp>
      <p:grpSp>
        <p:nvGrpSpPr>
          <p:cNvPr id="230" name="object 81">
            <a:extLst>
              <a:ext uri="{FF2B5EF4-FFF2-40B4-BE49-F238E27FC236}">
                <a16:creationId xmlns:a16="http://schemas.microsoft.com/office/drawing/2014/main" id="{07D494D6-E893-DB83-B7C7-4A937593A118}"/>
              </a:ext>
            </a:extLst>
          </p:cNvPr>
          <p:cNvGrpSpPr/>
          <p:nvPr/>
        </p:nvGrpSpPr>
        <p:grpSpPr>
          <a:xfrm rot="465163">
            <a:off x="5327438" y="2053512"/>
            <a:ext cx="672281" cy="216019"/>
            <a:chOff x="4638881" y="3489728"/>
            <a:chExt cx="672281" cy="216019"/>
          </a:xfrm>
        </p:grpSpPr>
        <p:pic>
          <p:nvPicPr>
            <p:cNvPr id="231" name="object 82">
              <a:extLst>
                <a:ext uri="{FF2B5EF4-FFF2-40B4-BE49-F238E27FC236}">
                  <a16:creationId xmlns:a16="http://schemas.microsoft.com/office/drawing/2014/main" id="{AA1E3F1E-06A0-36E7-0AE2-1C0B4CA618D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38881" y="3538872"/>
              <a:ext cx="150005" cy="166875"/>
            </a:xfrm>
            <a:prstGeom prst="rect">
              <a:avLst/>
            </a:prstGeom>
          </p:spPr>
        </p:pic>
        <p:pic>
          <p:nvPicPr>
            <p:cNvPr id="232" name="object 83">
              <a:extLst>
                <a:ext uri="{FF2B5EF4-FFF2-40B4-BE49-F238E27FC236}">
                  <a16:creationId xmlns:a16="http://schemas.microsoft.com/office/drawing/2014/main" id="{8D8406FA-E1AD-C555-6AD7-654339C0B3DA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9629" y="3526762"/>
              <a:ext cx="132904" cy="169374"/>
            </a:xfrm>
            <a:prstGeom prst="rect">
              <a:avLst/>
            </a:prstGeom>
          </p:spPr>
        </p:pic>
        <p:pic>
          <p:nvPicPr>
            <p:cNvPr id="233" name="object 84">
              <a:extLst>
                <a:ext uri="{FF2B5EF4-FFF2-40B4-BE49-F238E27FC236}">
                  <a16:creationId xmlns:a16="http://schemas.microsoft.com/office/drawing/2014/main" id="{B1ECFA1C-9CC6-5233-60E8-BA3B4E0A6D5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90310" y="3511487"/>
              <a:ext cx="152400" cy="167029"/>
            </a:xfrm>
            <a:prstGeom prst="rect">
              <a:avLst/>
            </a:prstGeom>
          </p:spPr>
        </p:pic>
        <p:pic>
          <p:nvPicPr>
            <p:cNvPr id="234" name="object 85">
              <a:extLst>
                <a:ext uri="{FF2B5EF4-FFF2-40B4-BE49-F238E27FC236}">
                  <a16:creationId xmlns:a16="http://schemas.microsoft.com/office/drawing/2014/main" id="{03CF2F4D-6B49-7911-BFF1-963EABEB1F4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61887" y="3489728"/>
              <a:ext cx="149275" cy="164247"/>
            </a:xfrm>
            <a:prstGeom prst="rect">
              <a:avLst/>
            </a:prstGeom>
          </p:spPr>
        </p:pic>
      </p:grpSp>
      <p:grpSp>
        <p:nvGrpSpPr>
          <p:cNvPr id="289" name="object 63">
            <a:extLst>
              <a:ext uri="{FF2B5EF4-FFF2-40B4-BE49-F238E27FC236}">
                <a16:creationId xmlns:a16="http://schemas.microsoft.com/office/drawing/2014/main" id="{5014E4C6-2C83-9E83-4EE2-22CD7CB27E59}"/>
              </a:ext>
            </a:extLst>
          </p:cNvPr>
          <p:cNvGrpSpPr/>
          <p:nvPr/>
        </p:nvGrpSpPr>
        <p:grpSpPr>
          <a:xfrm rot="406355">
            <a:off x="1751463" y="3507394"/>
            <a:ext cx="641824" cy="232090"/>
            <a:chOff x="8243903" y="472702"/>
            <a:chExt cx="641824" cy="232090"/>
          </a:xfrm>
        </p:grpSpPr>
        <p:pic>
          <p:nvPicPr>
            <p:cNvPr id="290" name="object 64">
              <a:extLst>
                <a:ext uri="{FF2B5EF4-FFF2-40B4-BE49-F238E27FC236}">
                  <a16:creationId xmlns:a16="http://schemas.microsoft.com/office/drawing/2014/main" id="{4FFA7701-BDCA-BF2E-2447-39878B48ACD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903" y="472702"/>
              <a:ext cx="290685" cy="189850"/>
            </a:xfrm>
            <a:prstGeom prst="rect">
              <a:avLst/>
            </a:prstGeom>
          </p:spPr>
        </p:pic>
        <p:pic>
          <p:nvPicPr>
            <p:cNvPr id="291" name="object 65">
              <a:extLst>
                <a:ext uri="{FF2B5EF4-FFF2-40B4-BE49-F238E27FC236}">
                  <a16:creationId xmlns:a16="http://schemas.microsoft.com/office/drawing/2014/main" id="{7DE3941E-D36D-651A-1F8F-80D9D3DA42F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7237" y="521903"/>
              <a:ext cx="153425" cy="162787"/>
            </a:xfrm>
            <a:prstGeom prst="rect">
              <a:avLst/>
            </a:prstGeom>
          </p:spPr>
        </p:pic>
        <p:pic>
          <p:nvPicPr>
            <p:cNvPr id="292" name="object 66">
              <a:extLst>
                <a:ext uri="{FF2B5EF4-FFF2-40B4-BE49-F238E27FC236}">
                  <a16:creationId xmlns:a16="http://schemas.microsoft.com/office/drawing/2014/main" id="{55BA320E-ACD5-3733-A13A-205CE9BA129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859" y="538993"/>
              <a:ext cx="133868" cy="165799"/>
            </a:xfrm>
            <a:prstGeom prst="rect">
              <a:avLst/>
            </a:prstGeom>
          </p:spPr>
        </p:pic>
      </p:grpSp>
      <p:grpSp>
        <p:nvGrpSpPr>
          <p:cNvPr id="293" name="object 63">
            <a:extLst>
              <a:ext uri="{FF2B5EF4-FFF2-40B4-BE49-F238E27FC236}">
                <a16:creationId xmlns:a16="http://schemas.microsoft.com/office/drawing/2014/main" id="{B6FCBA3E-D20A-D4E8-1F3D-64141A416B98}"/>
              </a:ext>
            </a:extLst>
          </p:cNvPr>
          <p:cNvGrpSpPr/>
          <p:nvPr/>
        </p:nvGrpSpPr>
        <p:grpSpPr>
          <a:xfrm rot="21168474">
            <a:off x="6928978" y="3623851"/>
            <a:ext cx="641824" cy="232090"/>
            <a:chOff x="8243903" y="472702"/>
            <a:chExt cx="641824" cy="232090"/>
          </a:xfrm>
        </p:grpSpPr>
        <p:pic>
          <p:nvPicPr>
            <p:cNvPr id="294" name="object 64">
              <a:extLst>
                <a:ext uri="{FF2B5EF4-FFF2-40B4-BE49-F238E27FC236}">
                  <a16:creationId xmlns:a16="http://schemas.microsoft.com/office/drawing/2014/main" id="{2401A83F-7A30-7A79-6752-CDBD03196CE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903" y="472702"/>
              <a:ext cx="290685" cy="189850"/>
            </a:xfrm>
            <a:prstGeom prst="rect">
              <a:avLst/>
            </a:prstGeom>
          </p:spPr>
        </p:pic>
        <p:pic>
          <p:nvPicPr>
            <p:cNvPr id="295" name="object 65">
              <a:extLst>
                <a:ext uri="{FF2B5EF4-FFF2-40B4-BE49-F238E27FC236}">
                  <a16:creationId xmlns:a16="http://schemas.microsoft.com/office/drawing/2014/main" id="{07C071DB-793E-B09E-9B9C-16A55FF857C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7237" y="521903"/>
              <a:ext cx="153425" cy="162787"/>
            </a:xfrm>
            <a:prstGeom prst="rect">
              <a:avLst/>
            </a:prstGeom>
          </p:spPr>
        </p:pic>
        <p:pic>
          <p:nvPicPr>
            <p:cNvPr id="296" name="object 66">
              <a:extLst>
                <a:ext uri="{FF2B5EF4-FFF2-40B4-BE49-F238E27FC236}">
                  <a16:creationId xmlns:a16="http://schemas.microsoft.com/office/drawing/2014/main" id="{1EB4B85B-EDCC-4BCB-F21E-BB289F5177C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859" y="538993"/>
              <a:ext cx="133868" cy="165799"/>
            </a:xfrm>
            <a:prstGeom prst="rect">
              <a:avLst/>
            </a:prstGeom>
          </p:spPr>
        </p:pic>
      </p:grpSp>
      <p:grpSp>
        <p:nvGrpSpPr>
          <p:cNvPr id="297" name="object 63">
            <a:extLst>
              <a:ext uri="{FF2B5EF4-FFF2-40B4-BE49-F238E27FC236}">
                <a16:creationId xmlns:a16="http://schemas.microsoft.com/office/drawing/2014/main" id="{F6D9226D-2DB4-71B8-C509-07B0945BBD14}"/>
              </a:ext>
            </a:extLst>
          </p:cNvPr>
          <p:cNvGrpSpPr/>
          <p:nvPr/>
        </p:nvGrpSpPr>
        <p:grpSpPr>
          <a:xfrm rot="21184388">
            <a:off x="7627466" y="5027735"/>
            <a:ext cx="641824" cy="232090"/>
            <a:chOff x="8243903" y="472702"/>
            <a:chExt cx="641824" cy="232090"/>
          </a:xfrm>
        </p:grpSpPr>
        <p:pic>
          <p:nvPicPr>
            <p:cNvPr id="298" name="object 64">
              <a:extLst>
                <a:ext uri="{FF2B5EF4-FFF2-40B4-BE49-F238E27FC236}">
                  <a16:creationId xmlns:a16="http://schemas.microsoft.com/office/drawing/2014/main" id="{A66141A8-674C-0197-1163-A0AD2A250C4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903" y="472702"/>
              <a:ext cx="290685" cy="189850"/>
            </a:xfrm>
            <a:prstGeom prst="rect">
              <a:avLst/>
            </a:prstGeom>
          </p:spPr>
        </p:pic>
        <p:pic>
          <p:nvPicPr>
            <p:cNvPr id="299" name="object 65">
              <a:extLst>
                <a:ext uri="{FF2B5EF4-FFF2-40B4-BE49-F238E27FC236}">
                  <a16:creationId xmlns:a16="http://schemas.microsoft.com/office/drawing/2014/main" id="{DC2C7013-273C-E26D-9F8B-724F7F7EEEC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7237" y="521903"/>
              <a:ext cx="153425" cy="162787"/>
            </a:xfrm>
            <a:prstGeom prst="rect">
              <a:avLst/>
            </a:prstGeom>
          </p:spPr>
        </p:pic>
        <p:pic>
          <p:nvPicPr>
            <p:cNvPr id="300" name="object 66">
              <a:extLst>
                <a:ext uri="{FF2B5EF4-FFF2-40B4-BE49-F238E27FC236}">
                  <a16:creationId xmlns:a16="http://schemas.microsoft.com/office/drawing/2014/main" id="{592098F7-B287-FC6E-7213-51112719FE2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859" y="538993"/>
              <a:ext cx="133868" cy="165799"/>
            </a:xfrm>
            <a:prstGeom prst="rect">
              <a:avLst/>
            </a:prstGeom>
          </p:spPr>
        </p:pic>
      </p:grpSp>
      <p:grpSp>
        <p:nvGrpSpPr>
          <p:cNvPr id="301" name="object 63">
            <a:extLst>
              <a:ext uri="{FF2B5EF4-FFF2-40B4-BE49-F238E27FC236}">
                <a16:creationId xmlns:a16="http://schemas.microsoft.com/office/drawing/2014/main" id="{45AE973B-BE23-8731-A42A-B5C6676978CF}"/>
              </a:ext>
            </a:extLst>
          </p:cNvPr>
          <p:cNvGrpSpPr/>
          <p:nvPr/>
        </p:nvGrpSpPr>
        <p:grpSpPr>
          <a:xfrm rot="21204824">
            <a:off x="2489270" y="4953685"/>
            <a:ext cx="641985" cy="232410"/>
            <a:chOff x="8243903" y="472702"/>
            <a:chExt cx="641985" cy="232410"/>
          </a:xfrm>
        </p:grpSpPr>
        <p:pic>
          <p:nvPicPr>
            <p:cNvPr id="302" name="object 64">
              <a:extLst>
                <a:ext uri="{FF2B5EF4-FFF2-40B4-BE49-F238E27FC236}">
                  <a16:creationId xmlns:a16="http://schemas.microsoft.com/office/drawing/2014/main" id="{EF19A46F-9027-D775-DDF1-EDA12BEFB97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903" y="472702"/>
              <a:ext cx="290685" cy="189850"/>
            </a:xfrm>
            <a:prstGeom prst="rect">
              <a:avLst/>
            </a:prstGeom>
          </p:spPr>
        </p:pic>
        <p:pic>
          <p:nvPicPr>
            <p:cNvPr id="303" name="object 65">
              <a:extLst>
                <a:ext uri="{FF2B5EF4-FFF2-40B4-BE49-F238E27FC236}">
                  <a16:creationId xmlns:a16="http://schemas.microsoft.com/office/drawing/2014/main" id="{B9A57394-3853-CD29-7DE4-3D963D2629F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57237" y="521903"/>
              <a:ext cx="153425" cy="162787"/>
            </a:xfrm>
            <a:prstGeom prst="rect">
              <a:avLst/>
            </a:prstGeom>
          </p:spPr>
        </p:pic>
        <p:pic>
          <p:nvPicPr>
            <p:cNvPr id="304" name="object 66">
              <a:extLst>
                <a:ext uri="{FF2B5EF4-FFF2-40B4-BE49-F238E27FC236}">
                  <a16:creationId xmlns:a16="http://schemas.microsoft.com/office/drawing/2014/main" id="{4DAA555E-0431-250D-437D-9EA87B3BA59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1859" y="538993"/>
              <a:ext cx="133868" cy="165799"/>
            </a:xfrm>
            <a:prstGeom prst="rect">
              <a:avLst/>
            </a:prstGeom>
          </p:spPr>
        </p:pic>
      </p:grpSp>
      <p:sp>
        <p:nvSpPr>
          <p:cNvPr id="126" name="object 49">
            <a:extLst>
              <a:ext uri="{FF2B5EF4-FFF2-40B4-BE49-F238E27FC236}">
                <a16:creationId xmlns:a16="http://schemas.microsoft.com/office/drawing/2014/main" id="{CCFE4108-7701-D416-A8B2-6C93916A6B84}"/>
              </a:ext>
            </a:extLst>
          </p:cNvPr>
          <p:cNvSpPr/>
          <p:nvPr/>
        </p:nvSpPr>
        <p:spPr>
          <a:xfrm>
            <a:off x="155790" y="6320050"/>
            <a:ext cx="345440" cy="273685"/>
          </a:xfrm>
          <a:custGeom>
            <a:avLst/>
            <a:gdLst/>
            <a:ahLst/>
            <a:cxnLst/>
            <a:rect l="l" t="t" r="r" b="b"/>
            <a:pathLst>
              <a:path w="345440" h="273684">
                <a:moveTo>
                  <a:pt x="246481" y="0"/>
                </a:moveTo>
                <a:lnTo>
                  <a:pt x="205227" y="10233"/>
                </a:lnTo>
                <a:lnTo>
                  <a:pt x="175044" y="34963"/>
                </a:lnTo>
                <a:lnTo>
                  <a:pt x="150583" y="72774"/>
                </a:lnTo>
                <a:lnTo>
                  <a:pt x="124803" y="139231"/>
                </a:lnTo>
                <a:lnTo>
                  <a:pt x="120097" y="151391"/>
                </a:lnTo>
                <a:lnTo>
                  <a:pt x="115953" y="160992"/>
                </a:lnTo>
                <a:lnTo>
                  <a:pt x="112369" y="168033"/>
                </a:lnTo>
                <a:lnTo>
                  <a:pt x="107950" y="175704"/>
                </a:lnTo>
                <a:lnTo>
                  <a:pt x="102628" y="179527"/>
                </a:lnTo>
                <a:lnTo>
                  <a:pt x="90119" y="179527"/>
                </a:lnTo>
                <a:lnTo>
                  <a:pt x="73774" y="139014"/>
                </a:lnTo>
                <a:lnTo>
                  <a:pt x="74453" y="127546"/>
                </a:lnTo>
                <a:lnTo>
                  <a:pt x="96207" y="91200"/>
                </a:lnTo>
                <a:lnTo>
                  <a:pt x="109169" y="87833"/>
                </a:lnTo>
                <a:lnTo>
                  <a:pt x="112141" y="87833"/>
                </a:lnTo>
                <a:lnTo>
                  <a:pt x="112141" y="4686"/>
                </a:lnTo>
                <a:lnTo>
                  <a:pt x="107454" y="4686"/>
                </a:lnTo>
                <a:lnTo>
                  <a:pt x="84346" y="7084"/>
                </a:lnTo>
                <a:lnTo>
                  <a:pt x="45327" y="26272"/>
                </a:lnTo>
                <a:lnTo>
                  <a:pt x="16539" y="63558"/>
                </a:lnTo>
                <a:lnTo>
                  <a:pt x="1836" y="112392"/>
                </a:lnTo>
                <a:lnTo>
                  <a:pt x="0" y="140728"/>
                </a:lnTo>
                <a:lnTo>
                  <a:pt x="1755" y="168176"/>
                </a:lnTo>
                <a:lnTo>
                  <a:pt x="15816" y="215095"/>
                </a:lnTo>
                <a:lnTo>
                  <a:pt x="43385" y="250408"/>
                </a:lnTo>
                <a:lnTo>
                  <a:pt x="80910" y="268524"/>
                </a:lnTo>
                <a:lnTo>
                  <a:pt x="103187" y="270789"/>
                </a:lnTo>
                <a:lnTo>
                  <a:pt x="112812" y="270284"/>
                </a:lnTo>
                <a:lnTo>
                  <a:pt x="154632" y="253852"/>
                </a:lnTo>
                <a:lnTo>
                  <a:pt x="182786" y="222678"/>
                </a:lnTo>
                <a:lnTo>
                  <a:pt x="205651" y="174752"/>
                </a:lnTo>
                <a:lnTo>
                  <a:pt x="220068" y="133804"/>
                </a:lnTo>
                <a:lnTo>
                  <a:pt x="224839" y="121583"/>
                </a:lnTo>
                <a:lnTo>
                  <a:pt x="229236" y="111734"/>
                </a:lnTo>
                <a:lnTo>
                  <a:pt x="233260" y="104254"/>
                </a:lnTo>
                <a:lnTo>
                  <a:pt x="238379" y="95872"/>
                </a:lnTo>
                <a:lnTo>
                  <a:pt x="244360" y="91694"/>
                </a:lnTo>
                <a:lnTo>
                  <a:pt x="256870" y="91694"/>
                </a:lnTo>
                <a:lnTo>
                  <a:pt x="271653" y="133908"/>
                </a:lnTo>
                <a:lnTo>
                  <a:pt x="271052" y="146581"/>
                </a:lnTo>
                <a:lnTo>
                  <a:pt x="255651" y="185293"/>
                </a:lnTo>
                <a:lnTo>
                  <a:pt x="248767" y="190195"/>
                </a:lnTo>
                <a:lnTo>
                  <a:pt x="239242" y="190195"/>
                </a:lnTo>
                <a:lnTo>
                  <a:pt x="239242" y="273367"/>
                </a:lnTo>
                <a:lnTo>
                  <a:pt x="243078" y="273367"/>
                </a:lnTo>
                <a:lnTo>
                  <a:pt x="265671" y="270886"/>
                </a:lnTo>
                <a:lnTo>
                  <a:pt x="303199" y="251046"/>
                </a:lnTo>
                <a:lnTo>
                  <a:pt x="330071" y="212475"/>
                </a:lnTo>
                <a:lnTo>
                  <a:pt x="343720" y="161726"/>
                </a:lnTo>
                <a:lnTo>
                  <a:pt x="345427" y="132194"/>
                </a:lnTo>
                <a:lnTo>
                  <a:pt x="343814" y="104157"/>
                </a:lnTo>
                <a:lnTo>
                  <a:pt x="330912" y="56393"/>
                </a:lnTo>
                <a:lnTo>
                  <a:pt x="305378" y="20622"/>
                </a:lnTo>
                <a:lnTo>
                  <a:pt x="268810" y="2290"/>
                </a:lnTo>
                <a:lnTo>
                  <a:pt x="2464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8" name="Graphic 127" descr="Music notation outline">
            <a:extLst>
              <a:ext uri="{FF2B5EF4-FFF2-40B4-BE49-F238E27FC236}">
                <a16:creationId xmlns:a16="http://schemas.microsoft.com/office/drawing/2014/main" id="{7C164825-C0D3-86F3-4F0F-00409B2FE1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916911">
            <a:off x="8605440" y="5815313"/>
            <a:ext cx="1869713" cy="1869713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54B2DDAF-6E30-4C9F-BD4E-7DD35F5F0E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4680" y="1305765"/>
            <a:ext cx="1122951" cy="1238469"/>
          </a:xfrm>
          <a:prstGeom prst="rect">
            <a:avLst/>
          </a:prstGeom>
        </p:spPr>
      </p:pic>
      <p:sp>
        <p:nvSpPr>
          <p:cNvPr id="314" name="Half-term AUT 1"/>
          <p:cNvSpPr txBox="1"/>
          <p:nvPr/>
        </p:nvSpPr>
        <p:spPr>
          <a:xfrm>
            <a:off x="9706687" y="1075944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315" name="Musical icon"/>
          <p:cNvSpPr txBox="1"/>
          <p:nvPr/>
        </p:nvSpPr>
        <p:spPr>
          <a:xfrm>
            <a:off x="9706687" y="1177443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♩</a:t>
            </a:r>
          </a:p>
        </p:txBody>
      </p:sp>
      <p:sp>
        <p:nvSpPr>
          <p:cNvPr id="316" name="My Musical Heartbeat"/>
          <p:cNvSpPr txBox="1"/>
          <p:nvPr/>
        </p:nvSpPr>
        <p:spPr>
          <a:xfrm>
            <a:off x="9706687" y="1336548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Heartbeat</a:t>
            </a:r>
          </a:p>
        </p:txBody>
      </p:sp>
      <p:sp>
        <p:nvSpPr>
          <p:cNvPr id="317" name="Focus: Find the steady beat"/>
          <p:cNvSpPr txBox="1"/>
          <p:nvPr/>
        </p:nvSpPr>
        <p:spPr>
          <a:xfrm>
            <a:off x="9706687" y="1597152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Find the steady beat</a:t>
            </a:r>
          </a:p>
        </p:txBody>
      </p:sp>
      <p:sp>
        <p:nvSpPr>
          <p:cNvPr id="318" name="Half-term AUT 2"/>
          <p:cNvSpPr txBox="1"/>
          <p:nvPr/>
        </p:nvSpPr>
        <p:spPr>
          <a:xfrm>
            <a:off x="9035261" y="1936473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319" name="Musical icon"/>
          <p:cNvSpPr txBox="1"/>
          <p:nvPr/>
        </p:nvSpPr>
        <p:spPr>
          <a:xfrm>
            <a:off x="9035261" y="2037972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320" name="Dance, Sing and Play!"/>
          <p:cNvSpPr txBox="1"/>
          <p:nvPr/>
        </p:nvSpPr>
        <p:spPr>
          <a:xfrm>
            <a:off x="9035261" y="2197077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Dance, Sing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Play!</a:t>
            </a:r>
          </a:p>
        </p:txBody>
      </p:sp>
      <p:sp>
        <p:nvSpPr>
          <p:cNvPr id="321" name="Focus: Rhythm and pitch"/>
          <p:cNvSpPr txBox="1"/>
          <p:nvPr/>
        </p:nvSpPr>
        <p:spPr>
          <a:xfrm>
            <a:off x="9035261" y="2457681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Rhythm and pitch</a:t>
            </a:r>
          </a:p>
        </p:txBody>
      </p:sp>
      <p:sp>
        <p:nvSpPr>
          <p:cNvPr id="322" name="Half-term SPR 1"/>
          <p:cNvSpPr txBox="1"/>
          <p:nvPr/>
        </p:nvSpPr>
        <p:spPr>
          <a:xfrm>
            <a:off x="8267051" y="1984632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323" name="Musical icon"/>
          <p:cNvSpPr txBox="1"/>
          <p:nvPr/>
        </p:nvSpPr>
        <p:spPr>
          <a:xfrm>
            <a:off x="8267051" y="2086131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324" name="Exploring Sounds"/>
          <p:cNvSpPr txBox="1"/>
          <p:nvPr/>
        </p:nvSpPr>
        <p:spPr>
          <a:xfrm>
            <a:off x="8267051" y="2245236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Exploring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Sounds</a:t>
            </a:r>
          </a:p>
        </p:txBody>
      </p:sp>
      <p:sp>
        <p:nvSpPr>
          <p:cNvPr id="325" name="Focus: High/low; loud/quiet"/>
          <p:cNvSpPr txBox="1"/>
          <p:nvPr/>
        </p:nvSpPr>
        <p:spPr>
          <a:xfrm>
            <a:off x="8267051" y="2505840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High/low; loud/quiet</a:t>
            </a:r>
          </a:p>
        </p:txBody>
      </p:sp>
      <p:sp>
        <p:nvSpPr>
          <p:cNvPr id="326" name="Half-term SPR 2"/>
          <p:cNvSpPr txBox="1"/>
          <p:nvPr/>
        </p:nvSpPr>
        <p:spPr>
          <a:xfrm>
            <a:off x="7539256" y="195902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327" name="Musical icon"/>
          <p:cNvSpPr txBox="1"/>
          <p:nvPr/>
        </p:nvSpPr>
        <p:spPr>
          <a:xfrm>
            <a:off x="7539256" y="206052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328" name="Learning to Listen"/>
          <p:cNvSpPr txBox="1"/>
          <p:nvPr/>
        </p:nvSpPr>
        <p:spPr>
          <a:xfrm>
            <a:off x="7539256" y="221963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Learning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to Listen</a:t>
            </a:r>
          </a:p>
        </p:txBody>
      </p:sp>
      <p:sp>
        <p:nvSpPr>
          <p:cNvPr id="329" name="Focus: Listen and respond"/>
          <p:cNvSpPr txBox="1"/>
          <p:nvPr/>
        </p:nvSpPr>
        <p:spPr>
          <a:xfrm>
            <a:off x="7539256" y="248023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Listen and respond</a:t>
            </a:r>
          </a:p>
        </p:txBody>
      </p:sp>
      <p:sp>
        <p:nvSpPr>
          <p:cNvPr id="330" name="Half-term SUM 1"/>
          <p:cNvSpPr txBox="1"/>
          <p:nvPr/>
        </p:nvSpPr>
        <p:spPr>
          <a:xfrm>
            <a:off x="6806598" y="195903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1</a:t>
            </a:r>
          </a:p>
        </p:txBody>
      </p:sp>
      <p:sp>
        <p:nvSpPr>
          <p:cNvPr id="331" name="Musical icon"/>
          <p:cNvSpPr txBox="1"/>
          <p:nvPr/>
        </p:nvSpPr>
        <p:spPr>
          <a:xfrm>
            <a:off x="6806598" y="206052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332" name="Having Fun with Improvisation"/>
          <p:cNvSpPr txBox="1"/>
          <p:nvPr/>
        </p:nvSpPr>
        <p:spPr>
          <a:xfrm>
            <a:off x="6806598" y="221963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Having Fun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Improvising</a:t>
            </a:r>
          </a:p>
        </p:txBody>
      </p:sp>
      <p:sp>
        <p:nvSpPr>
          <p:cNvPr id="333" name="Focus: Invent sounds &amp; rhythms"/>
          <p:cNvSpPr txBox="1"/>
          <p:nvPr/>
        </p:nvSpPr>
        <p:spPr>
          <a:xfrm>
            <a:off x="6806598" y="248023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Invent sounds &amp; rhythms</a:t>
            </a:r>
          </a:p>
        </p:txBody>
      </p:sp>
      <p:sp>
        <p:nvSpPr>
          <p:cNvPr id="334" name="Half-term SUM 2"/>
          <p:cNvSpPr txBox="1"/>
          <p:nvPr/>
        </p:nvSpPr>
        <p:spPr>
          <a:xfrm>
            <a:off x="6089180" y="1912435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2</a:t>
            </a:r>
          </a:p>
        </p:txBody>
      </p:sp>
      <p:sp>
        <p:nvSpPr>
          <p:cNvPr id="335" name="Musical icon"/>
          <p:cNvSpPr txBox="1"/>
          <p:nvPr/>
        </p:nvSpPr>
        <p:spPr>
          <a:xfrm>
            <a:off x="6089180" y="2013934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★</a:t>
            </a:r>
          </a:p>
        </p:txBody>
      </p:sp>
      <p:sp>
        <p:nvSpPr>
          <p:cNvPr id="336" name="Let's Perform Together!"/>
          <p:cNvSpPr txBox="1"/>
          <p:nvPr/>
        </p:nvSpPr>
        <p:spPr>
          <a:xfrm>
            <a:off x="6089180" y="2173039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Perform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Together!</a:t>
            </a:r>
          </a:p>
        </p:txBody>
      </p:sp>
      <p:sp>
        <p:nvSpPr>
          <p:cNvPr id="337" name="Focus: Sing and play as one"/>
          <p:cNvSpPr txBox="1"/>
          <p:nvPr/>
        </p:nvSpPr>
        <p:spPr>
          <a:xfrm>
            <a:off x="6089180" y="2433643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Sing and play as one</a:t>
            </a:r>
          </a:p>
        </p:txBody>
      </p:sp>
      <p:sp>
        <p:nvSpPr>
          <p:cNvPr id="339" name="Half-term AUT 1"/>
          <p:cNvSpPr txBox="1"/>
          <p:nvPr/>
        </p:nvSpPr>
        <p:spPr>
          <a:xfrm>
            <a:off x="4613148" y="1959945"/>
            <a:ext cx="676656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340" name="Musical icon"/>
          <p:cNvSpPr txBox="1"/>
          <p:nvPr/>
        </p:nvSpPr>
        <p:spPr>
          <a:xfrm>
            <a:off x="4613148" y="2061443"/>
            <a:ext cx="676656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♩</a:t>
            </a:r>
          </a:p>
        </p:txBody>
      </p:sp>
      <p:sp>
        <p:nvSpPr>
          <p:cNvPr id="341" name="Pulse, Rhythm and Pitch"/>
          <p:cNvSpPr txBox="1"/>
          <p:nvPr/>
        </p:nvSpPr>
        <p:spPr>
          <a:xfrm>
            <a:off x="4613148" y="2220549"/>
            <a:ext cx="676656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Pulse, Rhythm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Pitch</a:t>
            </a:r>
          </a:p>
        </p:txBody>
      </p:sp>
      <p:sp>
        <p:nvSpPr>
          <p:cNvPr id="342" name="Focus: Combine musical elements"/>
          <p:cNvSpPr txBox="1"/>
          <p:nvPr/>
        </p:nvSpPr>
        <p:spPr>
          <a:xfrm>
            <a:off x="4613148" y="2496393"/>
            <a:ext cx="676656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rPr dirty="0"/>
              <a:t>Combine musical elements</a:t>
            </a:r>
          </a:p>
        </p:txBody>
      </p:sp>
      <p:sp>
        <p:nvSpPr>
          <p:cNvPr id="343" name="Half-term AUT 2"/>
          <p:cNvSpPr txBox="1"/>
          <p:nvPr/>
        </p:nvSpPr>
        <p:spPr>
          <a:xfrm>
            <a:off x="3926549" y="192930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344" name="Musical icon"/>
          <p:cNvSpPr txBox="1"/>
          <p:nvPr/>
        </p:nvSpPr>
        <p:spPr>
          <a:xfrm>
            <a:off x="3926549" y="203079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345" name="Playing in an Orchestra"/>
          <p:cNvSpPr txBox="1"/>
          <p:nvPr/>
        </p:nvSpPr>
        <p:spPr>
          <a:xfrm>
            <a:off x="3926549" y="218990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Playing in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an Orchestra</a:t>
            </a:r>
          </a:p>
        </p:txBody>
      </p:sp>
      <p:sp>
        <p:nvSpPr>
          <p:cNvPr id="346" name="Focus: Play together"/>
          <p:cNvSpPr txBox="1"/>
          <p:nvPr/>
        </p:nvSpPr>
        <p:spPr>
          <a:xfrm>
            <a:off x="3926549" y="245050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Play together</a:t>
            </a:r>
          </a:p>
        </p:txBody>
      </p:sp>
      <p:sp>
        <p:nvSpPr>
          <p:cNvPr id="347" name="Half-term SPR 1"/>
          <p:cNvSpPr txBox="1"/>
          <p:nvPr/>
        </p:nvSpPr>
        <p:spPr>
          <a:xfrm>
            <a:off x="3164548" y="192930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348" name="Musical icon"/>
          <p:cNvSpPr txBox="1"/>
          <p:nvPr/>
        </p:nvSpPr>
        <p:spPr>
          <a:xfrm>
            <a:off x="3164548" y="203079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349" name="Inventing a Musical Story"/>
          <p:cNvSpPr txBox="1"/>
          <p:nvPr/>
        </p:nvSpPr>
        <p:spPr>
          <a:xfrm>
            <a:off x="3164548" y="218990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Invent a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 Story</a:t>
            </a:r>
          </a:p>
        </p:txBody>
      </p:sp>
      <p:sp>
        <p:nvSpPr>
          <p:cNvPr id="350" name="Focus: Sound tells a story"/>
          <p:cNvSpPr txBox="1"/>
          <p:nvPr/>
        </p:nvSpPr>
        <p:spPr>
          <a:xfrm>
            <a:off x="3164548" y="245050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rPr dirty="0"/>
              <a:t>Sound tells a story</a:t>
            </a:r>
          </a:p>
        </p:txBody>
      </p:sp>
      <p:sp>
        <p:nvSpPr>
          <p:cNvPr id="351" name="Half-term SPR 2"/>
          <p:cNvSpPr txBox="1"/>
          <p:nvPr/>
        </p:nvSpPr>
        <p:spPr>
          <a:xfrm>
            <a:off x="2458106" y="185482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352" name="Musical icon"/>
          <p:cNvSpPr txBox="1"/>
          <p:nvPr/>
        </p:nvSpPr>
        <p:spPr>
          <a:xfrm>
            <a:off x="2458106" y="195632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353" name="Recognising Different Sounds"/>
          <p:cNvSpPr txBox="1"/>
          <p:nvPr/>
        </p:nvSpPr>
        <p:spPr>
          <a:xfrm>
            <a:off x="2458106" y="211543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Different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Sounds</a:t>
            </a:r>
          </a:p>
        </p:txBody>
      </p:sp>
      <p:sp>
        <p:nvSpPr>
          <p:cNvPr id="354" name="Focus: Hear instruments &amp; harmony"/>
          <p:cNvSpPr txBox="1"/>
          <p:nvPr/>
        </p:nvSpPr>
        <p:spPr>
          <a:xfrm>
            <a:off x="2458106" y="237603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Hear instruments &amp; harmony</a:t>
            </a:r>
          </a:p>
        </p:txBody>
      </p:sp>
      <p:sp>
        <p:nvSpPr>
          <p:cNvPr id="355" name="Half-term SUM 1"/>
          <p:cNvSpPr txBox="1"/>
          <p:nvPr/>
        </p:nvSpPr>
        <p:spPr>
          <a:xfrm>
            <a:off x="1690544" y="2013934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1</a:t>
            </a:r>
          </a:p>
        </p:txBody>
      </p:sp>
      <p:sp>
        <p:nvSpPr>
          <p:cNvPr id="356" name="Musical icon"/>
          <p:cNvSpPr txBox="1"/>
          <p:nvPr/>
        </p:nvSpPr>
        <p:spPr>
          <a:xfrm>
            <a:off x="1690544" y="2115433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357" name="Exploring Improvisation"/>
          <p:cNvSpPr txBox="1"/>
          <p:nvPr/>
        </p:nvSpPr>
        <p:spPr>
          <a:xfrm>
            <a:off x="1690544" y="2274538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Exploring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Improvisation</a:t>
            </a:r>
          </a:p>
        </p:txBody>
      </p:sp>
      <p:sp>
        <p:nvSpPr>
          <p:cNvPr id="358" name="Focus: Create with 2–3 notes"/>
          <p:cNvSpPr txBox="1"/>
          <p:nvPr/>
        </p:nvSpPr>
        <p:spPr>
          <a:xfrm>
            <a:off x="1690544" y="2535142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Create with 2–3 notes</a:t>
            </a:r>
          </a:p>
        </p:txBody>
      </p:sp>
      <p:sp>
        <p:nvSpPr>
          <p:cNvPr id="359" name="Half-term SUM 2"/>
          <p:cNvSpPr txBox="1"/>
          <p:nvPr/>
        </p:nvSpPr>
        <p:spPr>
          <a:xfrm>
            <a:off x="1065276" y="275440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rPr dirty="0"/>
              <a:t>SUM 2</a:t>
            </a:r>
          </a:p>
        </p:txBody>
      </p:sp>
      <p:sp>
        <p:nvSpPr>
          <p:cNvPr id="360" name="Musical icon"/>
          <p:cNvSpPr txBox="1"/>
          <p:nvPr/>
        </p:nvSpPr>
        <p:spPr>
          <a:xfrm>
            <a:off x="1065276" y="285590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★</a:t>
            </a:r>
          </a:p>
        </p:txBody>
      </p:sp>
      <p:sp>
        <p:nvSpPr>
          <p:cNvPr id="361" name="Our Big Concert"/>
          <p:cNvSpPr txBox="1"/>
          <p:nvPr/>
        </p:nvSpPr>
        <p:spPr>
          <a:xfrm>
            <a:off x="1065276" y="301501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Our Big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Concert</a:t>
            </a:r>
          </a:p>
        </p:txBody>
      </p:sp>
      <p:sp>
        <p:nvSpPr>
          <p:cNvPr id="362" name="Focus: Present music to others"/>
          <p:cNvSpPr txBox="1"/>
          <p:nvPr/>
        </p:nvSpPr>
        <p:spPr>
          <a:xfrm>
            <a:off x="1065276" y="327561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Present music to others</a:t>
            </a:r>
          </a:p>
        </p:txBody>
      </p:sp>
      <p:sp>
        <p:nvSpPr>
          <p:cNvPr id="363" name="Half-term AUT 1"/>
          <p:cNvSpPr txBox="1"/>
          <p:nvPr/>
        </p:nvSpPr>
        <p:spPr>
          <a:xfrm>
            <a:off x="2480124" y="3397843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364" name="Musical icon"/>
          <p:cNvSpPr txBox="1"/>
          <p:nvPr/>
        </p:nvSpPr>
        <p:spPr>
          <a:xfrm>
            <a:off x="2480124" y="3499342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365" name="Writing Music Down"/>
          <p:cNvSpPr txBox="1"/>
          <p:nvPr/>
        </p:nvSpPr>
        <p:spPr>
          <a:xfrm>
            <a:off x="2480124" y="3658447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Writing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 Down</a:t>
            </a:r>
          </a:p>
        </p:txBody>
      </p:sp>
      <p:sp>
        <p:nvSpPr>
          <p:cNvPr id="366" name="Focus: Symbols &amp; note values"/>
          <p:cNvSpPr txBox="1"/>
          <p:nvPr/>
        </p:nvSpPr>
        <p:spPr>
          <a:xfrm>
            <a:off x="2480124" y="3919051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Symbols &amp; note values</a:t>
            </a:r>
          </a:p>
        </p:txBody>
      </p:sp>
      <p:sp>
        <p:nvSpPr>
          <p:cNvPr id="367" name="Half-term AUT 2"/>
          <p:cNvSpPr txBox="1"/>
          <p:nvPr/>
        </p:nvSpPr>
        <p:spPr>
          <a:xfrm>
            <a:off x="3232562" y="3443562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368" name="Musical icon"/>
          <p:cNvSpPr txBox="1"/>
          <p:nvPr/>
        </p:nvSpPr>
        <p:spPr>
          <a:xfrm>
            <a:off x="3232562" y="3545061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369" name="Playing in a Band"/>
          <p:cNvSpPr txBox="1"/>
          <p:nvPr/>
        </p:nvSpPr>
        <p:spPr>
          <a:xfrm>
            <a:off x="3232562" y="3704166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rPr dirty="0"/>
              <a:t>Playing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rPr dirty="0"/>
              <a:t>in a Band</a:t>
            </a:r>
          </a:p>
        </p:txBody>
      </p:sp>
      <p:sp>
        <p:nvSpPr>
          <p:cNvPr id="370" name="Focus: Keep time in ensembles"/>
          <p:cNvSpPr txBox="1"/>
          <p:nvPr/>
        </p:nvSpPr>
        <p:spPr>
          <a:xfrm>
            <a:off x="3232562" y="3964770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Keep time in ensembles</a:t>
            </a:r>
          </a:p>
        </p:txBody>
      </p:sp>
      <p:sp>
        <p:nvSpPr>
          <p:cNvPr id="371" name="Half-term SPR 1"/>
          <p:cNvSpPr txBox="1"/>
          <p:nvPr/>
        </p:nvSpPr>
        <p:spPr>
          <a:xfrm>
            <a:off x="3991356" y="3468824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372" name="Musical icon"/>
          <p:cNvSpPr txBox="1"/>
          <p:nvPr/>
        </p:nvSpPr>
        <p:spPr>
          <a:xfrm>
            <a:off x="3991356" y="3570323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rPr dirty="0"/>
              <a:t>✦</a:t>
            </a:r>
          </a:p>
        </p:txBody>
      </p:sp>
      <p:sp>
        <p:nvSpPr>
          <p:cNvPr id="373" name="Compose Using Your Imagination"/>
          <p:cNvSpPr txBox="1"/>
          <p:nvPr/>
        </p:nvSpPr>
        <p:spPr>
          <a:xfrm>
            <a:off x="3991356" y="3729428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Imagine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Compose</a:t>
            </a:r>
          </a:p>
        </p:txBody>
      </p:sp>
      <p:sp>
        <p:nvSpPr>
          <p:cNvPr id="374" name="Focus: Create sounds for stories"/>
          <p:cNvSpPr txBox="1"/>
          <p:nvPr/>
        </p:nvSpPr>
        <p:spPr>
          <a:xfrm>
            <a:off x="3991356" y="3990032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rPr dirty="0"/>
              <a:t>Create sounds for stories</a:t>
            </a:r>
          </a:p>
        </p:txBody>
      </p:sp>
      <p:sp>
        <p:nvSpPr>
          <p:cNvPr id="375" name="Half-term SPR 2"/>
          <p:cNvSpPr txBox="1"/>
          <p:nvPr/>
        </p:nvSpPr>
        <p:spPr>
          <a:xfrm>
            <a:off x="4684963" y="3466737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376" name="Musical icon"/>
          <p:cNvSpPr txBox="1"/>
          <p:nvPr/>
        </p:nvSpPr>
        <p:spPr>
          <a:xfrm>
            <a:off x="4684963" y="3568236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377" name="More Musical Styles"/>
          <p:cNvSpPr txBox="1"/>
          <p:nvPr/>
        </p:nvSpPr>
        <p:spPr>
          <a:xfrm>
            <a:off x="4684963" y="3727341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More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 Styles</a:t>
            </a:r>
          </a:p>
        </p:txBody>
      </p:sp>
      <p:sp>
        <p:nvSpPr>
          <p:cNvPr id="378" name="Focus: Styles &amp; dynamics"/>
          <p:cNvSpPr txBox="1"/>
          <p:nvPr/>
        </p:nvSpPr>
        <p:spPr>
          <a:xfrm>
            <a:off x="4684963" y="3987945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Styles &amp; dynamics</a:t>
            </a:r>
          </a:p>
        </p:txBody>
      </p:sp>
      <p:sp>
        <p:nvSpPr>
          <p:cNvPr id="380" name="TextBox 379"/>
          <p:cNvSpPr txBox="1"/>
          <p:nvPr/>
        </p:nvSpPr>
        <p:spPr>
          <a:xfrm>
            <a:off x="5384292" y="3491322"/>
            <a:ext cx="704088" cy="85408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1">
                <a:solidFill>
                  <a:srgbClr val="E3008E"/>
                </a:solidFill>
                <a:latin typeface="Arial"/>
              </a:defRPr>
            </a:pPr>
            <a:r>
              <a:rPr dirty="0"/>
              <a:t>SUM 1   </a:t>
            </a:r>
          </a:p>
        </p:txBody>
      </p:sp>
      <p:sp>
        <p:nvSpPr>
          <p:cNvPr id="385" name="Half-term AUT 1"/>
          <p:cNvSpPr txBox="1"/>
          <p:nvPr/>
        </p:nvSpPr>
        <p:spPr>
          <a:xfrm>
            <a:off x="7589520" y="3478167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386" name="Musical icon"/>
          <p:cNvSpPr txBox="1"/>
          <p:nvPr/>
        </p:nvSpPr>
        <p:spPr>
          <a:xfrm>
            <a:off x="7589520" y="3579666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387" name="Musical Structures"/>
          <p:cNvSpPr txBox="1"/>
          <p:nvPr/>
        </p:nvSpPr>
        <p:spPr>
          <a:xfrm>
            <a:off x="7589520" y="3738771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Structures</a:t>
            </a:r>
          </a:p>
        </p:txBody>
      </p:sp>
      <p:sp>
        <p:nvSpPr>
          <p:cNvPr id="388" name="Focus: Repeats &amp; contrasts"/>
          <p:cNvSpPr txBox="1"/>
          <p:nvPr/>
        </p:nvSpPr>
        <p:spPr>
          <a:xfrm>
            <a:off x="7589520" y="3999375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Repeats &amp; contrasts</a:t>
            </a:r>
          </a:p>
        </p:txBody>
      </p:sp>
      <p:sp>
        <p:nvSpPr>
          <p:cNvPr id="389" name="Half-term AUT 2"/>
          <p:cNvSpPr txBox="1"/>
          <p:nvPr/>
        </p:nvSpPr>
        <p:spPr>
          <a:xfrm>
            <a:off x="8359140" y="3531507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390" name="Musical icon"/>
          <p:cNvSpPr txBox="1"/>
          <p:nvPr/>
        </p:nvSpPr>
        <p:spPr>
          <a:xfrm>
            <a:off x="8359140" y="3633006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♥</a:t>
            </a:r>
          </a:p>
        </p:txBody>
      </p:sp>
      <p:sp>
        <p:nvSpPr>
          <p:cNvPr id="391" name="Exploring Feelings When You Play"/>
          <p:cNvSpPr txBox="1"/>
          <p:nvPr/>
        </p:nvSpPr>
        <p:spPr>
          <a:xfrm>
            <a:off x="8359140" y="3792111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Feelings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When Playing</a:t>
            </a:r>
          </a:p>
        </p:txBody>
      </p:sp>
      <p:sp>
        <p:nvSpPr>
          <p:cNvPr id="392" name="Focus: Express mood &amp; meaning"/>
          <p:cNvSpPr txBox="1"/>
          <p:nvPr/>
        </p:nvSpPr>
        <p:spPr>
          <a:xfrm>
            <a:off x="8359140" y="4052715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Express mood &amp; meaning</a:t>
            </a:r>
          </a:p>
        </p:txBody>
      </p:sp>
      <p:sp>
        <p:nvSpPr>
          <p:cNvPr id="393" name="Half-term SPR 1"/>
          <p:cNvSpPr txBox="1"/>
          <p:nvPr/>
        </p:nvSpPr>
        <p:spPr>
          <a:xfrm>
            <a:off x="9075420" y="3485787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394" name="Musical icon"/>
          <p:cNvSpPr txBox="1"/>
          <p:nvPr/>
        </p:nvSpPr>
        <p:spPr>
          <a:xfrm>
            <a:off x="9075420" y="3587286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395" name="Compose with Your Friends"/>
          <p:cNvSpPr txBox="1"/>
          <p:nvPr/>
        </p:nvSpPr>
        <p:spPr>
          <a:xfrm>
            <a:off x="9075420" y="3746391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Compose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with Friends</a:t>
            </a:r>
          </a:p>
        </p:txBody>
      </p:sp>
      <p:sp>
        <p:nvSpPr>
          <p:cNvPr id="396" name="Focus: Create music together"/>
          <p:cNvSpPr txBox="1"/>
          <p:nvPr/>
        </p:nvSpPr>
        <p:spPr>
          <a:xfrm>
            <a:off x="9075420" y="4006995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Create music together</a:t>
            </a:r>
          </a:p>
        </p:txBody>
      </p:sp>
      <p:sp>
        <p:nvSpPr>
          <p:cNvPr id="397" name="Half-term SPR 2"/>
          <p:cNvSpPr txBox="1"/>
          <p:nvPr/>
        </p:nvSpPr>
        <p:spPr>
          <a:xfrm>
            <a:off x="9739884" y="4167233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398" name="Musical icon"/>
          <p:cNvSpPr txBox="1"/>
          <p:nvPr/>
        </p:nvSpPr>
        <p:spPr>
          <a:xfrm>
            <a:off x="9739884" y="4268732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399" name="Feelings Through Music"/>
          <p:cNvSpPr txBox="1"/>
          <p:nvPr/>
        </p:nvSpPr>
        <p:spPr>
          <a:xfrm>
            <a:off x="9739884" y="4481177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rPr dirty="0"/>
              <a:t>Feelings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rPr dirty="0"/>
              <a:t>Through Music</a:t>
            </a:r>
          </a:p>
        </p:txBody>
      </p:sp>
      <p:sp>
        <p:nvSpPr>
          <p:cNvPr id="400" name="Focus: Dynamics &amp; expression"/>
          <p:cNvSpPr txBox="1"/>
          <p:nvPr/>
        </p:nvSpPr>
        <p:spPr>
          <a:xfrm>
            <a:off x="9739884" y="4779881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rPr dirty="0"/>
              <a:t>Dynamics &amp; expression</a:t>
            </a:r>
          </a:p>
        </p:txBody>
      </p:sp>
      <p:sp>
        <p:nvSpPr>
          <p:cNvPr id="401" name="Half-term SUM 1"/>
          <p:cNvSpPr txBox="1"/>
          <p:nvPr/>
        </p:nvSpPr>
        <p:spPr>
          <a:xfrm>
            <a:off x="9083040" y="4967486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rPr dirty="0"/>
              <a:t>SUM 1</a:t>
            </a:r>
          </a:p>
        </p:txBody>
      </p:sp>
      <p:sp>
        <p:nvSpPr>
          <p:cNvPr id="402" name="Musical icon"/>
          <p:cNvSpPr txBox="1"/>
          <p:nvPr/>
        </p:nvSpPr>
        <p:spPr>
          <a:xfrm>
            <a:off x="9083040" y="5068985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rPr dirty="0"/>
              <a:t>♬</a:t>
            </a:r>
          </a:p>
        </p:txBody>
      </p:sp>
      <p:sp>
        <p:nvSpPr>
          <p:cNvPr id="403" name="Expression and Improvisation"/>
          <p:cNvSpPr txBox="1"/>
          <p:nvPr/>
        </p:nvSpPr>
        <p:spPr>
          <a:xfrm>
            <a:off x="9083040" y="5228090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Expression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Improvisation</a:t>
            </a:r>
          </a:p>
        </p:txBody>
      </p:sp>
      <p:sp>
        <p:nvSpPr>
          <p:cNvPr id="404" name="Focus: Shape improvised ideas"/>
          <p:cNvSpPr txBox="1"/>
          <p:nvPr/>
        </p:nvSpPr>
        <p:spPr>
          <a:xfrm>
            <a:off x="9083040" y="5511554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rPr dirty="0"/>
              <a:t>Shape improvised ideas</a:t>
            </a:r>
          </a:p>
        </p:txBody>
      </p:sp>
      <p:sp>
        <p:nvSpPr>
          <p:cNvPr id="405" name="Half-term SUM 2"/>
          <p:cNvSpPr txBox="1"/>
          <p:nvPr/>
        </p:nvSpPr>
        <p:spPr>
          <a:xfrm>
            <a:off x="8321039" y="5053434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2</a:t>
            </a:r>
          </a:p>
        </p:txBody>
      </p:sp>
      <p:sp>
        <p:nvSpPr>
          <p:cNvPr id="406" name="Musical icon"/>
          <p:cNvSpPr txBox="1"/>
          <p:nvPr/>
        </p:nvSpPr>
        <p:spPr>
          <a:xfrm>
            <a:off x="8321039" y="5154933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★</a:t>
            </a:r>
          </a:p>
        </p:txBody>
      </p:sp>
      <p:sp>
        <p:nvSpPr>
          <p:cNvPr id="407" name="The Show Must Go On!"/>
          <p:cNvSpPr txBox="1"/>
          <p:nvPr/>
        </p:nvSpPr>
        <p:spPr>
          <a:xfrm>
            <a:off x="8321039" y="5314038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The Show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Must Go On!</a:t>
            </a:r>
          </a:p>
        </p:txBody>
      </p:sp>
      <p:sp>
        <p:nvSpPr>
          <p:cNvPr id="408" name="Focus: Perform with confidence"/>
          <p:cNvSpPr txBox="1"/>
          <p:nvPr/>
        </p:nvSpPr>
        <p:spPr>
          <a:xfrm>
            <a:off x="8321039" y="5574642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Perform with confidence</a:t>
            </a:r>
          </a:p>
        </p:txBody>
      </p:sp>
      <p:sp>
        <p:nvSpPr>
          <p:cNvPr id="409" name="Half-term AUT 1"/>
          <p:cNvSpPr txBox="1"/>
          <p:nvPr/>
        </p:nvSpPr>
        <p:spPr>
          <a:xfrm>
            <a:off x="6857614" y="503728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410" name="Musical icon"/>
          <p:cNvSpPr txBox="1"/>
          <p:nvPr/>
        </p:nvSpPr>
        <p:spPr>
          <a:xfrm>
            <a:off x="6857614" y="513877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411" name="Melody and Harmony in Music"/>
          <p:cNvSpPr txBox="1"/>
          <p:nvPr/>
        </p:nvSpPr>
        <p:spPr>
          <a:xfrm>
            <a:off x="6857614" y="529788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Melody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Harmony</a:t>
            </a:r>
          </a:p>
        </p:txBody>
      </p:sp>
      <p:sp>
        <p:nvSpPr>
          <p:cNvPr id="412" name="Focus: One line and layered notes"/>
          <p:cNvSpPr txBox="1"/>
          <p:nvPr/>
        </p:nvSpPr>
        <p:spPr>
          <a:xfrm>
            <a:off x="6857614" y="555848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One line and layered notes</a:t>
            </a:r>
          </a:p>
        </p:txBody>
      </p:sp>
      <p:sp>
        <p:nvSpPr>
          <p:cNvPr id="413" name="Half-term AUT 2"/>
          <p:cNvSpPr txBox="1"/>
          <p:nvPr/>
        </p:nvSpPr>
        <p:spPr>
          <a:xfrm>
            <a:off x="6126480" y="5006898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414" name="Musical icon"/>
          <p:cNvSpPr txBox="1"/>
          <p:nvPr/>
        </p:nvSpPr>
        <p:spPr>
          <a:xfrm>
            <a:off x="6126480" y="5108397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415" name="Sing and Play in Different Styles"/>
          <p:cNvSpPr txBox="1"/>
          <p:nvPr/>
        </p:nvSpPr>
        <p:spPr>
          <a:xfrm>
            <a:off x="6126480" y="5267502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Sing &amp; Play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Different Styles</a:t>
            </a:r>
          </a:p>
        </p:txBody>
      </p:sp>
      <p:sp>
        <p:nvSpPr>
          <p:cNvPr id="416" name="Focus: Grooves and tempos"/>
          <p:cNvSpPr txBox="1"/>
          <p:nvPr/>
        </p:nvSpPr>
        <p:spPr>
          <a:xfrm>
            <a:off x="6126480" y="5528106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Grooves and tempos</a:t>
            </a:r>
          </a:p>
        </p:txBody>
      </p:sp>
      <p:sp>
        <p:nvSpPr>
          <p:cNvPr id="417" name="Half-term SPR 1"/>
          <p:cNvSpPr txBox="1"/>
          <p:nvPr/>
        </p:nvSpPr>
        <p:spPr>
          <a:xfrm>
            <a:off x="5394960" y="4981436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418" name="Musical icon"/>
          <p:cNvSpPr txBox="1"/>
          <p:nvPr/>
        </p:nvSpPr>
        <p:spPr>
          <a:xfrm>
            <a:off x="5394960" y="5082935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419" name="Composing and Chords"/>
          <p:cNvSpPr txBox="1"/>
          <p:nvPr/>
        </p:nvSpPr>
        <p:spPr>
          <a:xfrm>
            <a:off x="5394960" y="5242040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Composing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&amp; Chords</a:t>
            </a:r>
          </a:p>
        </p:txBody>
      </p:sp>
      <p:sp>
        <p:nvSpPr>
          <p:cNvPr id="420" name="Focus: Chords support melodies"/>
          <p:cNvSpPr txBox="1"/>
          <p:nvPr/>
        </p:nvSpPr>
        <p:spPr>
          <a:xfrm>
            <a:off x="5394960" y="5502644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Chords support melodies</a:t>
            </a:r>
          </a:p>
        </p:txBody>
      </p:sp>
      <p:sp>
        <p:nvSpPr>
          <p:cNvPr id="422" name="Half-term SPR 2"/>
          <p:cNvSpPr txBox="1"/>
          <p:nvPr/>
        </p:nvSpPr>
        <p:spPr>
          <a:xfrm>
            <a:off x="4683760" y="4952598"/>
            <a:ext cx="676656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423" name="Musical icon"/>
          <p:cNvSpPr txBox="1"/>
          <p:nvPr/>
        </p:nvSpPr>
        <p:spPr>
          <a:xfrm>
            <a:off x="4683760" y="5054096"/>
            <a:ext cx="676656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424" name="Enjoying Musical Styles"/>
          <p:cNvSpPr txBox="1"/>
          <p:nvPr/>
        </p:nvSpPr>
        <p:spPr>
          <a:xfrm>
            <a:off x="4683760" y="5213202"/>
            <a:ext cx="676656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Enjoying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 Styles</a:t>
            </a:r>
          </a:p>
        </p:txBody>
      </p:sp>
      <p:sp>
        <p:nvSpPr>
          <p:cNvPr id="425" name="Focus: Explore musical texture"/>
          <p:cNvSpPr txBox="1"/>
          <p:nvPr/>
        </p:nvSpPr>
        <p:spPr>
          <a:xfrm>
            <a:off x="4683760" y="5473806"/>
            <a:ext cx="676656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Explore musical texture</a:t>
            </a:r>
          </a:p>
        </p:txBody>
      </p:sp>
      <p:sp>
        <p:nvSpPr>
          <p:cNvPr id="426" name="Half-term SUM 1"/>
          <p:cNvSpPr txBox="1"/>
          <p:nvPr/>
        </p:nvSpPr>
        <p:spPr>
          <a:xfrm>
            <a:off x="3968496" y="494050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1</a:t>
            </a:r>
          </a:p>
        </p:txBody>
      </p:sp>
      <p:sp>
        <p:nvSpPr>
          <p:cNvPr id="427" name="Musical icon"/>
          <p:cNvSpPr txBox="1"/>
          <p:nvPr/>
        </p:nvSpPr>
        <p:spPr>
          <a:xfrm>
            <a:off x="3968496" y="504200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428" name="Freedom to Improvise"/>
          <p:cNvSpPr txBox="1"/>
          <p:nvPr/>
        </p:nvSpPr>
        <p:spPr>
          <a:xfrm>
            <a:off x="3968496" y="520111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Freedom to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Improvise</a:t>
            </a:r>
          </a:p>
        </p:txBody>
      </p:sp>
      <p:sp>
        <p:nvSpPr>
          <p:cNvPr id="429" name="Focus: Move by steps or leaps"/>
          <p:cNvSpPr txBox="1"/>
          <p:nvPr/>
        </p:nvSpPr>
        <p:spPr>
          <a:xfrm>
            <a:off x="3968496" y="546171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Move by steps or leaps</a:t>
            </a:r>
          </a:p>
        </p:txBody>
      </p:sp>
      <p:sp>
        <p:nvSpPr>
          <p:cNvPr id="430" name="Half-term SUM 2"/>
          <p:cNvSpPr txBox="1"/>
          <p:nvPr/>
        </p:nvSpPr>
        <p:spPr>
          <a:xfrm>
            <a:off x="3232562" y="494050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2</a:t>
            </a:r>
          </a:p>
        </p:txBody>
      </p:sp>
      <p:sp>
        <p:nvSpPr>
          <p:cNvPr id="431" name="Musical icon"/>
          <p:cNvSpPr txBox="1"/>
          <p:nvPr/>
        </p:nvSpPr>
        <p:spPr>
          <a:xfrm>
            <a:off x="3232562" y="504200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★</a:t>
            </a:r>
          </a:p>
        </p:txBody>
      </p:sp>
      <p:sp>
        <p:nvSpPr>
          <p:cNvPr id="432" name="Battle of the Bands!"/>
          <p:cNvSpPr txBox="1"/>
          <p:nvPr/>
        </p:nvSpPr>
        <p:spPr>
          <a:xfrm>
            <a:off x="3232562" y="520111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Battle of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the Bands!</a:t>
            </a:r>
          </a:p>
        </p:txBody>
      </p:sp>
      <p:sp>
        <p:nvSpPr>
          <p:cNvPr id="433" name="Focus: Plan a polished show"/>
          <p:cNvSpPr txBox="1"/>
          <p:nvPr/>
        </p:nvSpPr>
        <p:spPr>
          <a:xfrm>
            <a:off x="3232562" y="546171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Plan a polished show</a:t>
            </a:r>
          </a:p>
        </p:txBody>
      </p:sp>
      <p:sp>
        <p:nvSpPr>
          <p:cNvPr id="434" name="Half-term AUT 1"/>
          <p:cNvSpPr txBox="1"/>
          <p:nvPr/>
        </p:nvSpPr>
        <p:spPr>
          <a:xfrm>
            <a:off x="1755203" y="494050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1</a:t>
            </a:r>
          </a:p>
        </p:txBody>
      </p:sp>
      <p:sp>
        <p:nvSpPr>
          <p:cNvPr id="435" name="Musical icon"/>
          <p:cNvSpPr txBox="1"/>
          <p:nvPr/>
        </p:nvSpPr>
        <p:spPr>
          <a:xfrm>
            <a:off x="1755203" y="504200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◉</a:t>
            </a:r>
          </a:p>
        </p:txBody>
      </p:sp>
      <p:sp>
        <p:nvSpPr>
          <p:cNvPr id="436" name="Music and Technology"/>
          <p:cNvSpPr txBox="1"/>
          <p:nvPr/>
        </p:nvSpPr>
        <p:spPr>
          <a:xfrm>
            <a:off x="1755203" y="520111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 &amp;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Technology</a:t>
            </a:r>
          </a:p>
        </p:txBody>
      </p:sp>
      <p:sp>
        <p:nvSpPr>
          <p:cNvPr id="437" name="Focus: Explore digital creation"/>
          <p:cNvSpPr txBox="1"/>
          <p:nvPr/>
        </p:nvSpPr>
        <p:spPr>
          <a:xfrm>
            <a:off x="1755203" y="546171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Explore digital creation</a:t>
            </a:r>
          </a:p>
        </p:txBody>
      </p:sp>
      <p:sp>
        <p:nvSpPr>
          <p:cNvPr id="438" name="Half-term AUT 2"/>
          <p:cNvSpPr txBox="1"/>
          <p:nvPr/>
        </p:nvSpPr>
        <p:spPr>
          <a:xfrm>
            <a:off x="1094235" y="572166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AUT 2</a:t>
            </a:r>
          </a:p>
        </p:txBody>
      </p:sp>
      <p:sp>
        <p:nvSpPr>
          <p:cNvPr id="439" name="Musical icon"/>
          <p:cNvSpPr txBox="1"/>
          <p:nvPr/>
        </p:nvSpPr>
        <p:spPr>
          <a:xfrm>
            <a:off x="1094235" y="582316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440" name="Developing Ensemble Skills"/>
          <p:cNvSpPr txBox="1"/>
          <p:nvPr/>
        </p:nvSpPr>
        <p:spPr>
          <a:xfrm>
            <a:off x="1094235" y="598227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Ensemble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Skills</a:t>
            </a:r>
          </a:p>
        </p:txBody>
      </p:sp>
      <p:sp>
        <p:nvSpPr>
          <p:cNvPr id="441" name="Focus: Read parts; play together"/>
          <p:cNvSpPr txBox="1"/>
          <p:nvPr/>
        </p:nvSpPr>
        <p:spPr>
          <a:xfrm>
            <a:off x="1094235" y="624287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Read parts; play together</a:t>
            </a:r>
          </a:p>
        </p:txBody>
      </p:sp>
      <p:sp>
        <p:nvSpPr>
          <p:cNvPr id="442" name="Half-term SPR 1"/>
          <p:cNvSpPr txBox="1"/>
          <p:nvPr/>
        </p:nvSpPr>
        <p:spPr>
          <a:xfrm>
            <a:off x="1714500" y="638175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1</a:t>
            </a:r>
          </a:p>
        </p:txBody>
      </p:sp>
      <p:sp>
        <p:nvSpPr>
          <p:cNvPr id="443" name="Musical icon"/>
          <p:cNvSpPr txBox="1"/>
          <p:nvPr/>
        </p:nvSpPr>
        <p:spPr>
          <a:xfrm>
            <a:off x="1714500" y="648324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444" name="Creative Composition"/>
          <p:cNvSpPr txBox="1"/>
          <p:nvPr/>
        </p:nvSpPr>
        <p:spPr>
          <a:xfrm>
            <a:off x="1714500" y="664235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Creative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Composition</a:t>
            </a:r>
          </a:p>
        </p:txBody>
      </p:sp>
      <p:sp>
        <p:nvSpPr>
          <p:cNvPr id="445" name="Focus: Compose with chords"/>
          <p:cNvSpPr txBox="1"/>
          <p:nvPr/>
        </p:nvSpPr>
        <p:spPr>
          <a:xfrm>
            <a:off x="1714500" y="690295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Compose with chords</a:t>
            </a:r>
          </a:p>
        </p:txBody>
      </p:sp>
      <p:sp>
        <p:nvSpPr>
          <p:cNvPr id="446" name="Half-term SPR 2"/>
          <p:cNvSpPr txBox="1"/>
          <p:nvPr/>
        </p:nvSpPr>
        <p:spPr>
          <a:xfrm>
            <a:off x="2523744" y="6463890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SPR 2</a:t>
            </a:r>
          </a:p>
        </p:txBody>
      </p:sp>
      <p:sp>
        <p:nvSpPr>
          <p:cNvPr id="447" name="Musical icon"/>
          <p:cNvSpPr txBox="1"/>
          <p:nvPr/>
        </p:nvSpPr>
        <p:spPr>
          <a:xfrm>
            <a:off x="2523744" y="6565389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448" name="Musical Styles Connect Us"/>
          <p:cNvSpPr txBox="1"/>
          <p:nvPr/>
        </p:nvSpPr>
        <p:spPr>
          <a:xfrm>
            <a:off x="2523744" y="6724494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Musical Styles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Connect Us</a:t>
            </a:r>
          </a:p>
        </p:txBody>
      </p:sp>
      <p:sp>
        <p:nvSpPr>
          <p:cNvPr id="449" name="Focus: Explore social connections"/>
          <p:cNvSpPr txBox="1"/>
          <p:nvPr/>
        </p:nvSpPr>
        <p:spPr>
          <a:xfrm>
            <a:off x="2523744" y="6985098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Explore social connections</a:t>
            </a:r>
          </a:p>
        </p:txBody>
      </p:sp>
      <p:sp>
        <p:nvSpPr>
          <p:cNvPr id="450" name="Half-term SUM 1"/>
          <p:cNvSpPr txBox="1"/>
          <p:nvPr/>
        </p:nvSpPr>
        <p:spPr>
          <a:xfrm>
            <a:off x="3269358" y="6516468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1</a:t>
            </a:r>
          </a:p>
        </p:txBody>
      </p:sp>
      <p:sp>
        <p:nvSpPr>
          <p:cNvPr id="451" name="Musical icon"/>
          <p:cNvSpPr txBox="1"/>
          <p:nvPr/>
        </p:nvSpPr>
        <p:spPr>
          <a:xfrm>
            <a:off x="3269358" y="6617967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452" name="Improvising with Confidence"/>
          <p:cNvSpPr txBox="1"/>
          <p:nvPr/>
        </p:nvSpPr>
        <p:spPr>
          <a:xfrm>
            <a:off x="3269358" y="6777072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Confident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Improvising</a:t>
            </a:r>
          </a:p>
        </p:txBody>
      </p:sp>
      <p:sp>
        <p:nvSpPr>
          <p:cNvPr id="453" name="Focus: Shape musical phrases"/>
          <p:cNvSpPr txBox="1"/>
          <p:nvPr/>
        </p:nvSpPr>
        <p:spPr>
          <a:xfrm>
            <a:off x="3269358" y="7037676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Shape musical phrases</a:t>
            </a:r>
          </a:p>
        </p:txBody>
      </p:sp>
      <p:sp>
        <p:nvSpPr>
          <p:cNvPr id="454" name="Half-term SUM 2"/>
          <p:cNvSpPr txBox="1"/>
          <p:nvPr/>
        </p:nvSpPr>
        <p:spPr>
          <a:xfrm>
            <a:off x="4006596" y="6418809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t>SUM 2</a:t>
            </a:r>
          </a:p>
        </p:txBody>
      </p:sp>
      <p:sp>
        <p:nvSpPr>
          <p:cNvPr id="455" name="Musical icon"/>
          <p:cNvSpPr txBox="1"/>
          <p:nvPr/>
        </p:nvSpPr>
        <p:spPr>
          <a:xfrm>
            <a:off x="4006596" y="652030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rPr dirty="0"/>
              <a:t>★</a:t>
            </a:r>
          </a:p>
        </p:txBody>
      </p:sp>
      <p:sp>
        <p:nvSpPr>
          <p:cNvPr id="456" name="Farewell Tour"/>
          <p:cNvSpPr txBox="1"/>
          <p:nvPr/>
        </p:nvSpPr>
        <p:spPr>
          <a:xfrm>
            <a:off x="4006596" y="6679413"/>
            <a:ext cx="649224" cy="260603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Farewell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t>Tour</a:t>
            </a:r>
          </a:p>
        </p:txBody>
      </p:sp>
      <p:sp>
        <p:nvSpPr>
          <p:cNvPr id="457" name="Focus: Celebrate &amp; perform"/>
          <p:cNvSpPr txBox="1"/>
          <p:nvPr/>
        </p:nvSpPr>
        <p:spPr>
          <a:xfrm>
            <a:off x="4006596" y="6940017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Celebrate &amp; perform</a:t>
            </a:r>
          </a:p>
        </p:txBody>
      </p:sp>
      <p:sp>
        <p:nvSpPr>
          <p:cNvPr id="467" name="What is next"/>
          <p:cNvSpPr txBox="1"/>
          <p:nvPr/>
        </p:nvSpPr>
        <p:spPr>
          <a:xfrm>
            <a:off x="4828032" y="6547104"/>
            <a:ext cx="2651760" cy="22860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8181D"/>
                </a:solidFill>
                <a:latin typeface="Arial"/>
              </a:defRPr>
            </a:pPr>
            <a:r>
              <a:t>WHAT'S NEXT?</a:t>
            </a:r>
          </a:p>
        </p:txBody>
      </p:sp>
      <p:sp>
        <p:nvSpPr>
          <p:cNvPr id="468" name="Music beyond school"/>
          <p:cNvSpPr txBox="1"/>
          <p:nvPr/>
        </p:nvSpPr>
        <p:spPr>
          <a:xfrm>
            <a:off x="4828032" y="6858000"/>
            <a:ext cx="3429000" cy="22860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8181D"/>
                </a:solidFill>
                <a:latin typeface="Arial"/>
              </a:defRPr>
            </a:pPr>
            <a:r>
              <a:t>Music beyond Lent Rise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AE8E7C-CA54-CFB8-39CF-9C0465950F7A}"/>
              </a:ext>
            </a:extLst>
          </p:cNvPr>
          <p:cNvSpPr txBox="1"/>
          <p:nvPr/>
        </p:nvSpPr>
        <p:spPr>
          <a:xfrm>
            <a:off x="5362287" y="3768875"/>
            <a:ext cx="756573" cy="221599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35" b="1">
                <a:solidFill>
                  <a:srgbClr val="18181D"/>
                </a:solidFill>
                <a:latin typeface="Arial"/>
              </a:defRPr>
            </a:pPr>
            <a:r>
              <a:rPr sz="720" dirty="0"/>
              <a:t>Exploring Improvisation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7E01BC-F37A-B051-F434-0B18B87AD392}"/>
              </a:ext>
            </a:extLst>
          </p:cNvPr>
          <p:cNvSpPr txBox="1"/>
          <p:nvPr/>
        </p:nvSpPr>
        <p:spPr>
          <a:xfrm>
            <a:off x="5440283" y="4007071"/>
            <a:ext cx="611171" cy="172355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645" b="0">
                <a:solidFill>
                  <a:srgbClr val="554C55"/>
                </a:solidFill>
                <a:latin typeface="Arial"/>
              </a:defRPr>
            </a:pPr>
            <a:r>
              <a:rPr sz="560" dirty="0"/>
              <a:t>Improvise with two or three notes</a:t>
            </a:r>
          </a:p>
        </p:txBody>
      </p:sp>
      <p:sp>
        <p:nvSpPr>
          <p:cNvPr id="8" name="Musical icon">
            <a:extLst>
              <a:ext uri="{FF2B5EF4-FFF2-40B4-BE49-F238E27FC236}">
                <a16:creationId xmlns:a16="http://schemas.microsoft.com/office/drawing/2014/main" id="{AC77F2A7-995C-052E-F2BA-CAE51489F812}"/>
              </a:ext>
            </a:extLst>
          </p:cNvPr>
          <p:cNvSpPr txBox="1"/>
          <p:nvPr/>
        </p:nvSpPr>
        <p:spPr>
          <a:xfrm>
            <a:off x="5415200" y="3589928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rPr dirty="0"/>
              <a:t>✦</a:t>
            </a:r>
          </a:p>
        </p:txBody>
      </p:sp>
      <p:sp>
        <p:nvSpPr>
          <p:cNvPr id="11" name="Half-term SUM 2">
            <a:extLst>
              <a:ext uri="{FF2B5EF4-FFF2-40B4-BE49-F238E27FC236}">
                <a16:creationId xmlns:a16="http://schemas.microsoft.com/office/drawing/2014/main" id="{A9887E08-E3B4-B3EB-29B8-EFDF792DB989}"/>
              </a:ext>
            </a:extLst>
          </p:cNvPr>
          <p:cNvSpPr txBox="1"/>
          <p:nvPr/>
        </p:nvSpPr>
        <p:spPr>
          <a:xfrm>
            <a:off x="6135293" y="3450537"/>
            <a:ext cx="649224" cy="10515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40" b="1">
                <a:solidFill>
                  <a:srgbClr val="E3008E"/>
                </a:solidFill>
                <a:latin typeface="Arial"/>
              </a:defRPr>
            </a:pPr>
            <a:r>
              <a:rPr dirty="0"/>
              <a:t>SUM 2</a:t>
            </a:r>
          </a:p>
        </p:txBody>
      </p:sp>
      <p:sp>
        <p:nvSpPr>
          <p:cNvPr id="469" name="Musical icon">
            <a:extLst>
              <a:ext uri="{FF2B5EF4-FFF2-40B4-BE49-F238E27FC236}">
                <a16:creationId xmlns:a16="http://schemas.microsoft.com/office/drawing/2014/main" id="{FEA9FB7E-24CA-17D7-F4DB-67267698A45A}"/>
              </a:ext>
            </a:extLst>
          </p:cNvPr>
          <p:cNvSpPr txBox="1"/>
          <p:nvPr/>
        </p:nvSpPr>
        <p:spPr>
          <a:xfrm>
            <a:off x="6135293" y="3552036"/>
            <a:ext cx="649224" cy="16002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E3008E"/>
                </a:solidFill>
                <a:latin typeface="Arial"/>
              </a:defRPr>
            </a:pPr>
            <a:r>
              <a:rPr dirty="0"/>
              <a:t>★</a:t>
            </a:r>
          </a:p>
        </p:txBody>
      </p:sp>
      <p:sp>
        <p:nvSpPr>
          <p:cNvPr id="471" name="Our Big Concert">
            <a:extLst>
              <a:ext uri="{FF2B5EF4-FFF2-40B4-BE49-F238E27FC236}">
                <a16:creationId xmlns:a16="http://schemas.microsoft.com/office/drawing/2014/main" id="{6C620FF7-1D91-A78A-B029-F8E7AB8401DF}"/>
              </a:ext>
            </a:extLst>
          </p:cNvPr>
          <p:cNvSpPr txBox="1"/>
          <p:nvPr/>
        </p:nvSpPr>
        <p:spPr>
          <a:xfrm>
            <a:off x="6135293" y="3786427"/>
            <a:ext cx="649224" cy="110030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15" b="1">
                <a:solidFill>
                  <a:srgbClr val="18181D"/>
                </a:solidFill>
                <a:latin typeface="Arial"/>
              </a:defRPr>
            </a:pPr>
            <a:r>
              <a:rPr lang="en-GB" dirty="0"/>
              <a:t>Opening Night</a:t>
            </a:r>
            <a:endParaRPr dirty="0"/>
          </a:p>
        </p:txBody>
      </p:sp>
      <p:sp>
        <p:nvSpPr>
          <p:cNvPr id="473" name="Focus: Present music to others">
            <a:extLst>
              <a:ext uri="{FF2B5EF4-FFF2-40B4-BE49-F238E27FC236}">
                <a16:creationId xmlns:a16="http://schemas.microsoft.com/office/drawing/2014/main" id="{F3F8A8AD-B2CE-CF7E-ED2D-3CFF1F8B408B}"/>
              </a:ext>
            </a:extLst>
          </p:cNvPr>
          <p:cNvSpPr txBox="1"/>
          <p:nvPr/>
        </p:nvSpPr>
        <p:spPr>
          <a:xfrm>
            <a:off x="6135293" y="3971745"/>
            <a:ext cx="649224" cy="18745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55" b="0">
                <a:solidFill>
                  <a:srgbClr val="554C55"/>
                </a:solidFill>
                <a:latin typeface="Arial"/>
              </a:defRPr>
            </a:pPr>
            <a:r>
              <a:t>Present music to others</a:t>
            </a:r>
          </a:p>
        </p:txBody>
      </p:sp>
      <p:sp>
        <p:nvSpPr>
          <p:cNvPr id="474" name="EYFS Nursery – Listen to Sounds – icon"/>
          <p:cNvSpPr txBox="1"/>
          <p:nvPr/>
        </p:nvSpPr>
        <p:spPr>
          <a:xfrm>
            <a:off x="242316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475" name="EYFS Nursery – Listen to Sounds – title"/>
          <p:cNvSpPr txBox="1"/>
          <p:nvPr/>
        </p:nvSpPr>
        <p:spPr>
          <a:xfrm>
            <a:off x="242316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Listen to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Sounds</a:t>
            </a:r>
          </a:p>
        </p:txBody>
      </p:sp>
      <p:sp>
        <p:nvSpPr>
          <p:cNvPr id="476" name="EYFS Nursery – Listen to Sounds – focus"/>
          <p:cNvSpPr txBox="1"/>
          <p:nvPr/>
        </p:nvSpPr>
        <p:spPr>
          <a:xfrm>
            <a:off x="242316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Notice and respond</a:t>
            </a:r>
          </a:p>
        </p:txBody>
      </p:sp>
      <p:sp>
        <p:nvSpPr>
          <p:cNvPr id="477" name="EYFS Nursery – Songs &amp; Rhymes – icon"/>
          <p:cNvSpPr txBox="1"/>
          <p:nvPr/>
        </p:nvSpPr>
        <p:spPr>
          <a:xfrm>
            <a:off x="315468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478" name="EYFS Nursery – Songs &amp; Rhymes – title"/>
          <p:cNvSpPr txBox="1"/>
          <p:nvPr/>
        </p:nvSpPr>
        <p:spPr>
          <a:xfrm>
            <a:off x="315468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Songs &amp;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Rhymes</a:t>
            </a:r>
          </a:p>
        </p:txBody>
      </p:sp>
      <p:sp>
        <p:nvSpPr>
          <p:cNvPr id="479" name="EYFS Nursery – Songs &amp; Rhymes – focus"/>
          <p:cNvSpPr txBox="1"/>
          <p:nvPr/>
        </p:nvSpPr>
        <p:spPr>
          <a:xfrm>
            <a:off x="315468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Remember and sing</a:t>
            </a:r>
          </a:p>
        </p:txBody>
      </p:sp>
      <p:sp>
        <p:nvSpPr>
          <p:cNvPr id="480" name="EYFS Nursery – Move to Music – icon"/>
          <p:cNvSpPr txBox="1"/>
          <p:nvPr/>
        </p:nvSpPr>
        <p:spPr>
          <a:xfrm>
            <a:off x="388620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481" name="EYFS Nursery – Move to Music – title"/>
          <p:cNvSpPr txBox="1"/>
          <p:nvPr/>
        </p:nvSpPr>
        <p:spPr>
          <a:xfrm>
            <a:off x="388620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Move to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Music</a:t>
            </a:r>
          </a:p>
        </p:txBody>
      </p:sp>
      <p:sp>
        <p:nvSpPr>
          <p:cNvPr id="482" name="EYFS Nursery – Move to Music – focus"/>
          <p:cNvSpPr txBox="1"/>
          <p:nvPr/>
        </p:nvSpPr>
        <p:spPr>
          <a:xfrm>
            <a:off x="388620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Dance and respond</a:t>
            </a:r>
          </a:p>
        </p:txBody>
      </p:sp>
      <p:sp>
        <p:nvSpPr>
          <p:cNvPr id="483" name="EYFS Nursery – Make Music – icon"/>
          <p:cNvSpPr txBox="1"/>
          <p:nvPr/>
        </p:nvSpPr>
        <p:spPr>
          <a:xfrm>
            <a:off x="4613148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✦</a:t>
            </a:r>
          </a:p>
        </p:txBody>
      </p:sp>
      <p:sp>
        <p:nvSpPr>
          <p:cNvPr id="484" name="EYFS Nursery – Make Music – title"/>
          <p:cNvSpPr txBox="1"/>
          <p:nvPr/>
        </p:nvSpPr>
        <p:spPr>
          <a:xfrm>
            <a:off x="4613148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Make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Music</a:t>
            </a:r>
          </a:p>
        </p:txBody>
      </p:sp>
      <p:sp>
        <p:nvSpPr>
          <p:cNvPr id="485" name="EYFS Nursery – Make Music – focus"/>
          <p:cNvSpPr txBox="1"/>
          <p:nvPr/>
        </p:nvSpPr>
        <p:spPr>
          <a:xfrm>
            <a:off x="4613148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Explore instruments</a:t>
            </a:r>
          </a:p>
        </p:txBody>
      </p:sp>
      <p:sp>
        <p:nvSpPr>
          <p:cNvPr id="486" name="EYFS Reception – Listen &amp; Talk – icon"/>
          <p:cNvSpPr txBox="1"/>
          <p:nvPr/>
        </p:nvSpPr>
        <p:spPr>
          <a:xfrm>
            <a:off x="608076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♪</a:t>
            </a:r>
          </a:p>
        </p:txBody>
      </p:sp>
      <p:sp>
        <p:nvSpPr>
          <p:cNvPr id="487" name="EYFS Reception – Listen &amp; Talk – title"/>
          <p:cNvSpPr txBox="1"/>
          <p:nvPr/>
        </p:nvSpPr>
        <p:spPr>
          <a:xfrm>
            <a:off x="608076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Listen &amp;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Talk</a:t>
            </a:r>
          </a:p>
        </p:txBody>
      </p:sp>
      <p:sp>
        <p:nvSpPr>
          <p:cNvPr id="488" name="EYFS Reception – Listen &amp; Talk – focus"/>
          <p:cNvSpPr txBox="1"/>
          <p:nvPr/>
        </p:nvSpPr>
        <p:spPr>
          <a:xfrm>
            <a:off x="608076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Share responses</a:t>
            </a:r>
          </a:p>
        </p:txBody>
      </p:sp>
      <p:sp>
        <p:nvSpPr>
          <p:cNvPr id="489" name="EYFS Reception – Sing Together – icon"/>
          <p:cNvSpPr txBox="1"/>
          <p:nvPr/>
        </p:nvSpPr>
        <p:spPr>
          <a:xfrm>
            <a:off x="681228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♫</a:t>
            </a:r>
          </a:p>
        </p:txBody>
      </p:sp>
      <p:sp>
        <p:nvSpPr>
          <p:cNvPr id="490" name="EYFS Reception – Sing Together – title"/>
          <p:cNvSpPr txBox="1"/>
          <p:nvPr/>
        </p:nvSpPr>
        <p:spPr>
          <a:xfrm>
            <a:off x="681228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Sing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Together</a:t>
            </a:r>
          </a:p>
        </p:txBody>
      </p:sp>
      <p:sp>
        <p:nvSpPr>
          <p:cNvPr id="491" name="EYFS Reception – Sing Together – focus"/>
          <p:cNvSpPr txBox="1"/>
          <p:nvPr/>
        </p:nvSpPr>
        <p:spPr>
          <a:xfrm>
            <a:off x="681228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Match pitch &amp; melody</a:t>
            </a:r>
          </a:p>
        </p:txBody>
      </p:sp>
      <p:sp>
        <p:nvSpPr>
          <p:cNvPr id="492" name="EYFS Reception – Move with Music – icon"/>
          <p:cNvSpPr txBox="1"/>
          <p:nvPr/>
        </p:nvSpPr>
        <p:spPr>
          <a:xfrm>
            <a:off x="754380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♬</a:t>
            </a:r>
          </a:p>
        </p:txBody>
      </p:sp>
      <p:sp>
        <p:nvSpPr>
          <p:cNvPr id="493" name="EYFS Reception – Move with Music – title"/>
          <p:cNvSpPr txBox="1"/>
          <p:nvPr/>
        </p:nvSpPr>
        <p:spPr>
          <a:xfrm>
            <a:off x="754380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Move with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Music</a:t>
            </a:r>
          </a:p>
        </p:txBody>
      </p:sp>
      <p:sp>
        <p:nvSpPr>
          <p:cNvPr id="494" name="EYFS Reception – Move with Music – focus"/>
          <p:cNvSpPr txBox="1"/>
          <p:nvPr/>
        </p:nvSpPr>
        <p:spPr>
          <a:xfrm>
            <a:off x="754380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Try moving in time</a:t>
            </a:r>
          </a:p>
        </p:txBody>
      </p:sp>
      <p:sp>
        <p:nvSpPr>
          <p:cNvPr id="495" name="EYFS Reception – Create &amp; Perform – icon"/>
          <p:cNvSpPr txBox="1"/>
          <p:nvPr/>
        </p:nvSpPr>
        <p:spPr>
          <a:xfrm>
            <a:off x="8275320" y="469466"/>
            <a:ext cx="649224" cy="1645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E3008E"/>
                </a:solidFill>
                <a:latin typeface="Arial"/>
              </a:defRPr>
            </a:pPr>
            <a:r>
              <a:t>★</a:t>
            </a:r>
          </a:p>
        </p:txBody>
      </p:sp>
      <p:sp>
        <p:nvSpPr>
          <p:cNvPr id="496" name="EYFS Reception – Create &amp; Perform – title"/>
          <p:cNvSpPr txBox="1"/>
          <p:nvPr/>
        </p:nvSpPr>
        <p:spPr>
          <a:xfrm>
            <a:off x="8275320" y="670634"/>
            <a:ext cx="649224" cy="310896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Create &amp;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18181D"/>
                </a:solidFill>
                <a:latin typeface="Arial"/>
              </a:defRPr>
            </a:pPr>
            <a:r>
              <a:t>Perform</a:t>
            </a:r>
          </a:p>
        </p:txBody>
      </p:sp>
      <p:sp>
        <p:nvSpPr>
          <p:cNvPr id="497" name="EYFS Reception – Create &amp; Perform – focus"/>
          <p:cNvSpPr txBox="1"/>
          <p:nvPr/>
        </p:nvSpPr>
        <p:spPr>
          <a:xfrm>
            <a:off x="8275320" y="1027250"/>
            <a:ext cx="649224" cy="19202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75" b="0">
                <a:solidFill>
                  <a:srgbClr val="554C55"/>
                </a:solidFill>
                <a:latin typeface="Arial"/>
              </a:defRPr>
            </a:pPr>
            <a:r>
              <a:t>Make and share music</a:t>
            </a:r>
          </a:p>
        </p:txBody>
      </p:sp>
    </p:spTree>
    <p:extLst>
      <p:ext uri="{BB962C8B-B14F-4D97-AF65-F5344CB8AC3E}">
        <p14:creationId xmlns:p14="http://schemas.microsoft.com/office/powerpoint/2010/main" val="617054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8D1049C907A43B9076E42251A214E" ma:contentTypeVersion="25" ma:contentTypeDescription="Create a new document." ma:contentTypeScope="" ma:versionID="61d127f48a15c21c9662af3ed6fde94d">
  <xsd:schema xmlns:xsd="http://www.w3.org/2001/XMLSchema" xmlns:xs="http://www.w3.org/2001/XMLSchema" xmlns:p="http://schemas.microsoft.com/office/2006/metadata/properties" xmlns:ns1="http://schemas.microsoft.com/sharepoint/v3" xmlns:ns2="e09d7e67-2c89-4a82-b064-15c58d415fdd" xmlns:ns3="ee017583-9929-48b6-a040-67954c603aab" targetNamespace="http://schemas.microsoft.com/office/2006/metadata/properties" ma:root="true" ma:fieldsID="e37de2ff922108d9502eb8da5baac90a" ns1:_="" ns2:_="" ns3:_="">
    <xsd:import namespace="http://schemas.microsoft.com/sharepoint/v3"/>
    <xsd:import namespace="e09d7e67-2c89-4a82-b064-15c58d415fdd"/>
    <xsd:import namespace="ee017583-9929-48b6-a040-67954c603aab"/>
    <xsd:element name="properties">
      <xsd:complexType>
        <xsd:sequence>
          <xsd:element name="documentManagement">
            <xsd:complexType>
              <xsd:all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d7e67-2c89-4a82-b064-15c58d415fdd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bf1f259-f2de-4036-86cb-ef81a918e4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17583-9929-48b6-a040-67954c603aa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b1782b3-f7e0-4934-b95e-1928e38efac9}" ma:internalName="TaxCatchAll" ma:showField="CatchAllData" ma:web="ee017583-9929-48b6-a040-67954c603a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e09d7e67-2c89-4a82-b064-15c58d415fdd" xsi:nil="true"/>
    <FileHash xmlns="e09d7e67-2c89-4a82-b064-15c58d415fdd" xsi:nil="true"/>
    <TaxCatchAll xmlns="ee017583-9929-48b6-a040-67954c603aab" xsi:nil="true"/>
    <CloudMigratorVersion xmlns="e09d7e67-2c89-4a82-b064-15c58d415fdd" xsi:nil="true"/>
    <UniqueSourceRef xmlns="e09d7e67-2c89-4a82-b064-15c58d415fdd" xsi:nil="true"/>
    <CloudMigratorOriginId xmlns="e09d7e67-2c89-4a82-b064-15c58d415fdd" xsi:nil="true"/>
    <lcf76f155ced4ddcb4097134ff3c332f xmlns="e09d7e67-2c89-4a82-b064-15c58d415fdd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82BE1C-D9A9-4F37-9A1E-2D6C5B5BFB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09d7e67-2c89-4a82-b064-15c58d415fdd"/>
    <ds:schemaRef ds:uri="ee017583-9929-48b6-a040-67954c603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C2A855-69AF-4376-AE0A-A10B11DF4ED7}">
  <ds:schemaRefs>
    <ds:schemaRef ds:uri="http://purl.org/dc/dcmitype/"/>
    <ds:schemaRef ds:uri="e09d7e67-2c89-4a82-b064-15c58d415fdd"/>
    <ds:schemaRef ds:uri="http://purl.org/dc/elements/1.1/"/>
    <ds:schemaRef ds:uri="http://schemas.microsoft.com/office/2006/documentManagement/types"/>
    <ds:schemaRef ds:uri="http://www.w3.org/XML/1998/namespace"/>
    <ds:schemaRef ds:uri="ee017583-9929-48b6-a040-67954c603aab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1A491B3-D6AF-4CE9-B9EA-1243B4F85A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420</Words>
  <Application>Microsoft Office PowerPoint</Application>
  <PresentationFormat>Custom</PresentationFormat>
  <Paragraphs>215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Proxima Nova Rg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 Harman</dc:creator>
  <cp:lastModifiedBy>Alec Waldeck</cp:lastModifiedBy>
  <cp:revision>4</cp:revision>
  <cp:lastPrinted>2024-03-27T12:23:24Z</cp:lastPrinted>
  <dcterms:created xsi:type="dcterms:W3CDTF">2023-02-21T12:57:42Z</dcterms:created>
  <dcterms:modified xsi:type="dcterms:W3CDTF">2026-10-11T09:25:21Z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Creator">
    <vt:lpwstr>Adobe InDesign 18.0 (Macintosh)</vt:lpwstr>
  </property>
  <property fmtid="{D5CDD505-2E9C-101B-9397-08002B2CF9AE}" pid="4" name="LastSaved">
    <vt:filetime>2023-02-21T00:00:00Z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0x010100B7B8D1049C907A43B9076E42251A214E</vt:lpwstr>
  </property>
  <property fmtid="{D5CDD505-2E9C-101B-9397-08002B2CF9AE}" pid="7" name="MediaServiceImageTags">
    <vt:lpwstr/>
  </property>
</Properties>
</file>