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62" r:id="rId5"/>
  </p:sldIdLst>
  <p:sldSz cx="10693400" cy="7562850"/>
  <p:notesSz cx="99314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3399"/>
    <a:srgbClr val="FF0066"/>
    <a:srgbClr val="FF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78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221" y="1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735D1E0B-01EE-4FE9-824E-F0988BE6C168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4863" y="849313"/>
            <a:ext cx="324167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68" tIns="41884" rIns="83768" bIns="418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30" y="3270317"/>
            <a:ext cx="7943940" cy="2675584"/>
          </a:xfrm>
          <a:prstGeom prst="rect">
            <a:avLst/>
          </a:prstGeom>
        </p:spPr>
        <p:txBody>
          <a:bodyPr vert="horz" lIns="83768" tIns="41884" rIns="83768" bIns="418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3634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221" y="6453634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9B91DFBE-0B60-490F-A33D-32CF185FF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05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"/>
            <a:ext cx="708025" cy="7560309"/>
          </a:xfrm>
          <a:custGeom>
            <a:avLst/>
            <a:gdLst/>
            <a:ahLst/>
            <a:cxnLst/>
            <a:rect l="l" t="t" r="r" b="b"/>
            <a:pathLst>
              <a:path w="708025" h="7560309">
                <a:moveTo>
                  <a:pt x="0" y="7559992"/>
                </a:moveTo>
                <a:lnTo>
                  <a:pt x="0" y="0"/>
                </a:lnTo>
                <a:lnTo>
                  <a:pt x="707880" y="0"/>
                </a:lnTo>
                <a:lnTo>
                  <a:pt x="707880" y="7559992"/>
                </a:lnTo>
                <a:lnTo>
                  <a:pt x="0" y="7559992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54390" y="243509"/>
            <a:ext cx="8870950" cy="2647950"/>
            <a:chOff x="1654390" y="243509"/>
            <a:chExt cx="8870950" cy="2647950"/>
          </a:xfrm>
        </p:grpSpPr>
        <p:sp>
          <p:nvSpPr>
            <p:cNvPr id="4" name="object 4"/>
            <p:cNvSpPr/>
            <p:nvPr/>
          </p:nvSpPr>
          <p:spPr>
            <a:xfrm>
              <a:off x="1679930" y="26904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958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5958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1481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1481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24433" y="1028611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310480" y="0"/>
                  </a:moveTo>
                  <a:lnTo>
                    <a:pt x="256320" y="2047"/>
                  </a:lnTo>
                  <a:lnTo>
                    <a:pt x="205119" y="6196"/>
                  </a:lnTo>
                  <a:lnTo>
                    <a:pt x="157062" y="12057"/>
                  </a:lnTo>
                  <a:lnTo>
                    <a:pt x="112335" y="19240"/>
                  </a:lnTo>
                  <a:lnTo>
                    <a:pt x="71125" y="27354"/>
                  </a:lnTo>
                  <a:lnTo>
                    <a:pt x="33618" y="36009"/>
                  </a:lnTo>
                  <a:lnTo>
                    <a:pt x="0" y="44815"/>
                  </a:lnTo>
                  <a:lnTo>
                    <a:pt x="0" y="1073439"/>
                  </a:lnTo>
                  <a:lnTo>
                    <a:pt x="42324" y="1074588"/>
                  </a:lnTo>
                  <a:lnTo>
                    <a:pt x="88182" y="1077614"/>
                  </a:lnTo>
                  <a:lnTo>
                    <a:pt x="137267" y="1082934"/>
                  </a:lnTo>
                  <a:lnTo>
                    <a:pt x="189274" y="1090964"/>
                  </a:lnTo>
                  <a:lnTo>
                    <a:pt x="243895" y="1102121"/>
                  </a:lnTo>
                  <a:lnTo>
                    <a:pt x="300824" y="1116822"/>
                  </a:lnTo>
                  <a:lnTo>
                    <a:pt x="346888" y="1131105"/>
                  </a:lnTo>
                  <a:lnTo>
                    <a:pt x="389991" y="1146483"/>
                  </a:lnTo>
                  <a:lnTo>
                    <a:pt x="430094" y="1162613"/>
                  </a:lnTo>
                  <a:lnTo>
                    <a:pt x="467156" y="1179154"/>
                  </a:lnTo>
                  <a:lnTo>
                    <a:pt x="1096314" y="270710"/>
                  </a:lnTo>
                  <a:lnTo>
                    <a:pt x="1045223" y="232108"/>
                  </a:lnTo>
                  <a:lnTo>
                    <a:pt x="1013603" y="210186"/>
                  </a:lnTo>
                  <a:lnTo>
                    <a:pt x="978012" y="187163"/>
                  </a:lnTo>
                  <a:lnTo>
                    <a:pt x="938509" y="163523"/>
                  </a:lnTo>
                  <a:lnTo>
                    <a:pt x="895155" y="139752"/>
                  </a:lnTo>
                  <a:lnTo>
                    <a:pt x="848010" y="116333"/>
                  </a:lnTo>
                  <a:lnTo>
                    <a:pt x="797132" y="93752"/>
                  </a:lnTo>
                  <a:lnTo>
                    <a:pt x="742582" y="72493"/>
                  </a:lnTo>
                  <a:lnTo>
                    <a:pt x="684419" y="53041"/>
                  </a:lnTo>
                  <a:lnTo>
                    <a:pt x="622702" y="35881"/>
                  </a:lnTo>
                  <a:lnTo>
                    <a:pt x="557492" y="21496"/>
                  </a:lnTo>
                  <a:lnTo>
                    <a:pt x="488848" y="10373"/>
                  </a:lnTo>
                  <a:lnTo>
                    <a:pt x="426930" y="3772"/>
                  </a:lnTo>
                  <a:lnTo>
                    <a:pt x="367412" y="445"/>
                  </a:lnTo>
                  <a:lnTo>
                    <a:pt x="310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56" y="1179154"/>
                  </a:moveTo>
                  <a:lnTo>
                    <a:pt x="430094" y="1162613"/>
                  </a:lnTo>
                  <a:lnTo>
                    <a:pt x="389991" y="1146483"/>
                  </a:lnTo>
                  <a:lnTo>
                    <a:pt x="346888" y="1131105"/>
                  </a:lnTo>
                  <a:lnTo>
                    <a:pt x="300824" y="1116822"/>
                  </a:lnTo>
                  <a:lnTo>
                    <a:pt x="243895" y="1102121"/>
                  </a:lnTo>
                  <a:lnTo>
                    <a:pt x="189274" y="1090964"/>
                  </a:lnTo>
                  <a:lnTo>
                    <a:pt x="137267" y="1082934"/>
                  </a:lnTo>
                  <a:lnTo>
                    <a:pt x="88182" y="1077614"/>
                  </a:lnTo>
                  <a:lnTo>
                    <a:pt x="42324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5" y="27354"/>
                  </a:lnTo>
                  <a:lnTo>
                    <a:pt x="112335" y="19240"/>
                  </a:lnTo>
                  <a:lnTo>
                    <a:pt x="157062" y="12057"/>
                  </a:lnTo>
                  <a:lnTo>
                    <a:pt x="205119" y="6196"/>
                  </a:lnTo>
                  <a:lnTo>
                    <a:pt x="256320" y="2047"/>
                  </a:lnTo>
                  <a:lnTo>
                    <a:pt x="310480" y="0"/>
                  </a:lnTo>
                  <a:lnTo>
                    <a:pt x="367412" y="445"/>
                  </a:lnTo>
                  <a:lnTo>
                    <a:pt x="426930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9" y="53041"/>
                  </a:lnTo>
                  <a:lnTo>
                    <a:pt x="742582" y="72493"/>
                  </a:lnTo>
                  <a:lnTo>
                    <a:pt x="797132" y="93752"/>
                  </a:lnTo>
                  <a:lnTo>
                    <a:pt x="848010" y="116333"/>
                  </a:lnTo>
                  <a:lnTo>
                    <a:pt x="895155" y="139752"/>
                  </a:lnTo>
                  <a:lnTo>
                    <a:pt x="938509" y="163523"/>
                  </a:lnTo>
                  <a:lnTo>
                    <a:pt x="978012" y="187163"/>
                  </a:lnTo>
                  <a:lnTo>
                    <a:pt x="1013603" y="210186"/>
                  </a:lnTo>
                  <a:lnTo>
                    <a:pt x="1045223" y="232108"/>
                  </a:lnTo>
                  <a:lnTo>
                    <a:pt x="1096314" y="270710"/>
                  </a:lnTo>
                  <a:lnTo>
                    <a:pt x="1067717" y="312003"/>
                  </a:lnTo>
                  <a:lnTo>
                    <a:pt x="1039119" y="353297"/>
                  </a:lnTo>
                  <a:lnTo>
                    <a:pt x="1010522" y="394590"/>
                  </a:lnTo>
                  <a:lnTo>
                    <a:pt x="981924" y="435883"/>
                  </a:lnTo>
                  <a:lnTo>
                    <a:pt x="953327" y="477176"/>
                  </a:lnTo>
                  <a:lnTo>
                    <a:pt x="924729" y="518468"/>
                  </a:lnTo>
                  <a:lnTo>
                    <a:pt x="896131" y="559761"/>
                  </a:lnTo>
                  <a:lnTo>
                    <a:pt x="867534" y="601054"/>
                  </a:lnTo>
                  <a:lnTo>
                    <a:pt x="838936" y="642346"/>
                  </a:lnTo>
                  <a:lnTo>
                    <a:pt x="810338" y="683639"/>
                  </a:lnTo>
                  <a:lnTo>
                    <a:pt x="781740" y="724932"/>
                  </a:lnTo>
                  <a:lnTo>
                    <a:pt x="753142" y="766224"/>
                  </a:lnTo>
                  <a:lnTo>
                    <a:pt x="724544" y="807517"/>
                  </a:lnTo>
                  <a:lnTo>
                    <a:pt x="695946" y="848810"/>
                  </a:lnTo>
                  <a:lnTo>
                    <a:pt x="667348" y="890102"/>
                  </a:lnTo>
                  <a:lnTo>
                    <a:pt x="638749" y="931395"/>
                  </a:lnTo>
                  <a:lnTo>
                    <a:pt x="610151" y="972688"/>
                  </a:lnTo>
                  <a:lnTo>
                    <a:pt x="581552" y="1013981"/>
                  </a:lnTo>
                  <a:lnTo>
                    <a:pt x="552953" y="1055274"/>
                  </a:lnTo>
                  <a:lnTo>
                    <a:pt x="524354" y="1096567"/>
                  </a:lnTo>
                  <a:lnTo>
                    <a:pt x="495755" y="1137860"/>
                  </a:lnTo>
                  <a:lnTo>
                    <a:pt x="467156" y="1179154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578065" y="0"/>
                  </a:moveTo>
                  <a:lnTo>
                    <a:pt x="0" y="842645"/>
                  </a:lnTo>
                  <a:lnTo>
                    <a:pt x="13832" y="858974"/>
                  </a:lnTo>
                  <a:lnTo>
                    <a:pt x="33591" y="889730"/>
                  </a:lnTo>
                  <a:lnTo>
                    <a:pt x="51445" y="933792"/>
                  </a:lnTo>
                  <a:lnTo>
                    <a:pt x="59562" y="990041"/>
                  </a:lnTo>
                  <a:lnTo>
                    <a:pt x="52106" y="1048263"/>
                  </a:lnTo>
                  <a:lnTo>
                    <a:pt x="34058" y="1093844"/>
                  </a:lnTo>
                  <a:lnTo>
                    <a:pt x="13871" y="1125490"/>
                  </a:lnTo>
                  <a:lnTo>
                    <a:pt x="0" y="1141907"/>
                  </a:lnTo>
                  <a:lnTo>
                    <a:pt x="667016" y="1734908"/>
                  </a:lnTo>
                  <a:lnTo>
                    <a:pt x="704261" y="1696649"/>
                  </a:lnTo>
                  <a:lnTo>
                    <a:pt x="739799" y="1657476"/>
                  </a:lnTo>
                  <a:lnTo>
                    <a:pt x="773615" y="1617448"/>
                  </a:lnTo>
                  <a:lnTo>
                    <a:pt x="805694" y="1576625"/>
                  </a:lnTo>
                  <a:lnTo>
                    <a:pt x="836022" y="1535065"/>
                  </a:lnTo>
                  <a:lnTo>
                    <a:pt x="864583" y="1492826"/>
                  </a:lnTo>
                  <a:lnTo>
                    <a:pt x="891363" y="1449968"/>
                  </a:lnTo>
                  <a:lnTo>
                    <a:pt x="916347" y="1406550"/>
                  </a:lnTo>
                  <a:lnTo>
                    <a:pt x="939519" y="1362629"/>
                  </a:lnTo>
                  <a:lnTo>
                    <a:pt x="960865" y="1318266"/>
                  </a:lnTo>
                  <a:lnTo>
                    <a:pt x="980370" y="1273518"/>
                  </a:lnTo>
                  <a:lnTo>
                    <a:pt x="998019" y="1228445"/>
                  </a:lnTo>
                  <a:lnTo>
                    <a:pt x="1013798" y="1183105"/>
                  </a:lnTo>
                  <a:lnTo>
                    <a:pt x="1027691" y="1137557"/>
                  </a:lnTo>
                  <a:lnTo>
                    <a:pt x="1039683" y="1091859"/>
                  </a:lnTo>
                  <a:lnTo>
                    <a:pt x="1049760" y="1046072"/>
                  </a:lnTo>
                  <a:lnTo>
                    <a:pt x="1057907" y="1000253"/>
                  </a:lnTo>
                  <a:lnTo>
                    <a:pt x="1064108" y="954461"/>
                  </a:lnTo>
                  <a:lnTo>
                    <a:pt x="1068349" y="908755"/>
                  </a:lnTo>
                  <a:lnTo>
                    <a:pt x="1070616" y="863193"/>
                  </a:lnTo>
                  <a:lnTo>
                    <a:pt x="1070892" y="817835"/>
                  </a:lnTo>
                  <a:lnTo>
                    <a:pt x="1069164" y="772740"/>
                  </a:lnTo>
                  <a:lnTo>
                    <a:pt x="1065415" y="727965"/>
                  </a:lnTo>
                  <a:lnTo>
                    <a:pt x="1059633" y="683571"/>
                  </a:lnTo>
                  <a:lnTo>
                    <a:pt x="1051801" y="639615"/>
                  </a:lnTo>
                  <a:lnTo>
                    <a:pt x="1041904" y="596157"/>
                  </a:lnTo>
                  <a:lnTo>
                    <a:pt x="1029929" y="553254"/>
                  </a:lnTo>
                  <a:lnTo>
                    <a:pt x="1015859" y="510967"/>
                  </a:lnTo>
                  <a:lnTo>
                    <a:pt x="999680" y="469353"/>
                  </a:lnTo>
                  <a:lnTo>
                    <a:pt x="973168" y="411746"/>
                  </a:lnTo>
                  <a:lnTo>
                    <a:pt x="943777" y="358057"/>
                  </a:lnTo>
                  <a:lnTo>
                    <a:pt x="912023" y="308195"/>
                  </a:lnTo>
                  <a:lnTo>
                    <a:pt x="878422" y="262069"/>
                  </a:lnTo>
                  <a:lnTo>
                    <a:pt x="843490" y="219588"/>
                  </a:lnTo>
                  <a:lnTo>
                    <a:pt x="807743" y="180661"/>
                  </a:lnTo>
                  <a:lnTo>
                    <a:pt x="771698" y="145195"/>
                  </a:lnTo>
                  <a:lnTo>
                    <a:pt x="735870" y="113101"/>
                  </a:lnTo>
                  <a:lnTo>
                    <a:pt x="700776" y="84286"/>
                  </a:lnTo>
                  <a:lnTo>
                    <a:pt x="666933" y="58660"/>
                  </a:lnTo>
                  <a:lnTo>
                    <a:pt x="634856" y="36131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0" y="1141907"/>
                  </a:moveTo>
                  <a:lnTo>
                    <a:pt x="13871" y="1125490"/>
                  </a:lnTo>
                  <a:lnTo>
                    <a:pt x="34058" y="1093844"/>
                  </a:lnTo>
                  <a:lnTo>
                    <a:pt x="52106" y="1048263"/>
                  </a:lnTo>
                  <a:lnTo>
                    <a:pt x="59562" y="990041"/>
                  </a:lnTo>
                  <a:lnTo>
                    <a:pt x="51445" y="933792"/>
                  </a:lnTo>
                  <a:lnTo>
                    <a:pt x="33591" y="889730"/>
                  </a:lnTo>
                  <a:lnTo>
                    <a:pt x="13832" y="858974"/>
                  </a:lnTo>
                  <a:lnTo>
                    <a:pt x="0" y="842645"/>
                  </a:lnTo>
                  <a:lnTo>
                    <a:pt x="28902" y="800512"/>
                  </a:lnTo>
                  <a:lnTo>
                    <a:pt x="57805" y="758379"/>
                  </a:lnTo>
                  <a:lnTo>
                    <a:pt x="86708" y="716247"/>
                  </a:lnTo>
                  <a:lnTo>
                    <a:pt x="115611" y="674114"/>
                  </a:lnTo>
                  <a:lnTo>
                    <a:pt x="144515" y="631982"/>
                  </a:lnTo>
                  <a:lnTo>
                    <a:pt x="173418" y="589850"/>
                  </a:lnTo>
                  <a:lnTo>
                    <a:pt x="202322" y="547718"/>
                  </a:lnTo>
                  <a:lnTo>
                    <a:pt x="231225" y="505586"/>
                  </a:lnTo>
                  <a:lnTo>
                    <a:pt x="260129" y="463454"/>
                  </a:lnTo>
                  <a:lnTo>
                    <a:pt x="289032" y="421322"/>
                  </a:lnTo>
                  <a:lnTo>
                    <a:pt x="317936" y="379190"/>
                  </a:lnTo>
                  <a:lnTo>
                    <a:pt x="346840" y="337058"/>
                  </a:lnTo>
                  <a:lnTo>
                    <a:pt x="375743" y="294926"/>
                  </a:lnTo>
                  <a:lnTo>
                    <a:pt x="404647" y="252794"/>
                  </a:lnTo>
                  <a:lnTo>
                    <a:pt x="433550" y="210662"/>
                  </a:lnTo>
                  <a:lnTo>
                    <a:pt x="462453" y="168530"/>
                  </a:lnTo>
                  <a:lnTo>
                    <a:pt x="491357" y="126397"/>
                  </a:lnTo>
                  <a:lnTo>
                    <a:pt x="520260" y="84265"/>
                  </a:lnTo>
                  <a:lnTo>
                    <a:pt x="549163" y="42132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3" y="58660"/>
                  </a:lnTo>
                  <a:lnTo>
                    <a:pt x="700776" y="84286"/>
                  </a:lnTo>
                  <a:lnTo>
                    <a:pt x="735870" y="113101"/>
                  </a:lnTo>
                  <a:lnTo>
                    <a:pt x="771698" y="145195"/>
                  </a:lnTo>
                  <a:lnTo>
                    <a:pt x="807743" y="180661"/>
                  </a:lnTo>
                  <a:lnTo>
                    <a:pt x="843490" y="219588"/>
                  </a:lnTo>
                  <a:lnTo>
                    <a:pt x="878422" y="262069"/>
                  </a:lnTo>
                  <a:lnTo>
                    <a:pt x="912023" y="308195"/>
                  </a:lnTo>
                  <a:lnTo>
                    <a:pt x="943777" y="358057"/>
                  </a:lnTo>
                  <a:lnTo>
                    <a:pt x="973168" y="411746"/>
                  </a:lnTo>
                  <a:lnTo>
                    <a:pt x="999680" y="469353"/>
                  </a:lnTo>
                  <a:lnTo>
                    <a:pt x="1015859" y="510967"/>
                  </a:lnTo>
                  <a:lnTo>
                    <a:pt x="1029929" y="553254"/>
                  </a:lnTo>
                  <a:lnTo>
                    <a:pt x="1041904" y="596157"/>
                  </a:lnTo>
                  <a:lnTo>
                    <a:pt x="1051801" y="639615"/>
                  </a:lnTo>
                  <a:lnTo>
                    <a:pt x="1059633" y="683571"/>
                  </a:lnTo>
                  <a:lnTo>
                    <a:pt x="1065415" y="727965"/>
                  </a:lnTo>
                  <a:lnTo>
                    <a:pt x="1069164" y="772740"/>
                  </a:lnTo>
                  <a:lnTo>
                    <a:pt x="1070892" y="817835"/>
                  </a:lnTo>
                  <a:lnTo>
                    <a:pt x="1070616" y="863193"/>
                  </a:lnTo>
                  <a:lnTo>
                    <a:pt x="1068349" y="908755"/>
                  </a:lnTo>
                  <a:lnTo>
                    <a:pt x="1064108" y="954461"/>
                  </a:lnTo>
                  <a:lnTo>
                    <a:pt x="1057907" y="1000253"/>
                  </a:lnTo>
                  <a:lnTo>
                    <a:pt x="1049760" y="1046072"/>
                  </a:lnTo>
                  <a:lnTo>
                    <a:pt x="1039683" y="1091859"/>
                  </a:lnTo>
                  <a:lnTo>
                    <a:pt x="1027691" y="1137557"/>
                  </a:lnTo>
                  <a:lnTo>
                    <a:pt x="1013798" y="1183105"/>
                  </a:lnTo>
                  <a:lnTo>
                    <a:pt x="998019" y="1228445"/>
                  </a:lnTo>
                  <a:lnTo>
                    <a:pt x="980370" y="1273518"/>
                  </a:lnTo>
                  <a:lnTo>
                    <a:pt x="960865" y="1318266"/>
                  </a:lnTo>
                  <a:lnTo>
                    <a:pt x="939519" y="1362629"/>
                  </a:lnTo>
                  <a:lnTo>
                    <a:pt x="916347" y="1406550"/>
                  </a:lnTo>
                  <a:lnTo>
                    <a:pt x="891363" y="1449968"/>
                  </a:lnTo>
                  <a:lnTo>
                    <a:pt x="864583" y="1492826"/>
                  </a:lnTo>
                  <a:lnTo>
                    <a:pt x="836022" y="1535065"/>
                  </a:lnTo>
                  <a:lnTo>
                    <a:pt x="805694" y="1576625"/>
                  </a:lnTo>
                  <a:lnTo>
                    <a:pt x="773615" y="1617448"/>
                  </a:lnTo>
                  <a:lnTo>
                    <a:pt x="739799" y="1657476"/>
                  </a:lnTo>
                  <a:lnTo>
                    <a:pt x="704261" y="1696649"/>
                  </a:lnTo>
                  <a:lnTo>
                    <a:pt x="667016" y="1734908"/>
                  </a:lnTo>
                  <a:lnTo>
                    <a:pt x="629960" y="1701964"/>
                  </a:lnTo>
                  <a:lnTo>
                    <a:pt x="592903" y="1669020"/>
                  </a:lnTo>
                  <a:lnTo>
                    <a:pt x="555847" y="1636076"/>
                  </a:lnTo>
                  <a:lnTo>
                    <a:pt x="518790" y="1603132"/>
                  </a:lnTo>
                  <a:lnTo>
                    <a:pt x="481734" y="1570187"/>
                  </a:lnTo>
                  <a:lnTo>
                    <a:pt x="444677" y="1537242"/>
                  </a:lnTo>
                  <a:lnTo>
                    <a:pt x="407621" y="1504298"/>
                  </a:lnTo>
                  <a:lnTo>
                    <a:pt x="370564" y="1471353"/>
                  </a:lnTo>
                  <a:lnTo>
                    <a:pt x="333508" y="1438408"/>
                  </a:lnTo>
                  <a:lnTo>
                    <a:pt x="296451" y="1405463"/>
                  </a:lnTo>
                  <a:lnTo>
                    <a:pt x="259395" y="1372518"/>
                  </a:lnTo>
                  <a:lnTo>
                    <a:pt x="222338" y="1339573"/>
                  </a:lnTo>
                  <a:lnTo>
                    <a:pt x="185282" y="1306629"/>
                  </a:lnTo>
                  <a:lnTo>
                    <a:pt x="148225" y="1273684"/>
                  </a:lnTo>
                  <a:lnTo>
                    <a:pt x="111169" y="1240740"/>
                  </a:lnTo>
                  <a:lnTo>
                    <a:pt x="74112" y="1207795"/>
                  </a:lnTo>
                  <a:lnTo>
                    <a:pt x="37056" y="1174851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25269" y="18369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81" y="0"/>
                  </a:moveTo>
                  <a:lnTo>
                    <a:pt x="411202" y="23526"/>
                  </a:lnTo>
                  <a:lnTo>
                    <a:pt x="342950" y="44577"/>
                  </a:lnTo>
                  <a:lnTo>
                    <a:pt x="286867" y="58110"/>
                  </a:lnTo>
                  <a:lnTo>
                    <a:pt x="232719" y="68094"/>
                  </a:lnTo>
                  <a:lnTo>
                    <a:pt x="180763" y="74925"/>
                  </a:lnTo>
                  <a:lnTo>
                    <a:pt x="131256" y="79004"/>
                  </a:lnTo>
                  <a:lnTo>
                    <a:pt x="84455" y="80727"/>
                  </a:lnTo>
                  <a:lnTo>
                    <a:pt x="40617" y="80493"/>
                  </a:lnTo>
                  <a:lnTo>
                    <a:pt x="0" y="78701"/>
                  </a:lnTo>
                  <a:lnTo>
                    <a:pt x="0" y="1107325"/>
                  </a:lnTo>
                  <a:lnTo>
                    <a:pt x="70872" y="1104912"/>
                  </a:lnTo>
                  <a:lnTo>
                    <a:pt x="111494" y="1102071"/>
                  </a:lnTo>
                  <a:lnTo>
                    <a:pt x="155273" y="1097817"/>
                  </a:lnTo>
                  <a:lnTo>
                    <a:pt x="201980" y="1091905"/>
                  </a:lnTo>
                  <a:lnTo>
                    <a:pt x="251390" y="1084094"/>
                  </a:lnTo>
                  <a:lnTo>
                    <a:pt x="303275" y="1074139"/>
                  </a:lnTo>
                  <a:lnTo>
                    <a:pt x="357411" y="1061797"/>
                  </a:lnTo>
                  <a:lnTo>
                    <a:pt x="413568" y="1046826"/>
                  </a:lnTo>
                  <a:lnTo>
                    <a:pt x="471523" y="1028981"/>
                  </a:lnTo>
                  <a:lnTo>
                    <a:pt x="531046" y="1008020"/>
                  </a:lnTo>
                  <a:lnTo>
                    <a:pt x="591913" y="983700"/>
                  </a:lnTo>
                  <a:lnTo>
                    <a:pt x="653897" y="955776"/>
                  </a:lnTo>
                  <a:lnTo>
                    <a:pt x="711941" y="926576"/>
                  </a:lnTo>
                  <a:lnTo>
                    <a:pt x="766667" y="896158"/>
                  </a:lnTo>
                  <a:lnTo>
                    <a:pt x="818113" y="864833"/>
                  </a:lnTo>
                  <a:lnTo>
                    <a:pt x="866315" y="832909"/>
                  </a:lnTo>
                  <a:lnTo>
                    <a:pt x="911313" y="800694"/>
                  </a:lnTo>
                  <a:lnTo>
                    <a:pt x="953142" y="768499"/>
                  </a:lnTo>
                  <a:lnTo>
                    <a:pt x="991842" y="736631"/>
                  </a:lnTo>
                  <a:lnTo>
                    <a:pt x="1027448" y="705399"/>
                  </a:lnTo>
                  <a:lnTo>
                    <a:pt x="1060000" y="675112"/>
                  </a:lnTo>
                  <a:lnTo>
                    <a:pt x="1089533" y="646080"/>
                  </a:lnTo>
                  <a:lnTo>
                    <a:pt x="1116087" y="618611"/>
                  </a:lnTo>
                  <a:lnTo>
                    <a:pt x="1139698" y="593013"/>
                  </a:lnTo>
                  <a:lnTo>
                    <a:pt x="472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701"/>
                  </a:moveTo>
                  <a:lnTo>
                    <a:pt x="40617" y="80493"/>
                  </a:lnTo>
                  <a:lnTo>
                    <a:pt x="84455" y="80727"/>
                  </a:lnTo>
                  <a:lnTo>
                    <a:pt x="131256" y="79004"/>
                  </a:lnTo>
                  <a:lnTo>
                    <a:pt x="180763" y="74925"/>
                  </a:lnTo>
                  <a:lnTo>
                    <a:pt x="232719" y="68094"/>
                  </a:lnTo>
                  <a:lnTo>
                    <a:pt x="286867" y="58110"/>
                  </a:lnTo>
                  <a:lnTo>
                    <a:pt x="342950" y="44577"/>
                  </a:lnTo>
                  <a:lnTo>
                    <a:pt x="411202" y="23526"/>
                  </a:lnTo>
                  <a:lnTo>
                    <a:pt x="472681" y="0"/>
                  </a:lnTo>
                  <a:lnTo>
                    <a:pt x="509737" y="32945"/>
                  </a:lnTo>
                  <a:lnTo>
                    <a:pt x="546794" y="65891"/>
                  </a:lnTo>
                  <a:lnTo>
                    <a:pt x="583850" y="98836"/>
                  </a:lnTo>
                  <a:lnTo>
                    <a:pt x="620907" y="131782"/>
                  </a:lnTo>
                  <a:lnTo>
                    <a:pt x="657963" y="164727"/>
                  </a:lnTo>
                  <a:lnTo>
                    <a:pt x="695020" y="197672"/>
                  </a:lnTo>
                  <a:lnTo>
                    <a:pt x="732076" y="230617"/>
                  </a:lnTo>
                  <a:lnTo>
                    <a:pt x="769133" y="263562"/>
                  </a:lnTo>
                  <a:lnTo>
                    <a:pt x="806189" y="296506"/>
                  </a:lnTo>
                  <a:lnTo>
                    <a:pt x="843246" y="329451"/>
                  </a:lnTo>
                  <a:lnTo>
                    <a:pt x="880302" y="362396"/>
                  </a:lnTo>
                  <a:lnTo>
                    <a:pt x="917359" y="395341"/>
                  </a:lnTo>
                  <a:lnTo>
                    <a:pt x="954415" y="428286"/>
                  </a:lnTo>
                  <a:lnTo>
                    <a:pt x="991472" y="461231"/>
                  </a:lnTo>
                  <a:lnTo>
                    <a:pt x="1028528" y="494176"/>
                  </a:lnTo>
                  <a:lnTo>
                    <a:pt x="1065585" y="527122"/>
                  </a:lnTo>
                  <a:lnTo>
                    <a:pt x="1102641" y="560067"/>
                  </a:lnTo>
                  <a:lnTo>
                    <a:pt x="1139698" y="593013"/>
                  </a:lnTo>
                  <a:lnTo>
                    <a:pt x="1116087" y="618611"/>
                  </a:lnTo>
                  <a:lnTo>
                    <a:pt x="1089533" y="646080"/>
                  </a:lnTo>
                  <a:lnTo>
                    <a:pt x="1060000" y="675112"/>
                  </a:lnTo>
                  <a:lnTo>
                    <a:pt x="1027448" y="705399"/>
                  </a:lnTo>
                  <a:lnTo>
                    <a:pt x="991842" y="736631"/>
                  </a:lnTo>
                  <a:lnTo>
                    <a:pt x="953142" y="768499"/>
                  </a:lnTo>
                  <a:lnTo>
                    <a:pt x="911313" y="800694"/>
                  </a:lnTo>
                  <a:lnTo>
                    <a:pt x="866315" y="832909"/>
                  </a:lnTo>
                  <a:lnTo>
                    <a:pt x="818113" y="864833"/>
                  </a:lnTo>
                  <a:lnTo>
                    <a:pt x="766667" y="896158"/>
                  </a:lnTo>
                  <a:lnTo>
                    <a:pt x="711941" y="926576"/>
                  </a:lnTo>
                  <a:lnTo>
                    <a:pt x="653897" y="955776"/>
                  </a:lnTo>
                  <a:lnTo>
                    <a:pt x="591913" y="983700"/>
                  </a:lnTo>
                  <a:lnTo>
                    <a:pt x="531046" y="1008020"/>
                  </a:lnTo>
                  <a:lnTo>
                    <a:pt x="471523" y="1028981"/>
                  </a:lnTo>
                  <a:lnTo>
                    <a:pt x="413568" y="1046826"/>
                  </a:lnTo>
                  <a:lnTo>
                    <a:pt x="357411" y="1061797"/>
                  </a:lnTo>
                  <a:lnTo>
                    <a:pt x="303275" y="1074139"/>
                  </a:lnTo>
                  <a:lnTo>
                    <a:pt x="251390" y="1084094"/>
                  </a:lnTo>
                  <a:lnTo>
                    <a:pt x="201980" y="1091905"/>
                  </a:lnTo>
                  <a:lnTo>
                    <a:pt x="155273" y="1097817"/>
                  </a:lnTo>
                  <a:lnTo>
                    <a:pt x="111494" y="1102071"/>
                  </a:lnTo>
                  <a:lnTo>
                    <a:pt x="70872" y="1104912"/>
                  </a:lnTo>
                  <a:lnTo>
                    <a:pt x="0" y="1107325"/>
                  </a:lnTo>
                  <a:lnTo>
                    <a:pt x="0" y="7870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35160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35241" y="1736581"/>
            <a:ext cx="1595120" cy="2637155"/>
            <a:chOff x="835241" y="1736581"/>
            <a:chExt cx="1595120" cy="2637155"/>
          </a:xfrm>
        </p:grpSpPr>
        <p:sp>
          <p:nvSpPr>
            <p:cNvPr id="44" name="object 44"/>
            <p:cNvSpPr/>
            <p:nvPr/>
          </p:nvSpPr>
          <p:spPr>
            <a:xfrm>
              <a:off x="1308044" y="3168690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629170" y="0"/>
                  </a:moveTo>
                  <a:lnTo>
                    <a:pt x="666232" y="16540"/>
                  </a:lnTo>
                  <a:lnTo>
                    <a:pt x="706334" y="32670"/>
                  </a:lnTo>
                  <a:lnTo>
                    <a:pt x="749433" y="48048"/>
                  </a:lnTo>
                  <a:lnTo>
                    <a:pt x="795489" y="62331"/>
                  </a:lnTo>
                  <a:lnTo>
                    <a:pt x="852424" y="77032"/>
                  </a:lnTo>
                  <a:lnTo>
                    <a:pt x="907049" y="88189"/>
                  </a:lnTo>
                  <a:lnTo>
                    <a:pt x="959056" y="96219"/>
                  </a:lnTo>
                  <a:lnTo>
                    <a:pt x="1008140" y="101539"/>
                  </a:lnTo>
                  <a:lnTo>
                    <a:pt x="1053995" y="104565"/>
                  </a:lnTo>
                  <a:lnTo>
                    <a:pt x="1096314" y="105714"/>
                  </a:lnTo>
                  <a:lnTo>
                    <a:pt x="1096314" y="1134338"/>
                  </a:lnTo>
                  <a:lnTo>
                    <a:pt x="1025189" y="1151800"/>
                  </a:lnTo>
                  <a:lnTo>
                    <a:pt x="983979" y="1159914"/>
                  </a:lnTo>
                  <a:lnTo>
                    <a:pt x="939252" y="1167097"/>
                  </a:lnTo>
                  <a:lnTo>
                    <a:pt x="891195" y="1172959"/>
                  </a:lnTo>
                  <a:lnTo>
                    <a:pt x="839993" y="1177109"/>
                  </a:lnTo>
                  <a:lnTo>
                    <a:pt x="785833" y="1179158"/>
                  </a:lnTo>
                  <a:lnTo>
                    <a:pt x="728901" y="1178715"/>
                  </a:lnTo>
                  <a:lnTo>
                    <a:pt x="669384" y="1175390"/>
                  </a:lnTo>
                  <a:lnTo>
                    <a:pt x="607466" y="1168793"/>
                  </a:lnTo>
                  <a:lnTo>
                    <a:pt x="538822" y="1157667"/>
                  </a:lnTo>
                  <a:lnTo>
                    <a:pt x="473612" y="1143280"/>
                  </a:lnTo>
                  <a:lnTo>
                    <a:pt x="411897" y="1126118"/>
                  </a:lnTo>
                  <a:lnTo>
                    <a:pt x="353734" y="1106664"/>
                  </a:lnTo>
                  <a:lnTo>
                    <a:pt x="299185" y="1085404"/>
                  </a:lnTo>
                  <a:lnTo>
                    <a:pt x="248308" y="1062822"/>
                  </a:lnTo>
                  <a:lnTo>
                    <a:pt x="201163" y="1039402"/>
                  </a:lnTo>
                  <a:lnTo>
                    <a:pt x="157810" y="1015630"/>
                  </a:lnTo>
                  <a:lnTo>
                    <a:pt x="118308" y="991990"/>
                  </a:lnTo>
                  <a:lnTo>
                    <a:pt x="82716" y="968967"/>
                  </a:lnTo>
                  <a:lnTo>
                    <a:pt x="51095" y="947045"/>
                  </a:lnTo>
                  <a:lnTo>
                    <a:pt x="0" y="908443"/>
                  </a:lnTo>
                  <a:lnTo>
                    <a:pt x="28599" y="867151"/>
                  </a:lnTo>
                  <a:lnTo>
                    <a:pt x="57198" y="825859"/>
                  </a:lnTo>
                  <a:lnTo>
                    <a:pt x="85797" y="784567"/>
                  </a:lnTo>
                  <a:lnTo>
                    <a:pt x="114395" y="743274"/>
                  </a:lnTo>
                  <a:lnTo>
                    <a:pt x="142994" y="701981"/>
                  </a:lnTo>
                  <a:lnTo>
                    <a:pt x="171593" y="660688"/>
                  </a:lnTo>
                  <a:lnTo>
                    <a:pt x="200191" y="619395"/>
                  </a:lnTo>
                  <a:lnTo>
                    <a:pt x="228790" y="578102"/>
                  </a:lnTo>
                  <a:lnTo>
                    <a:pt x="257388" y="536808"/>
                  </a:lnTo>
                  <a:lnTo>
                    <a:pt x="285986" y="495515"/>
                  </a:lnTo>
                  <a:lnTo>
                    <a:pt x="314585" y="454221"/>
                  </a:lnTo>
                  <a:lnTo>
                    <a:pt x="343183" y="412928"/>
                  </a:lnTo>
                  <a:lnTo>
                    <a:pt x="371782" y="371634"/>
                  </a:lnTo>
                  <a:lnTo>
                    <a:pt x="400380" y="330341"/>
                  </a:lnTo>
                  <a:lnTo>
                    <a:pt x="428979" y="289048"/>
                  </a:lnTo>
                  <a:lnTo>
                    <a:pt x="457577" y="247755"/>
                  </a:lnTo>
                  <a:lnTo>
                    <a:pt x="486176" y="206462"/>
                  </a:lnTo>
                  <a:lnTo>
                    <a:pt x="514774" y="165169"/>
                  </a:lnTo>
                  <a:lnTo>
                    <a:pt x="543373" y="123876"/>
                  </a:lnTo>
                  <a:lnTo>
                    <a:pt x="571972" y="82584"/>
                  </a:lnTo>
                  <a:lnTo>
                    <a:pt x="600571" y="41291"/>
                  </a:lnTo>
                  <a:lnTo>
                    <a:pt x="629170" y="0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403875" y="0"/>
                  </a:moveTo>
                  <a:lnTo>
                    <a:pt x="366630" y="38260"/>
                  </a:lnTo>
                  <a:lnTo>
                    <a:pt x="331092" y="77434"/>
                  </a:lnTo>
                  <a:lnTo>
                    <a:pt x="297276" y="117463"/>
                  </a:lnTo>
                  <a:lnTo>
                    <a:pt x="265197" y="158287"/>
                  </a:lnTo>
                  <a:lnTo>
                    <a:pt x="234869" y="199848"/>
                  </a:lnTo>
                  <a:lnTo>
                    <a:pt x="206308" y="242087"/>
                  </a:lnTo>
                  <a:lnTo>
                    <a:pt x="179528" y="284945"/>
                  </a:lnTo>
                  <a:lnTo>
                    <a:pt x="154545" y="328364"/>
                  </a:lnTo>
                  <a:lnTo>
                    <a:pt x="131373" y="372284"/>
                  </a:lnTo>
                  <a:lnTo>
                    <a:pt x="110026" y="416648"/>
                  </a:lnTo>
                  <a:lnTo>
                    <a:pt x="90521" y="461395"/>
                  </a:lnTo>
                  <a:lnTo>
                    <a:pt x="72872" y="506469"/>
                  </a:lnTo>
                  <a:lnTo>
                    <a:pt x="57093" y="551809"/>
                  </a:lnTo>
                  <a:lnTo>
                    <a:pt x="43201" y="597356"/>
                  </a:lnTo>
                  <a:lnTo>
                    <a:pt x="31208" y="643053"/>
                  </a:lnTo>
                  <a:lnTo>
                    <a:pt x="21131" y="688840"/>
                  </a:lnTo>
                  <a:lnTo>
                    <a:pt x="12985" y="734659"/>
                  </a:lnTo>
                  <a:lnTo>
                    <a:pt x="6783" y="780451"/>
                  </a:lnTo>
                  <a:lnTo>
                    <a:pt x="2542" y="826156"/>
                  </a:lnTo>
                  <a:lnTo>
                    <a:pt x="276" y="871717"/>
                  </a:lnTo>
                  <a:lnTo>
                    <a:pt x="0" y="917075"/>
                  </a:lnTo>
                  <a:lnTo>
                    <a:pt x="1728" y="962170"/>
                  </a:lnTo>
                  <a:lnTo>
                    <a:pt x="5476" y="1006944"/>
                  </a:lnTo>
                  <a:lnTo>
                    <a:pt x="11259" y="1051338"/>
                  </a:lnTo>
                  <a:lnTo>
                    <a:pt x="19091" y="1095294"/>
                  </a:lnTo>
                  <a:lnTo>
                    <a:pt x="28987" y="1138752"/>
                  </a:lnTo>
                  <a:lnTo>
                    <a:pt x="40963" y="1181654"/>
                  </a:lnTo>
                  <a:lnTo>
                    <a:pt x="55033" y="1223941"/>
                  </a:lnTo>
                  <a:lnTo>
                    <a:pt x="71211" y="1265554"/>
                  </a:lnTo>
                  <a:lnTo>
                    <a:pt x="97726" y="1323165"/>
                  </a:lnTo>
                  <a:lnTo>
                    <a:pt x="127119" y="1376855"/>
                  </a:lnTo>
                  <a:lnTo>
                    <a:pt x="158875" y="1426718"/>
                  </a:lnTo>
                  <a:lnTo>
                    <a:pt x="192478" y="1472844"/>
                  </a:lnTo>
                  <a:lnTo>
                    <a:pt x="227412" y="1515325"/>
                  </a:lnTo>
                  <a:lnTo>
                    <a:pt x="263159" y="1554252"/>
                  </a:lnTo>
                  <a:lnTo>
                    <a:pt x="299205" y="1589717"/>
                  </a:lnTo>
                  <a:lnTo>
                    <a:pt x="335033" y="1621811"/>
                  </a:lnTo>
                  <a:lnTo>
                    <a:pt x="370127" y="1650624"/>
                  </a:lnTo>
                  <a:lnTo>
                    <a:pt x="403971" y="1676250"/>
                  </a:lnTo>
                  <a:lnTo>
                    <a:pt x="436048" y="1698778"/>
                  </a:lnTo>
                  <a:lnTo>
                    <a:pt x="492839" y="1734908"/>
                  </a:lnTo>
                  <a:lnTo>
                    <a:pt x="1070905" y="892263"/>
                  </a:lnTo>
                  <a:lnTo>
                    <a:pt x="1057072" y="875934"/>
                  </a:lnTo>
                  <a:lnTo>
                    <a:pt x="1037313" y="845178"/>
                  </a:lnTo>
                  <a:lnTo>
                    <a:pt x="1019459" y="801116"/>
                  </a:lnTo>
                  <a:lnTo>
                    <a:pt x="1011342" y="744867"/>
                  </a:lnTo>
                  <a:lnTo>
                    <a:pt x="1018798" y="686644"/>
                  </a:lnTo>
                  <a:lnTo>
                    <a:pt x="1036846" y="641064"/>
                  </a:lnTo>
                  <a:lnTo>
                    <a:pt x="1057033" y="609418"/>
                  </a:lnTo>
                  <a:lnTo>
                    <a:pt x="1070905" y="593001"/>
                  </a:lnTo>
                  <a:lnTo>
                    <a:pt x="40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1070905" y="593001"/>
                  </a:moveTo>
                  <a:lnTo>
                    <a:pt x="1057033" y="609418"/>
                  </a:lnTo>
                  <a:lnTo>
                    <a:pt x="1036846" y="641064"/>
                  </a:lnTo>
                  <a:lnTo>
                    <a:pt x="1018798" y="686644"/>
                  </a:lnTo>
                  <a:lnTo>
                    <a:pt x="1011342" y="744867"/>
                  </a:lnTo>
                  <a:lnTo>
                    <a:pt x="1019459" y="801116"/>
                  </a:lnTo>
                  <a:lnTo>
                    <a:pt x="1037313" y="845178"/>
                  </a:lnTo>
                  <a:lnTo>
                    <a:pt x="1057072" y="875934"/>
                  </a:lnTo>
                  <a:lnTo>
                    <a:pt x="1070905" y="892263"/>
                  </a:lnTo>
                  <a:lnTo>
                    <a:pt x="1042002" y="934396"/>
                  </a:lnTo>
                  <a:lnTo>
                    <a:pt x="1013099" y="976529"/>
                  </a:lnTo>
                  <a:lnTo>
                    <a:pt x="984196" y="1018661"/>
                  </a:lnTo>
                  <a:lnTo>
                    <a:pt x="955293" y="1060794"/>
                  </a:lnTo>
                  <a:lnTo>
                    <a:pt x="926389" y="1102926"/>
                  </a:lnTo>
                  <a:lnTo>
                    <a:pt x="897486" y="1145058"/>
                  </a:lnTo>
                  <a:lnTo>
                    <a:pt x="868582" y="1187190"/>
                  </a:lnTo>
                  <a:lnTo>
                    <a:pt x="839679" y="1229322"/>
                  </a:lnTo>
                  <a:lnTo>
                    <a:pt x="810775" y="1271454"/>
                  </a:lnTo>
                  <a:lnTo>
                    <a:pt x="781872" y="1313586"/>
                  </a:lnTo>
                  <a:lnTo>
                    <a:pt x="752968" y="1355718"/>
                  </a:lnTo>
                  <a:lnTo>
                    <a:pt x="724064" y="1397850"/>
                  </a:lnTo>
                  <a:lnTo>
                    <a:pt x="695161" y="1439982"/>
                  </a:lnTo>
                  <a:lnTo>
                    <a:pt x="666257" y="1482114"/>
                  </a:lnTo>
                  <a:lnTo>
                    <a:pt x="637354" y="1524246"/>
                  </a:lnTo>
                  <a:lnTo>
                    <a:pt x="608451" y="1566378"/>
                  </a:lnTo>
                  <a:lnTo>
                    <a:pt x="579547" y="1608511"/>
                  </a:lnTo>
                  <a:lnTo>
                    <a:pt x="550644" y="1650643"/>
                  </a:lnTo>
                  <a:lnTo>
                    <a:pt x="521741" y="1692776"/>
                  </a:lnTo>
                  <a:lnTo>
                    <a:pt x="492839" y="1734908"/>
                  </a:lnTo>
                  <a:lnTo>
                    <a:pt x="465843" y="1718300"/>
                  </a:lnTo>
                  <a:lnTo>
                    <a:pt x="403971" y="1676250"/>
                  </a:lnTo>
                  <a:lnTo>
                    <a:pt x="370127" y="1650624"/>
                  </a:lnTo>
                  <a:lnTo>
                    <a:pt x="335033" y="1621811"/>
                  </a:lnTo>
                  <a:lnTo>
                    <a:pt x="299205" y="1589717"/>
                  </a:lnTo>
                  <a:lnTo>
                    <a:pt x="263159" y="1554252"/>
                  </a:lnTo>
                  <a:lnTo>
                    <a:pt x="227412" y="1515325"/>
                  </a:lnTo>
                  <a:lnTo>
                    <a:pt x="192478" y="1472844"/>
                  </a:lnTo>
                  <a:lnTo>
                    <a:pt x="158875" y="1426718"/>
                  </a:lnTo>
                  <a:lnTo>
                    <a:pt x="127119" y="1376855"/>
                  </a:lnTo>
                  <a:lnTo>
                    <a:pt x="97726" y="1323165"/>
                  </a:lnTo>
                  <a:lnTo>
                    <a:pt x="71211" y="1265554"/>
                  </a:lnTo>
                  <a:lnTo>
                    <a:pt x="55033" y="1223941"/>
                  </a:lnTo>
                  <a:lnTo>
                    <a:pt x="40963" y="1181654"/>
                  </a:lnTo>
                  <a:lnTo>
                    <a:pt x="28987" y="1138752"/>
                  </a:lnTo>
                  <a:lnTo>
                    <a:pt x="19091" y="1095294"/>
                  </a:lnTo>
                  <a:lnTo>
                    <a:pt x="11259" y="1051338"/>
                  </a:lnTo>
                  <a:lnTo>
                    <a:pt x="5476" y="1006944"/>
                  </a:lnTo>
                  <a:lnTo>
                    <a:pt x="1728" y="962170"/>
                  </a:lnTo>
                  <a:lnTo>
                    <a:pt x="0" y="917075"/>
                  </a:lnTo>
                  <a:lnTo>
                    <a:pt x="276" y="871717"/>
                  </a:lnTo>
                  <a:lnTo>
                    <a:pt x="2542" y="826156"/>
                  </a:lnTo>
                  <a:lnTo>
                    <a:pt x="6783" y="780451"/>
                  </a:lnTo>
                  <a:lnTo>
                    <a:pt x="12985" y="734659"/>
                  </a:lnTo>
                  <a:lnTo>
                    <a:pt x="21131" y="688840"/>
                  </a:lnTo>
                  <a:lnTo>
                    <a:pt x="31208" y="643053"/>
                  </a:lnTo>
                  <a:lnTo>
                    <a:pt x="43201" y="597356"/>
                  </a:lnTo>
                  <a:lnTo>
                    <a:pt x="57093" y="551809"/>
                  </a:lnTo>
                  <a:lnTo>
                    <a:pt x="72872" y="506469"/>
                  </a:lnTo>
                  <a:lnTo>
                    <a:pt x="90521" y="461395"/>
                  </a:lnTo>
                  <a:lnTo>
                    <a:pt x="110026" y="416648"/>
                  </a:lnTo>
                  <a:lnTo>
                    <a:pt x="131373" y="372284"/>
                  </a:lnTo>
                  <a:lnTo>
                    <a:pt x="154545" y="328364"/>
                  </a:lnTo>
                  <a:lnTo>
                    <a:pt x="179528" y="284945"/>
                  </a:lnTo>
                  <a:lnTo>
                    <a:pt x="206308" y="242087"/>
                  </a:lnTo>
                  <a:lnTo>
                    <a:pt x="234869" y="199848"/>
                  </a:lnTo>
                  <a:lnTo>
                    <a:pt x="265197" y="158287"/>
                  </a:lnTo>
                  <a:lnTo>
                    <a:pt x="297276" y="117463"/>
                  </a:lnTo>
                  <a:lnTo>
                    <a:pt x="331092" y="77434"/>
                  </a:lnTo>
                  <a:lnTo>
                    <a:pt x="366630" y="38260"/>
                  </a:lnTo>
                  <a:lnTo>
                    <a:pt x="403875" y="0"/>
                  </a:lnTo>
                  <a:lnTo>
                    <a:pt x="440932" y="32943"/>
                  </a:lnTo>
                  <a:lnTo>
                    <a:pt x="477989" y="65888"/>
                  </a:lnTo>
                  <a:lnTo>
                    <a:pt x="515046" y="98832"/>
                  </a:lnTo>
                  <a:lnTo>
                    <a:pt x="552103" y="131776"/>
                  </a:lnTo>
                  <a:lnTo>
                    <a:pt x="589160" y="164721"/>
                  </a:lnTo>
                  <a:lnTo>
                    <a:pt x="626217" y="197666"/>
                  </a:lnTo>
                  <a:lnTo>
                    <a:pt x="663275" y="230610"/>
                  </a:lnTo>
                  <a:lnTo>
                    <a:pt x="700332" y="263555"/>
                  </a:lnTo>
                  <a:lnTo>
                    <a:pt x="737390" y="296500"/>
                  </a:lnTo>
                  <a:lnTo>
                    <a:pt x="774447" y="329445"/>
                  </a:lnTo>
                  <a:lnTo>
                    <a:pt x="811505" y="362390"/>
                  </a:lnTo>
                  <a:lnTo>
                    <a:pt x="848562" y="395335"/>
                  </a:lnTo>
                  <a:lnTo>
                    <a:pt x="885620" y="428279"/>
                  </a:lnTo>
                  <a:lnTo>
                    <a:pt x="922677" y="461224"/>
                  </a:lnTo>
                  <a:lnTo>
                    <a:pt x="959734" y="494168"/>
                  </a:lnTo>
                  <a:lnTo>
                    <a:pt x="996791" y="527113"/>
                  </a:lnTo>
                  <a:lnTo>
                    <a:pt x="1033848" y="560057"/>
                  </a:lnTo>
                  <a:lnTo>
                    <a:pt x="1070905" y="59300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30" y="2408"/>
                  </a:lnTo>
                  <a:lnTo>
                    <a:pt x="1028209" y="5247"/>
                  </a:lnTo>
                  <a:lnTo>
                    <a:pt x="984432" y="9499"/>
                  </a:lnTo>
                  <a:lnTo>
                    <a:pt x="937726" y="15410"/>
                  </a:lnTo>
                  <a:lnTo>
                    <a:pt x="888317" y="23220"/>
                  </a:lnTo>
                  <a:lnTo>
                    <a:pt x="836431" y="33174"/>
                  </a:lnTo>
                  <a:lnTo>
                    <a:pt x="782295" y="45515"/>
                  </a:lnTo>
                  <a:lnTo>
                    <a:pt x="726137" y="60487"/>
                  </a:lnTo>
                  <a:lnTo>
                    <a:pt x="668181" y="78331"/>
                  </a:lnTo>
                  <a:lnTo>
                    <a:pt x="608656" y="99292"/>
                  </a:lnTo>
                  <a:lnTo>
                    <a:pt x="547786" y="123612"/>
                  </a:lnTo>
                  <a:lnTo>
                    <a:pt x="485800" y="151536"/>
                  </a:lnTo>
                  <a:lnTo>
                    <a:pt x="427759" y="180736"/>
                  </a:lnTo>
                  <a:lnTo>
                    <a:pt x="373034" y="211154"/>
                  </a:lnTo>
                  <a:lnTo>
                    <a:pt x="321590" y="242479"/>
                  </a:lnTo>
                  <a:lnTo>
                    <a:pt x="273387" y="274403"/>
                  </a:lnTo>
                  <a:lnTo>
                    <a:pt x="228390" y="306618"/>
                  </a:lnTo>
                  <a:lnTo>
                    <a:pt x="186559" y="338813"/>
                  </a:lnTo>
                  <a:lnTo>
                    <a:pt x="147859" y="370681"/>
                  </a:lnTo>
                  <a:lnTo>
                    <a:pt x="112252" y="401913"/>
                  </a:lnTo>
                  <a:lnTo>
                    <a:pt x="79699" y="432200"/>
                  </a:lnTo>
                  <a:lnTo>
                    <a:pt x="50165" y="461232"/>
                  </a:lnTo>
                  <a:lnTo>
                    <a:pt x="23611" y="488701"/>
                  </a:lnTo>
                  <a:lnTo>
                    <a:pt x="0" y="514299"/>
                  </a:lnTo>
                  <a:lnTo>
                    <a:pt x="667029" y="1107313"/>
                  </a:lnTo>
                  <a:lnTo>
                    <a:pt x="696918" y="1095324"/>
                  </a:lnTo>
                  <a:lnTo>
                    <a:pt x="728513" y="1083791"/>
                  </a:lnTo>
                  <a:lnTo>
                    <a:pt x="796759" y="1062736"/>
                  </a:lnTo>
                  <a:lnTo>
                    <a:pt x="852842" y="1049202"/>
                  </a:lnTo>
                  <a:lnTo>
                    <a:pt x="906988" y="1039218"/>
                  </a:lnTo>
                  <a:lnTo>
                    <a:pt x="958942" y="1032387"/>
                  </a:lnTo>
                  <a:lnTo>
                    <a:pt x="1008446" y="1028308"/>
                  </a:lnTo>
                  <a:lnTo>
                    <a:pt x="1055245" y="1026585"/>
                  </a:lnTo>
                  <a:lnTo>
                    <a:pt x="1099081" y="1026819"/>
                  </a:lnTo>
                  <a:lnTo>
                    <a:pt x="1139698" y="1028611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11"/>
                  </a:moveTo>
                  <a:lnTo>
                    <a:pt x="1099081" y="1026819"/>
                  </a:lnTo>
                  <a:lnTo>
                    <a:pt x="1055245" y="1026585"/>
                  </a:lnTo>
                  <a:lnTo>
                    <a:pt x="1008446" y="1028308"/>
                  </a:lnTo>
                  <a:lnTo>
                    <a:pt x="958942" y="1032387"/>
                  </a:lnTo>
                  <a:lnTo>
                    <a:pt x="906988" y="1039218"/>
                  </a:lnTo>
                  <a:lnTo>
                    <a:pt x="852842" y="1049202"/>
                  </a:lnTo>
                  <a:lnTo>
                    <a:pt x="796759" y="1062736"/>
                  </a:lnTo>
                  <a:lnTo>
                    <a:pt x="728513" y="1083791"/>
                  </a:lnTo>
                  <a:lnTo>
                    <a:pt x="667029" y="1107313"/>
                  </a:lnTo>
                  <a:lnTo>
                    <a:pt x="629972" y="1074367"/>
                  </a:lnTo>
                  <a:lnTo>
                    <a:pt x="592915" y="1041421"/>
                  </a:lnTo>
                  <a:lnTo>
                    <a:pt x="555859" y="1008476"/>
                  </a:lnTo>
                  <a:lnTo>
                    <a:pt x="518801" y="975530"/>
                  </a:lnTo>
                  <a:lnTo>
                    <a:pt x="481744" y="942585"/>
                  </a:lnTo>
                  <a:lnTo>
                    <a:pt x="444687" y="909640"/>
                  </a:lnTo>
                  <a:lnTo>
                    <a:pt x="407629" y="876695"/>
                  </a:lnTo>
                  <a:lnTo>
                    <a:pt x="370572" y="843750"/>
                  </a:lnTo>
                  <a:lnTo>
                    <a:pt x="333514" y="810806"/>
                  </a:lnTo>
                  <a:lnTo>
                    <a:pt x="296457" y="777861"/>
                  </a:lnTo>
                  <a:lnTo>
                    <a:pt x="259399" y="744916"/>
                  </a:lnTo>
                  <a:lnTo>
                    <a:pt x="222342" y="711971"/>
                  </a:lnTo>
                  <a:lnTo>
                    <a:pt x="185284" y="679026"/>
                  </a:lnTo>
                  <a:lnTo>
                    <a:pt x="148227" y="646081"/>
                  </a:lnTo>
                  <a:lnTo>
                    <a:pt x="111170" y="613136"/>
                  </a:lnTo>
                  <a:lnTo>
                    <a:pt x="74113" y="580190"/>
                  </a:lnTo>
                  <a:lnTo>
                    <a:pt x="37056" y="547245"/>
                  </a:lnTo>
                  <a:lnTo>
                    <a:pt x="0" y="514299"/>
                  </a:lnTo>
                  <a:lnTo>
                    <a:pt x="23611" y="488701"/>
                  </a:lnTo>
                  <a:lnTo>
                    <a:pt x="50165" y="461232"/>
                  </a:lnTo>
                  <a:lnTo>
                    <a:pt x="79699" y="432200"/>
                  </a:lnTo>
                  <a:lnTo>
                    <a:pt x="112252" y="401913"/>
                  </a:lnTo>
                  <a:lnTo>
                    <a:pt x="147859" y="370681"/>
                  </a:lnTo>
                  <a:lnTo>
                    <a:pt x="186559" y="338813"/>
                  </a:lnTo>
                  <a:lnTo>
                    <a:pt x="228390" y="306618"/>
                  </a:lnTo>
                  <a:lnTo>
                    <a:pt x="273387" y="274403"/>
                  </a:lnTo>
                  <a:lnTo>
                    <a:pt x="321590" y="242479"/>
                  </a:lnTo>
                  <a:lnTo>
                    <a:pt x="373034" y="211154"/>
                  </a:lnTo>
                  <a:lnTo>
                    <a:pt x="427759" y="180736"/>
                  </a:lnTo>
                  <a:lnTo>
                    <a:pt x="485800" y="151536"/>
                  </a:lnTo>
                  <a:lnTo>
                    <a:pt x="547786" y="123612"/>
                  </a:lnTo>
                  <a:lnTo>
                    <a:pt x="608656" y="99292"/>
                  </a:lnTo>
                  <a:lnTo>
                    <a:pt x="668181" y="78331"/>
                  </a:lnTo>
                  <a:lnTo>
                    <a:pt x="726137" y="60487"/>
                  </a:lnTo>
                  <a:lnTo>
                    <a:pt x="782295" y="45515"/>
                  </a:lnTo>
                  <a:lnTo>
                    <a:pt x="836431" y="33174"/>
                  </a:lnTo>
                  <a:lnTo>
                    <a:pt x="888317" y="23220"/>
                  </a:lnTo>
                  <a:lnTo>
                    <a:pt x="937726" y="15410"/>
                  </a:lnTo>
                  <a:lnTo>
                    <a:pt x="984432" y="9499"/>
                  </a:lnTo>
                  <a:lnTo>
                    <a:pt x="1028209" y="5247"/>
                  </a:lnTo>
                  <a:lnTo>
                    <a:pt x="1068830" y="2408"/>
                  </a:lnTo>
                  <a:lnTo>
                    <a:pt x="1139698" y="0"/>
                  </a:lnTo>
                  <a:lnTo>
                    <a:pt x="113969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2421635" y="3281388"/>
            <a:ext cx="8146415" cy="2672715"/>
            <a:chOff x="2421635" y="3281388"/>
            <a:chExt cx="8146415" cy="2672715"/>
          </a:xfrm>
        </p:grpSpPr>
        <p:sp>
          <p:nvSpPr>
            <p:cNvPr id="50" name="object 50"/>
            <p:cNvSpPr/>
            <p:nvPr/>
          </p:nvSpPr>
          <p:spPr>
            <a:xfrm>
              <a:off x="317797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088417" y="3306927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088417" y="3306927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812863" y="334401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812863" y="334401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543660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43660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998878" y="3317737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310486" y="0"/>
                  </a:moveTo>
                  <a:lnTo>
                    <a:pt x="256326" y="2047"/>
                  </a:lnTo>
                  <a:lnTo>
                    <a:pt x="205124" y="6196"/>
                  </a:lnTo>
                  <a:lnTo>
                    <a:pt x="157065" y="12057"/>
                  </a:lnTo>
                  <a:lnTo>
                    <a:pt x="112337" y="19240"/>
                  </a:lnTo>
                  <a:lnTo>
                    <a:pt x="71126" y="27354"/>
                  </a:lnTo>
                  <a:lnTo>
                    <a:pt x="33618" y="36009"/>
                  </a:lnTo>
                  <a:lnTo>
                    <a:pt x="0" y="44815"/>
                  </a:lnTo>
                  <a:lnTo>
                    <a:pt x="0" y="1073439"/>
                  </a:lnTo>
                  <a:lnTo>
                    <a:pt x="42319" y="1074588"/>
                  </a:lnTo>
                  <a:lnTo>
                    <a:pt x="88174" y="1077614"/>
                  </a:lnTo>
                  <a:lnTo>
                    <a:pt x="137258" y="1082934"/>
                  </a:lnTo>
                  <a:lnTo>
                    <a:pt x="189265" y="1090964"/>
                  </a:lnTo>
                  <a:lnTo>
                    <a:pt x="243889" y="1102121"/>
                  </a:lnTo>
                  <a:lnTo>
                    <a:pt x="300824" y="1116822"/>
                  </a:lnTo>
                  <a:lnTo>
                    <a:pt x="346880" y="1131105"/>
                  </a:lnTo>
                  <a:lnTo>
                    <a:pt x="389980" y="1146481"/>
                  </a:lnTo>
                  <a:lnTo>
                    <a:pt x="430082" y="1162608"/>
                  </a:lnTo>
                  <a:lnTo>
                    <a:pt x="467144" y="1179141"/>
                  </a:lnTo>
                  <a:lnTo>
                    <a:pt x="1096314" y="270710"/>
                  </a:lnTo>
                  <a:lnTo>
                    <a:pt x="1045219" y="232108"/>
                  </a:lnTo>
                  <a:lnTo>
                    <a:pt x="1013598" y="210186"/>
                  </a:lnTo>
                  <a:lnTo>
                    <a:pt x="978006" y="187163"/>
                  </a:lnTo>
                  <a:lnTo>
                    <a:pt x="938504" y="163523"/>
                  </a:lnTo>
                  <a:lnTo>
                    <a:pt x="895150" y="139752"/>
                  </a:lnTo>
                  <a:lnTo>
                    <a:pt x="848006" y="116333"/>
                  </a:lnTo>
                  <a:lnTo>
                    <a:pt x="797129" y="93752"/>
                  </a:lnTo>
                  <a:lnTo>
                    <a:pt x="742579" y="72493"/>
                  </a:lnTo>
                  <a:lnTo>
                    <a:pt x="684417" y="53041"/>
                  </a:lnTo>
                  <a:lnTo>
                    <a:pt x="622702" y="35881"/>
                  </a:lnTo>
                  <a:lnTo>
                    <a:pt x="557492" y="21496"/>
                  </a:lnTo>
                  <a:lnTo>
                    <a:pt x="488848" y="10373"/>
                  </a:lnTo>
                  <a:lnTo>
                    <a:pt x="426933" y="3772"/>
                  </a:lnTo>
                  <a:lnTo>
                    <a:pt x="367417" y="445"/>
                  </a:lnTo>
                  <a:lnTo>
                    <a:pt x="31048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998878" y="3317737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44" y="1179141"/>
                  </a:moveTo>
                  <a:lnTo>
                    <a:pt x="430082" y="1162608"/>
                  </a:lnTo>
                  <a:lnTo>
                    <a:pt x="389980" y="1146481"/>
                  </a:lnTo>
                  <a:lnTo>
                    <a:pt x="346880" y="1131105"/>
                  </a:lnTo>
                  <a:lnTo>
                    <a:pt x="300824" y="1116822"/>
                  </a:lnTo>
                  <a:lnTo>
                    <a:pt x="243889" y="1102121"/>
                  </a:lnTo>
                  <a:lnTo>
                    <a:pt x="189265" y="1090964"/>
                  </a:lnTo>
                  <a:lnTo>
                    <a:pt x="137258" y="1082934"/>
                  </a:lnTo>
                  <a:lnTo>
                    <a:pt x="88174" y="1077614"/>
                  </a:lnTo>
                  <a:lnTo>
                    <a:pt x="42319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6" y="27354"/>
                  </a:lnTo>
                  <a:lnTo>
                    <a:pt x="112337" y="19240"/>
                  </a:lnTo>
                  <a:lnTo>
                    <a:pt x="157065" y="12057"/>
                  </a:lnTo>
                  <a:lnTo>
                    <a:pt x="205124" y="6196"/>
                  </a:lnTo>
                  <a:lnTo>
                    <a:pt x="256326" y="2047"/>
                  </a:lnTo>
                  <a:lnTo>
                    <a:pt x="310486" y="0"/>
                  </a:lnTo>
                  <a:lnTo>
                    <a:pt x="367417" y="445"/>
                  </a:lnTo>
                  <a:lnTo>
                    <a:pt x="426933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7" y="53041"/>
                  </a:lnTo>
                  <a:lnTo>
                    <a:pt x="742579" y="72493"/>
                  </a:lnTo>
                  <a:lnTo>
                    <a:pt x="797129" y="93752"/>
                  </a:lnTo>
                  <a:lnTo>
                    <a:pt x="848006" y="116333"/>
                  </a:lnTo>
                  <a:lnTo>
                    <a:pt x="895150" y="139752"/>
                  </a:lnTo>
                  <a:lnTo>
                    <a:pt x="938504" y="163523"/>
                  </a:lnTo>
                  <a:lnTo>
                    <a:pt x="978006" y="187163"/>
                  </a:lnTo>
                  <a:lnTo>
                    <a:pt x="1013598" y="210186"/>
                  </a:lnTo>
                  <a:lnTo>
                    <a:pt x="1045219" y="232108"/>
                  </a:lnTo>
                  <a:lnTo>
                    <a:pt x="1096314" y="270710"/>
                  </a:lnTo>
                  <a:lnTo>
                    <a:pt x="1067715" y="312002"/>
                  </a:lnTo>
                  <a:lnTo>
                    <a:pt x="1039116" y="353294"/>
                  </a:lnTo>
                  <a:lnTo>
                    <a:pt x="1010517" y="394586"/>
                  </a:lnTo>
                  <a:lnTo>
                    <a:pt x="981918" y="435878"/>
                  </a:lnTo>
                  <a:lnTo>
                    <a:pt x="953320" y="477170"/>
                  </a:lnTo>
                  <a:lnTo>
                    <a:pt x="924721" y="518463"/>
                  </a:lnTo>
                  <a:lnTo>
                    <a:pt x="896123" y="559755"/>
                  </a:lnTo>
                  <a:lnTo>
                    <a:pt x="867524" y="601048"/>
                  </a:lnTo>
                  <a:lnTo>
                    <a:pt x="838926" y="642340"/>
                  </a:lnTo>
                  <a:lnTo>
                    <a:pt x="810327" y="683633"/>
                  </a:lnTo>
                  <a:lnTo>
                    <a:pt x="781729" y="724925"/>
                  </a:lnTo>
                  <a:lnTo>
                    <a:pt x="753131" y="766218"/>
                  </a:lnTo>
                  <a:lnTo>
                    <a:pt x="724532" y="807511"/>
                  </a:lnTo>
                  <a:lnTo>
                    <a:pt x="695934" y="848803"/>
                  </a:lnTo>
                  <a:lnTo>
                    <a:pt x="667335" y="890096"/>
                  </a:lnTo>
                  <a:lnTo>
                    <a:pt x="638737" y="931388"/>
                  </a:lnTo>
                  <a:lnTo>
                    <a:pt x="610138" y="972680"/>
                  </a:lnTo>
                  <a:lnTo>
                    <a:pt x="581539" y="1013973"/>
                  </a:lnTo>
                  <a:lnTo>
                    <a:pt x="552941" y="1055265"/>
                  </a:lnTo>
                  <a:lnTo>
                    <a:pt x="524342" y="1096557"/>
                  </a:lnTo>
                  <a:lnTo>
                    <a:pt x="495743" y="1137849"/>
                  </a:lnTo>
                  <a:lnTo>
                    <a:pt x="467144" y="117914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578065" y="0"/>
                  </a:moveTo>
                  <a:lnTo>
                    <a:pt x="0" y="842632"/>
                  </a:lnTo>
                  <a:lnTo>
                    <a:pt x="13832" y="858967"/>
                  </a:lnTo>
                  <a:lnTo>
                    <a:pt x="33591" y="889723"/>
                  </a:lnTo>
                  <a:lnTo>
                    <a:pt x="51445" y="933786"/>
                  </a:lnTo>
                  <a:lnTo>
                    <a:pt x="59562" y="990041"/>
                  </a:lnTo>
                  <a:lnTo>
                    <a:pt x="52108" y="1048256"/>
                  </a:lnTo>
                  <a:lnTo>
                    <a:pt x="34062" y="1093835"/>
                  </a:lnTo>
                  <a:lnTo>
                    <a:pt x="13876" y="1125483"/>
                  </a:lnTo>
                  <a:lnTo>
                    <a:pt x="0" y="1141907"/>
                  </a:lnTo>
                  <a:lnTo>
                    <a:pt x="667029" y="1734896"/>
                  </a:lnTo>
                  <a:lnTo>
                    <a:pt x="704274" y="1696636"/>
                  </a:lnTo>
                  <a:lnTo>
                    <a:pt x="739812" y="1657463"/>
                  </a:lnTo>
                  <a:lnTo>
                    <a:pt x="773627" y="1617436"/>
                  </a:lnTo>
                  <a:lnTo>
                    <a:pt x="805707" y="1576612"/>
                  </a:lnTo>
                  <a:lnTo>
                    <a:pt x="836034" y="1535052"/>
                  </a:lnTo>
                  <a:lnTo>
                    <a:pt x="864595" y="1492814"/>
                  </a:lnTo>
                  <a:lnTo>
                    <a:pt x="891374" y="1449956"/>
                  </a:lnTo>
                  <a:lnTo>
                    <a:pt x="916357" y="1406537"/>
                  </a:lnTo>
                  <a:lnTo>
                    <a:pt x="939529" y="1362617"/>
                  </a:lnTo>
                  <a:lnTo>
                    <a:pt x="960875" y="1318254"/>
                  </a:lnTo>
                  <a:lnTo>
                    <a:pt x="980379" y="1273506"/>
                  </a:lnTo>
                  <a:lnTo>
                    <a:pt x="998028" y="1228433"/>
                  </a:lnTo>
                  <a:lnTo>
                    <a:pt x="1013806" y="1183093"/>
                  </a:lnTo>
                  <a:lnTo>
                    <a:pt x="1027699" y="1137545"/>
                  </a:lnTo>
                  <a:lnTo>
                    <a:pt x="1039691" y="1091848"/>
                  </a:lnTo>
                  <a:lnTo>
                    <a:pt x="1049768" y="1046061"/>
                  </a:lnTo>
                  <a:lnTo>
                    <a:pt x="1057914" y="1000242"/>
                  </a:lnTo>
                  <a:lnTo>
                    <a:pt x="1064115" y="954451"/>
                  </a:lnTo>
                  <a:lnTo>
                    <a:pt x="1068356" y="908745"/>
                  </a:lnTo>
                  <a:lnTo>
                    <a:pt x="1070623" y="863185"/>
                  </a:lnTo>
                  <a:lnTo>
                    <a:pt x="1070899" y="817828"/>
                  </a:lnTo>
                  <a:lnTo>
                    <a:pt x="1069171" y="772733"/>
                  </a:lnTo>
                  <a:lnTo>
                    <a:pt x="1065423" y="727959"/>
                  </a:lnTo>
                  <a:lnTo>
                    <a:pt x="1059641" y="683565"/>
                  </a:lnTo>
                  <a:lnTo>
                    <a:pt x="1051810" y="639610"/>
                  </a:lnTo>
                  <a:lnTo>
                    <a:pt x="1041914" y="596153"/>
                  </a:lnTo>
                  <a:lnTo>
                    <a:pt x="1029939" y="553252"/>
                  </a:lnTo>
                  <a:lnTo>
                    <a:pt x="1015870" y="510966"/>
                  </a:lnTo>
                  <a:lnTo>
                    <a:pt x="999693" y="469353"/>
                  </a:lnTo>
                  <a:lnTo>
                    <a:pt x="973178" y="411743"/>
                  </a:lnTo>
                  <a:lnTo>
                    <a:pt x="943785" y="358053"/>
                  </a:lnTo>
                  <a:lnTo>
                    <a:pt x="912029" y="308190"/>
                  </a:lnTo>
                  <a:lnTo>
                    <a:pt x="878426" y="262064"/>
                  </a:lnTo>
                  <a:lnTo>
                    <a:pt x="843493" y="219583"/>
                  </a:lnTo>
                  <a:lnTo>
                    <a:pt x="807745" y="180655"/>
                  </a:lnTo>
                  <a:lnTo>
                    <a:pt x="771699" y="145191"/>
                  </a:lnTo>
                  <a:lnTo>
                    <a:pt x="735871" y="113097"/>
                  </a:lnTo>
                  <a:lnTo>
                    <a:pt x="700777" y="84284"/>
                  </a:lnTo>
                  <a:lnTo>
                    <a:pt x="666933" y="58658"/>
                  </a:lnTo>
                  <a:lnTo>
                    <a:pt x="634856" y="36130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0" y="1141907"/>
                  </a:moveTo>
                  <a:lnTo>
                    <a:pt x="13876" y="1125483"/>
                  </a:lnTo>
                  <a:lnTo>
                    <a:pt x="34062" y="1093835"/>
                  </a:lnTo>
                  <a:lnTo>
                    <a:pt x="52108" y="1048256"/>
                  </a:lnTo>
                  <a:lnTo>
                    <a:pt x="59562" y="990041"/>
                  </a:lnTo>
                  <a:lnTo>
                    <a:pt x="51445" y="933786"/>
                  </a:lnTo>
                  <a:lnTo>
                    <a:pt x="33591" y="889723"/>
                  </a:lnTo>
                  <a:lnTo>
                    <a:pt x="13832" y="858967"/>
                  </a:lnTo>
                  <a:lnTo>
                    <a:pt x="0" y="842632"/>
                  </a:lnTo>
                  <a:lnTo>
                    <a:pt x="28902" y="800501"/>
                  </a:lnTo>
                  <a:lnTo>
                    <a:pt x="57805" y="758369"/>
                  </a:lnTo>
                  <a:lnTo>
                    <a:pt x="86708" y="716238"/>
                  </a:lnTo>
                  <a:lnTo>
                    <a:pt x="115611" y="674107"/>
                  </a:lnTo>
                  <a:lnTo>
                    <a:pt x="144515" y="631975"/>
                  </a:lnTo>
                  <a:lnTo>
                    <a:pt x="173418" y="589843"/>
                  </a:lnTo>
                  <a:lnTo>
                    <a:pt x="202322" y="547711"/>
                  </a:lnTo>
                  <a:lnTo>
                    <a:pt x="231225" y="505579"/>
                  </a:lnTo>
                  <a:lnTo>
                    <a:pt x="260129" y="463448"/>
                  </a:lnTo>
                  <a:lnTo>
                    <a:pt x="289032" y="421316"/>
                  </a:lnTo>
                  <a:lnTo>
                    <a:pt x="317936" y="379184"/>
                  </a:lnTo>
                  <a:lnTo>
                    <a:pt x="346840" y="337052"/>
                  </a:lnTo>
                  <a:lnTo>
                    <a:pt x="375743" y="294920"/>
                  </a:lnTo>
                  <a:lnTo>
                    <a:pt x="404647" y="252788"/>
                  </a:lnTo>
                  <a:lnTo>
                    <a:pt x="433550" y="210656"/>
                  </a:lnTo>
                  <a:lnTo>
                    <a:pt x="462453" y="168525"/>
                  </a:lnTo>
                  <a:lnTo>
                    <a:pt x="491357" y="126393"/>
                  </a:lnTo>
                  <a:lnTo>
                    <a:pt x="520260" y="84262"/>
                  </a:lnTo>
                  <a:lnTo>
                    <a:pt x="549163" y="42131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3" y="58658"/>
                  </a:lnTo>
                  <a:lnTo>
                    <a:pt x="700777" y="84284"/>
                  </a:lnTo>
                  <a:lnTo>
                    <a:pt x="735871" y="113097"/>
                  </a:lnTo>
                  <a:lnTo>
                    <a:pt x="771699" y="145191"/>
                  </a:lnTo>
                  <a:lnTo>
                    <a:pt x="807745" y="180655"/>
                  </a:lnTo>
                  <a:lnTo>
                    <a:pt x="843493" y="219583"/>
                  </a:lnTo>
                  <a:lnTo>
                    <a:pt x="878426" y="262064"/>
                  </a:lnTo>
                  <a:lnTo>
                    <a:pt x="912029" y="308190"/>
                  </a:lnTo>
                  <a:lnTo>
                    <a:pt x="943785" y="358053"/>
                  </a:lnTo>
                  <a:lnTo>
                    <a:pt x="973178" y="411743"/>
                  </a:lnTo>
                  <a:lnTo>
                    <a:pt x="999693" y="469353"/>
                  </a:lnTo>
                  <a:lnTo>
                    <a:pt x="1015870" y="510966"/>
                  </a:lnTo>
                  <a:lnTo>
                    <a:pt x="1029939" y="553252"/>
                  </a:lnTo>
                  <a:lnTo>
                    <a:pt x="1041914" y="596153"/>
                  </a:lnTo>
                  <a:lnTo>
                    <a:pt x="1051810" y="639610"/>
                  </a:lnTo>
                  <a:lnTo>
                    <a:pt x="1059641" y="683565"/>
                  </a:lnTo>
                  <a:lnTo>
                    <a:pt x="1065423" y="727959"/>
                  </a:lnTo>
                  <a:lnTo>
                    <a:pt x="1069171" y="772733"/>
                  </a:lnTo>
                  <a:lnTo>
                    <a:pt x="1070899" y="817828"/>
                  </a:lnTo>
                  <a:lnTo>
                    <a:pt x="1070623" y="863185"/>
                  </a:lnTo>
                  <a:lnTo>
                    <a:pt x="1068356" y="908745"/>
                  </a:lnTo>
                  <a:lnTo>
                    <a:pt x="1064115" y="954451"/>
                  </a:lnTo>
                  <a:lnTo>
                    <a:pt x="1057914" y="1000242"/>
                  </a:lnTo>
                  <a:lnTo>
                    <a:pt x="1049768" y="1046061"/>
                  </a:lnTo>
                  <a:lnTo>
                    <a:pt x="1039691" y="1091848"/>
                  </a:lnTo>
                  <a:lnTo>
                    <a:pt x="1027699" y="1137545"/>
                  </a:lnTo>
                  <a:lnTo>
                    <a:pt x="1013806" y="1183093"/>
                  </a:lnTo>
                  <a:lnTo>
                    <a:pt x="998028" y="1228433"/>
                  </a:lnTo>
                  <a:lnTo>
                    <a:pt x="980379" y="1273506"/>
                  </a:lnTo>
                  <a:lnTo>
                    <a:pt x="960875" y="1318254"/>
                  </a:lnTo>
                  <a:lnTo>
                    <a:pt x="939529" y="1362617"/>
                  </a:lnTo>
                  <a:lnTo>
                    <a:pt x="916357" y="1406537"/>
                  </a:lnTo>
                  <a:lnTo>
                    <a:pt x="891374" y="1449956"/>
                  </a:lnTo>
                  <a:lnTo>
                    <a:pt x="864595" y="1492814"/>
                  </a:lnTo>
                  <a:lnTo>
                    <a:pt x="836034" y="1535052"/>
                  </a:lnTo>
                  <a:lnTo>
                    <a:pt x="805707" y="1576612"/>
                  </a:lnTo>
                  <a:lnTo>
                    <a:pt x="773627" y="1617436"/>
                  </a:lnTo>
                  <a:lnTo>
                    <a:pt x="739812" y="1657463"/>
                  </a:lnTo>
                  <a:lnTo>
                    <a:pt x="704274" y="1696636"/>
                  </a:lnTo>
                  <a:lnTo>
                    <a:pt x="667029" y="1734896"/>
                  </a:lnTo>
                  <a:lnTo>
                    <a:pt x="629972" y="1701952"/>
                  </a:lnTo>
                  <a:lnTo>
                    <a:pt x="592915" y="1669008"/>
                  </a:lnTo>
                  <a:lnTo>
                    <a:pt x="555859" y="1636064"/>
                  </a:lnTo>
                  <a:lnTo>
                    <a:pt x="518801" y="1603121"/>
                  </a:lnTo>
                  <a:lnTo>
                    <a:pt x="481744" y="1570177"/>
                  </a:lnTo>
                  <a:lnTo>
                    <a:pt x="444687" y="1537233"/>
                  </a:lnTo>
                  <a:lnTo>
                    <a:pt x="407629" y="1504289"/>
                  </a:lnTo>
                  <a:lnTo>
                    <a:pt x="370572" y="1471345"/>
                  </a:lnTo>
                  <a:lnTo>
                    <a:pt x="333514" y="1438402"/>
                  </a:lnTo>
                  <a:lnTo>
                    <a:pt x="296457" y="1405458"/>
                  </a:lnTo>
                  <a:lnTo>
                    <a:pt x="259399" y="1372514"/>
                  </a:lnTo>
                  <a:lnTo>
                    <a:pt x="222342" y="1339570"/>
                  </a:lnTo>
                  <a:lnTo>
                    <a:pt x="185284" y="1306626"/>
                  </a:lnTo>
                  <a:lnTo>
                    <a:pt x="148227" y="1273683"/>
                  </a:lnTo>
                  <a:lnTo>
                    <a:pt x="111170" y="1240739"/>
                  </a:lnTo>
                  <a:lnTo>
                    <a:pt x="74113" y="1207795"/>
                  </a:lnTo>
                  <a:lnTo>
                    <a:pt x="37056" y="1174851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268080" y="487483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68" y="0"/>
                  </a:moveTo>
                  <a:lnTo>
                    <a:pt x="411189" y="23517"/>
                  </a:lnTo>
                  <a:lnTo>
                    <a:pt x="342938" y="44576"/>
                  </a:lnTo>
                  <a:lnTo>
                    <a:pt x="286855" y="58110"/>
                  </a:lnTo>
                  <a:lnTo>
                    <a:pt x="232709" y="68093"/>
                  </a:lnTo>
                  <a:lnTo>
                    <a:pt x="180755" y="74924"/>
                  </a:lnTo>
                  <a:lnTo>
                    <a:pt x="131251" y="79001"/>
                  </a:lnTo>
                  <a:lnTo>
                    <a:pt x="84452" y="80722"/>
                  </a:lnTo>
                  <a:lnTo>
                    <a:pt x="40616" y="80485"/>
                  </a:lnTo>
                  <a:lnTo>
                    <a:pt x="0" y="78689"/>
                  </a:lnTo>
                  <a:lnTo>
                    <a:pt x="0" y="1107313"/>
                  </a:lnTo>
                  <a:lnTo>
                    <a:pt x="70867" y="1104904"/>
                  </a:lnTo>
                  <a:lnTo>
                    <a:pt x="111488" y="1102065"/>
                  </a:lnTo>
                  <a:lnTo>
                    <a:pt x="155265" y="1097813"/>
                  </a:lnTo>
                  <a:lnTo>
                    <a:pt x="201972" y="1091902"/>
                  </a:lnTo>
                  <a:lnTo>
                    <a:pt x="251382" y="1084092"/>
                  </a:lnTo>
                  <a:lnTo>
                    <a:pt x="303268" y="1074138"/>
                  </a:lnTo>
                  <a:lnTo>
                    <a:pt x="357404" y="1061797"/>
                  </a:lnTo>
                  <a:lnTo>
                    <a:pt x="413565" y="1046825"/>
                  </a:lnTo>
                  <a:lnTo>
                    <a:pt x="471522" y="1028981"/>
                  </a:lnTo>
                  <a:lnTo>
                    <a:pt x="531049" y="1008020"/>
                  </a:lnTo>
                  <a:lnTo>
                    <a:pt x="591921" y="983700"/>
                  </a:lnTo>
                  <a:lnTo>
                    <a:pt x="653910" y="955776"/>
                  </a:lnTo>
                  <a:lnTo>
                    <a:pt x="711948" y="926573"/>
                  </a:lnTo>
                  <a:lnTo>
                    <a:pt x="766670" y="896154"/>
                  </a:lnTo>
                  <a:lnTo>
                    <a:pt x="818113" y="864827"/>
                  </a:lnTo>
                  <a:lnTo>
                    <a:pt x="866314" y="832903"/>
                  </a:lnTo>
                  <a:lnTo>
                    <a:pt x="911310" y="800688"/>
                  </a:lnTo>
                  <a:lnTo>
                    <a:pt x="953139" y="768492"/>
                  </a:lnTo>
                  <a:lnTo>
                    <a:pt x="991839" y="736624"/>
                  </a:lnTo>
                  <a:lnTo>
                    <a:pt x="1027446" y="705392"/>
                  </a:lnTo>
                  <a:lnTo>
                    <a:pt x="1059998" y="675105"/>
                  </a:lnTo>
                  <a:lnTo>
                    <a:pt x="1089532" y="646072"/>
                  </a:lnTo>
                  <a:lnTo>
                    <a:pt x="1116086" y="618601"/>
                  </a:lnTo>
                  <a:lnTo>
                    <a:pt x="1139698" y="593001"/>
                  </a:lnTo>
                  <a:lnTo>
                    <a:pt x="472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689"/>
                  </a:moveTo>
                  <a:lnTo>
                    <a:pt x="40616" y="80485"/>
                  </a:lnTo>
                  <a:lnTo>
                    <a:pt x="84452" y="80722"/>
                  </a:lnTo>
                  <a:lnTo>
                    <a:pt x="131251" y="79001"/>
                  </a:lnTo>
                  <a:lnTo>
                    <a:pt x="180755" y="74924"/>
                  </a:lnTo>
                  <a:lnTo>
                    <a:pt x="232709" y="68093"/>
                  </a:lnTo>
                  <a:lnTo>
                    <a:pt x="286855" y="58110"/>
                  </a:lnTo>
                  <a:lnTo>
                    <a:pt x="342938" y="44576"/>
                  </a:lnTo>
                  <a:lnTo>
                    <a:pt x="411189" y="23517"/>
                  </a:lnTo>
                  <a:lnTo>
                    <a:pt x="472668" y="0"/>
                  </a:lnTo>
                  <a:lnTo>
                    <a:pt x="509725" y="32945"/>
                  </a:lnTo>
                  <a:lnTo>
                    <a:pt x="546782" y="65890"/>
                  </a:lnTo>
                  <a:lnTo>
                    <a:pt x="583838" y="98835"/>
                  </a:lnTo>
                  <a:lnTo>
                    <a:pt x="620896" y="131780"/>
                  </a:lnTo>
                  <a:lnTo>
                    <a:pt x="657953" y="164724"/>
                  </a:lnTo>
                  <a:lnTo>
                    <a:pt x="695010" y="197668"/>
                  </a:lnTo>
                  <a:lnTo>
                    <a:pt x="732068" y="230612"/>
                  </a:lnTo>
                  <a:lnTo>
                    <a:pt x="769125" y="263556"/>
                  </a:lnTo>
                  <a:lnTo>
                    <a:pt x="806183" y="296500"/>
                  </a:lnTo>
                  <a:lnTo>
                    <a:pt x="843240" y="329444"/>
                  </a:lnTo>
                  <a:lnTo>
                    <a:pt x="880298" y="362388"/>
                  </a:lnTo>
                  <a:lnTo>
                    <a:pt x="917355" y="395332"/>
                  </a:lnTo>
                  <a:lnTo>
                    <a:pt x="954413" y="428276"/>
                  </a:lnTo>
                  <a:lnTo>
                    <a:pt x="991470" y="461220"/>
                  </a:lnTo>
                  <a:lnTo>
                    <a:pt x="1028527" y="494165"/>
                  </a:lnTo>
                  <a:lnTo>
                    <a:pt x="1065584" y="527110"/>
                  </a:lnTo>
                  <a:lnTo>
                    <a:pt x="1102641" y="560055"/>
                  </a:lnTo>
                  <a:lnTo>
                    <a:pt x="1139698" y="593001"/>
                  </a:lnTo>
                  <a:lnTo>
                    <a:pt x="1116086" y="618601"/>
                  </a:lnTo>
                  <a:lnTo>
                    <a:pt x="1089532" y="646072"/>
                  </a:lnTo>
                  <a:lnTo>
                    <a:pt x="1059998" y="675105"/>
                  </a:lnTo>
                  <a:lnTo>
                    <a:pt x="1027446" y="705392"/>
                  </a:lnTo>
                  <a:lnTo>
                    <a:pt x="991839" y="736624"/>
                  </a:lnTo>
                  <a:lnTo>
                    <a:pt x="953139" y="768492"/>
                  </a:lnTo>
                  <a:lnTo>
                    <a:pt x="911310" y="800688"/>
                  </a:lnTo>
                  <a:lnTo>
                    <a:pt x="866314" y="832903"/>
                  </a:lnTo>
                  <a:lnTo>
                    <a:pt x="818113" y="864827"/>
                  </a:lnTo>
                  <a:lnTo>
                    <a:pt x="766670" y="896154"/>
                  </a:lnTo>
                  <a:lnTo>
                    <a:pt x="711948" y="926573"/>
                  </a:lnTo>
                  <a:lnTo>
                    <a:pt x="653910" y="955776"/>
                  </a:lnTo>
                  <a:lnTo>
                    <a:pt x="591921" y="983700"/>
                  </a:lnTo>
                  <a:lnTo>
                    <a:pt x="531049" y="1008020"/>
                  </a:lnTo>
                  <a:lnTo>
                    <a:pt x="471522" y="1028981"/>
                  </a:lnTo>
                  <a:lnTo>
                    <a:pt x="413565" y="1046825"/>
                  </a:lnTo>
                  <a:lnTo>
                    <a:pt x="357404" y="1061797"/>
                  </a:lnTo>
                  <a:lnTo>
                    <a:pt x="303268" y="1074138"/>
                  </a:lnTo>
                  <a:lnTo>
                    <a:pt x="251382" y="1084092"/>
                  </a:lnTo>
                  <a:lnTo>
                    <a:pt x="201972" y="1091902"/>
                  </a:lnTo>
                  <a:lnTo>
                    <a:pt x="155265" y="1097813"/>
                  </a:lnTo>
                  <a:lnTo>
                    <a:pt x="111488" y="1102065"/>
                  </a:lnTo>
                  <a:lnTo>
                    <a:pt x="70867" y="1104904"/>
                  </a:lnTo>
                  <a:lnTo>
                    <a:pt x="0" y="1107313"/>
                  </a:lnTo>
                  <a:lnTo>
                    <a:pt x="0" y="78689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77971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085242" y="489968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85242" y="489968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633201" y="476965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633201" y="476965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360796" y="4826216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5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60796" y="4826216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5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923594" y="280581"/>
            <a:ext cx="782320" cy="1080135"/>
            <a:chOff x="923594" y="280581"/>
            <a:chExt cx="782320" cy="1080135"/>
          </a:xfrm>
        </p:grpSpPr>
        <p:sp>
          <p:nvSpPr>
            <p:cNvPr id="88" name="object 88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2378824" y="1658505"/>
            <a:ext cx="779780" cy="1080135"/>
            <a:chOff x="2378824" y="1658505"/>
            <a:chExt cx="779780" cy="1080135"/>
          </a:xfrm>
        </p:grpSpPr>
        <p:sp>
          <p:nvSpPr>
            <p:cNvPr id="91" name="object 91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8472" y="1028623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8472" y="0"/>
                  </a:lnTo>
                  <a:lnTo>
                    <a:pt x="728472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2378811" y="3244697"/>
            <a:ext cx="822960" cy="1080135"/>
            <a:chOff x="2378811" y="3244697"/>
            <a:chExt cx="822960" cy="1080135"/>
          </a:xfrm>
        </p:grpSpPr>
        <p:sp>
          <p:nvSpPr>
            <p:cNvPr id="94" name="object 94"/>
            <p:cNvSpPr/>
            <p:nvPr/>
          </p:nvSpPr>
          <p:spPr>
            <a:xfrm>
              <a:off x="2404351" y="3270237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71296" y="1028623"/>
                  </a:lnTo>
                  <a:lnTo>
                    <a:pt x="7712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404351" y="3270237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71296" y="0"/>
                  </a:lnTo>
                  <a:lnTo>
                    <a:pt x="7712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1281932" y="4707092"/>
            <a:ext cx="1191260" cy="1158875"/>
            <a:chOff x="1281932" y="4707092"/>
            <a:chExt cx="1191260" cy="1158875"/>
          </a:xfrm>
        </p:grpSpPr>
        <p:sp>
          <p:nvSpPr>
            <p:cNvPr id="97" name="object 97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25" y="2408"/>
                  </a:lnTo>
                  <a:lnTo>
                    <a:pt x="1028203" y="5247"/>
                  </a:lnTo>
                  <a:lnTo>
                    <a:pt x="984424" y="9499"/>
                  </a:lnTo>
                  <a:lnTo>
                    <a:pt x="937717" y="15410"/>
                  </a:lnTo>
                  <a:lnTo>
                    <a:pt x="888307" y="23220"/>
                  </a:lnTo>
                  <a:lnTo>
                    <a:pt x="836422" y="33174"/>
                  </a:lnTo>
                  <a:lnTo>
                    <a:pt x="782286" y="45515"/>
                  </a:lnTo>
                  <a:lnTo>
                    <a:pt x="726129" y="60487"/>
                  </a:lnTo>
                  <a:lnTo>
                    <a:pt x="668174" y="78331"/>
                  </a:lnTo>
                  <a:lnTo>
                    <a:pt x="608651" y="99292"/>
                  </a:lnTo>
                  <a:lnTo>
                    <a:pt x="547784" y="123612"/>
                  </a:lnTo>
                  <a:lnTo>
                    <a:pt x="485800" y="151536"/>
                  </a:lnTo>
                  <a:lnTo>
                    <a:pt x="427756" y="180739"/>
                  </a:lnTo>
                  <a:lnTo>
                    <a:pt x="373030" y="211158"/>
                  </a:lnTo>
                  <a:lnTo>
                    <a:pt x="321584" y="242485"/>
                  </a:lnTo>
                  <a:lnTo>
                    <a:pt x="273382" y="274409"/>
                  </a:lnTo>
                  <a:lnTo>
                    <a:pt x="228384" y="306624"/>
                  </a:lnTo>
                  <a:lnTo>
                    <a:pt x="186555" y="338820"/>
                  </a:lnTo>
                  <a:lnTo>
                    <a:pt x="147855" y="370688"/>
                  </a:lnTo>
                  <a:lnTo>
                    <a:pt x="112249" y="401920"/>
                  </a:lnTo>
                  <a:lnTo>
                    <a:pt x="79697" y="432207"/>
                  </a:lnTo>
                  <a:lnTo>
                    <a:pt x="50164" y="461240"/>
                  </a:lnTo>
                  <a:lnTo>
                    <a:pt x="23610" y="488711"/>
                  </a:lnTo>
                  <a:lnTo>
                    <a:pt x="0" y="514311"/>
                  </a:lnTo>
                  <a:lnTo>
                    <a:pt x="667016" y="1107312"/>
                  </a:lnTo>
                  <a:lnTo>
                    <a:pt x="696906" y="1095325"/>
                  </a:lnTo>
                  <a:lnTo>
                    <a:pt x="728502" y="1083797"/>
                  </a:lnTo>
                  <a:lnTo>
                    <a:pt x="796759" y="1062748"/>
                  </a:lnTo>
                  <a:lnTo>
                    <a:pt x="852838" y="1049211"/>
                  </a:lnTo>
                  <a:lnTo>
                    <a:pt x="906983" y="1039226"/>
                  </a:lnTo>
                  <a:lnTo>
                    <a:pt x="958936" y="1032394"/>
                  </a:lnTo>
                  <a:lnTo>
                    <a:pt x="1008442" y="1028317"/>
                  </a:lnTo>
                  <a:lnTo>
                    <a:pt x="1055242" y="1026596"/>
                  </a:lnTo>
                  <a:lnTo>
                    <a:pt x="1099080" y="1026831"/>
                  </a:lnTo>
                  <a:lnTo>
                    <a:pt x="1139698" y="1028623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23"/>
                  </a:moveTo>
                  <a:lnTo>
                    <a:pt x="1099080" y="1026831"/>
                  </a:lnTo>
                  <a:lnTo>
                    <a:pt x="1055242" y="1026596"/>
                  </a:lnTo>
                  <a:lnTo>
                    <a:pt x="1008442" y="1028317"/>
                  </a:lnTo>
                  <a:lnTo>
                    <a:pt x="958936" y="1032394"/>
                  </a:lnTo>
                  <a:lnTo>
                    <a:pt x="906983" y="1039226"/>
                  </a:lnTo>
                  <a:lnTo>
                    <a:pt x="852838" y="1049211"/>
                  </a:lnTo>
                  <a:lnTo>
                    <a:pt x="796759" y="1062748"/>
                  </a:lnTo>
                  <a:lnTo>
                    <a:pt x="728502" y="1083797"/>
                  </a:lnTo>
                  <a:lnTo>
                    <a:pt x="667016" y="1107312"/>
                  </a:lnTo>
                  <a:lnTo>
                    <a:pt x="629960" y="1074367"/>
                  </a:lnTo>
                  <a:lnTo>
                    <a:pt x="592903" y="1041422"/>
                  </a:lnTo>
                  <a:lnTo>
                    <a:pt x="555847" y="1008477"/>
                  </a:lnTo>
                  <a:lnTo>
                    <a:pt x="518790" y="975532"/>
                  </a:lnTo>
                  <a:lnTo>
                    <a:pt x="481734" y="942588"/>
                  </a:lnTo>
                  <a:lnTo>
                    <a:pt x="444677" y="909644"/>
                  </a:lnTo>
                  <a:lnTo>
                    <a:pt x="407621" y="876700"/>
                  </a:lnTo>
                  <a:lnTo>
                    <a:pt x="370564" y="843756"/>
                  </a:lnTo>
                  <a:lnTo>
                    <a:pt x="333508" y="810812"/>
                  </a:lnTo>
                  <a:lnTo>
                    <a:pt x="296451" y="777868"/>
                  </a:lnTo>
                  <a:lnTo>
                    <a:pt x="259395" y="744924"/>
                  </a:lnTo>
                  <a:lnTo>
                    <a:pt x="222338" y="711980"/>
                  </a:lnTo>
                  <a:lnTo>
                    <a:pt x="185282" y="679036"/>
                  </a:lnTo>
                  <a:lnTo>
                    <a:pt x="148225" y="646092"/>
                  </a:lnTo>
                  <a:lnTo>
                    <a:pt x="111169" y="613147"/>
                  </a:lnTo>
                  <a:lnTo>
                    <a:pt x="74112" y="580202"/>
                  </a:lnTo>
                  <a:lnTo>
                    <a:pt x="37056" y="547257"/>
                  </a:lnTo>
                  <a:lnTo>
                    <a:pt x="0" y="514311"/>
                  </a:lnTo>
                  <a:lnTo>
                    <a:pt x="23610" y="488711"/>
                  </a:lnTo>
                  <a:lnTo>
                    <a:pt x="50164" y="461240"/>
                  </a:lnTo>
                  <a:lnTo>
                    <a:pt x="79697" y="432207"/>
                  </a:lnTo>
                  <a:lnTo>
                    <a:pt x="112249" y="401920"/>
                  </a:lnTo>
                  <a:lnTo>
                    <a:pt x="147855" y="370688"/>
                  </a:lnTo>
                  <a:lnTo>
                    <a:pt x="186555" y="338820"/>
                  </a:lnTo>
                  <a:lnTo>
                    <a:pt x="228384" y="306624"/>
                  </a:lnTo>
                  <a:lnTo>
                    <a:pt x="273382" y="274409"/>
                  </a:lnTo>
                  <a:lnTo>
                    <a:pt x="321584" y="242485"/>
                  </a:lnTo>
                  <a:lnTo>
                    <a:pt x="373030" y="211158"/>
                  </a:lnTo>
                  <a:lnTo>
                    <a:pt x="427756" y="180739"/>
                  </a:lnTo>
                  <a:lnTo>
                    <a:pt x="485800" y="151536"/>
                  </a:lnTo>
                  <a:lnTo>
                    <a:pt x="547784" y="123612"/>
                  </a:lnTo>
                  <a:lnTo>
                    <a:pt x="608651" y="99292"/>
                  </a:lnTo>
                  <a:lnTo>
                    <a:pt x="668174" y="78331"/>
                  </a:lnTo>
                  <a:lnTo>
                    <a:pt x="726129" y="60487"/>
                  </a:lnTo>
                  <a:lnTo>
                    <a:pt x="782286" y="45515"/>
                  </a:lnTo>
                  <a:lnTo>
                    <a:pt x="836422" y="33174"/>
                  </a:lnTo>
                  <a:lnTo>
                    <a:pt x="888307" y="23220"/>
                  </a:lnTo>
                  <a:lnTo>
                    <a:pt x="937717" y="15410"/>
                  </a:lnTo>
                  <a:lnTo>
                    <a:pt x="984424" y="9499"/>
                  </a:lnTo>
                  <a:lnTo>
                    <a:pt x="1028203" y="5247"/>
                  </a:lnTo>
                  <a:lnTo>
                    <a:pt x="1068825" y="2408"/>
                  </a:lnTo>
                  <a:lnTo>
                    <a:pt x="1139698" y="0"/>
                  </a:lnTo>
                  <a:lnTo>
                    <a:pt x="113969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/>
          <p:nvPr/>
        </p:nvSpPr>
        <p:spPr>
          <a:xfrm>
            <a:off x="986713" y="509599"/>
            <a:ext cx="614680" cy="725805"/>
          </a:xfrm>
          <a:custGeom>
            <a:avLst/>
            <a:gdLst/>
            <a:ahLst/>
            <a:cxnLst/>
            <a:rect l="l" t="t" r="r" b="b"/>
            <a:pathLst>
              <a:path w="614680" h="725805">
                <a:moveTo>
                  <a:pt x="142074" y="654583"/>
                </a:moveTo>
                <a:lnTo>
                  <a:pt x="60185" y="584784"/>
                </a:lnTo>
                <a:lnTo>
                  <a:pt x="43472" y="604380"/>
                </a:lnTo>
                <a:lnTo>
                  <a:pt x="89242" y="643394"/>
                </a:lnTo>
                <a:lnTo>
                  <a:pt x="14274" y="638632"/>
                </a:lnTo>
                <a:lnTo>
                  <a:pt x="0" y="655370"/>
                </a:lnTo>
                <a:lnTo>
                  <a:pt x="81889" y="725182"/>
                </a:lnTo>
                <a:lnTo>
                  <a:pt x="98679" y="705485"/>
                </a:lnTo>
                <a:lnTo>
                  <a:pt x="53009" y="666559"/>
                </a:lnTo>
                <a:lnTo>
                  <a:pt x="127889" y="671233"/>
                </a:lnTo>
                <a:lnTo>
                  <a:pt x="142074" y="654583"/>
                </a:lnTo>
                <a:close/>
              </a:path>
              <a:path w="614680" h="725805">
                <a:moveTo>
                  <a:pt x="213982" y="561467"/>
                </a:moveTo>
                <a:lnTo>
                  <a:pt x="194843" y="520141"/>
                </a:lnTo>
                <a:lnTo>
                  <a:pt x="148767" y="480860"/>
                </a:lnTo>
                <a:lnTo>
                  <a:pt x="132067" y="500456"/>
                </a:lnTo>
                <a:lnTo>
                  <a:pt x="182841" y="543737"/>
                </a:lnTo>
                <a:lnTo>
                  <a:pt x="186245" y="548957"/>
                </a:lnTo>
                <a:lnTo>
                  <a:pt x="187960" y="559714"/>
                </a:lnTo>
                <a:lnTo>
                  <a:pt x="186207" y="564959"/>
                </a:lnTo>
                <a:lnTo>
                  <a:pt x="177469" y="575208"/>
                </a:lnTo>
                <a:lnTo>
                  <a:pt x="172593" y="577735"/>
                </a:lnTo>
                <a:lnTo>
                  <a:pt x="161823" y="577608"/>
                </a:lnTo>
                <a:lnTo>
                  <a:pt x="156159" y="575043"/>
                </a:lnTo>
                <a:lnTo>
                  <a:pt x="105371" y="531761"/>
                </a:lnTo>
                <a:lnTo>
                  <a:pt x="88595" y="551446"/>
                </a:lnTo>
                <a:lnTo>
                  <a:pt x="134670" y="590727"/>
                </a:lnTo>
                <a:lnTo>
                  <a:pt x="169494" y="604443"/>
                </a:lnTo>
                <a:lnTo>
                  <a:pt x="178409" y="603250"/>
                </a:lnTo>
                <a:lnTo>
                  <a:pt x="208153" y="578929"/>
                </a:lnTo>
                <a:lnTo>
                  <a:pt x="212102" y="570306"/>
                </a:lnTo>
                <a:lnTo>
                  <a:pt x="213982" y="561467"/>
                </a:lnTo>
                <a:close/>
              </a:path>
              <a:path w="614680" h="725805">
                <a:moveTo>
                  <a:pt x="316814" y="449592"/>
                </a:moveTo>
                <a:lnTo>
                  <a:pt x="277863" y="445109"/>
                </a:lnTo>
                <a:lnTo>
                  <a:pt x="279654" y="438035"/>
                </a:lnTo>
                <a:lnTo>
                  <a:pt x="279222" y="431152"/>
                </a:lnTo>
                <a:lnTo>
                  <a:pt x="274637" y="419696"/>
                </a:lnTo>
                <a:lnTo>
                  <a:pt x="273850" y="417728"/>
                </a:lnTo>
                <a:lnTo>
                  <a:pt x="269544" y="411848"/>
                </a:lnTo>
                <a:lnTo>
                  <a:pt x="263588" y="406768"/>
                </a:lnTo>
                <a:lnTo>
                  <a:pt x="256971" y="401916"/>
                </a:lnTo>
                <a:lnTo>
                  <a:pt x="253619" y="400227"/>
                </a:lnTo>
                <a:lnTo>
                  <a:pt x="253619" y="438734"/>
                </a:lnTo>
                <a:lnTo>
                  <a:pt x="252323" y="442328"/>
                </a:lnTo>
                <a:lnTo>
                  <a:pt x="234823" y="462838"/>
                </a:lnTo>
                <a:lnTo>
                  <a:pt x="212991" y="444220"/>
                </a:lnTo>
                <a:lnTo>
                  <a:pt x="233502" y="420166"/>
                </a:lnTo>
                <a:lnTo>
                  <a:pt x="240271" y="419696"/>
                </a:lnTo>
                <a:lnTo>
                  <a:pt x="250748" y="428637"/>
                </a:lnTo>
                <a:lnTo>
                  <a:pt x="252590" y="431736"/>
                </a:lnTo>
                <a:lnTo>
                  <a:pt x="253619" y="438734"/>
                </a:lnTo>
                <a:lnTo>
                  <a:pt x="253619" y="400227"/>
                </a:lnTo>
                <a:lnTo>
                  <a:pt x="250151" y="398475"/>
                </a:lnTo>
                <a:lnTo>
                  <a:pt x="243116" y="396443"/>
                </a:lnTo>
                <a:lnTo>
                  <a:pt x="235877" y="395808"/>
                </a:lnTo>
                <a:lnTo>
                  <a:pt x="228688" y="396748"/>
                </a:lnTo>
                <a:lnTo>
                  <a:pt x="221843" y="399427"/>
                </a:lnTo>
                <a:lnTo>
                  <a:pt x="215341" y="403847"/>
                </a:lnTo>
                <a:lnTo>
                  <a:pt x="209169" y="410019"/>
                </a:lnTo>
                <a:lnTo>
                  <a:pt x="177190" y="447522"/>
                </a:lnTo>
                <a:lnTo>
                  <a:pt x="259080" y="517334"/>
                </a:lnTo>
                <a:lnTo>
                  <a:pt x="275780" y="497738"/>
                </a:lnTo>
                <a:lnTo>
                  <a:pt x="253834" y="479044"/>
                </a:lnTo>
                <a:lnTo>
                  <a:pt x="262394" y="468998"/>
                </a:lnTo>
                <a:lnTo>
                  <a:pt x="296760" y="473125"/>
                </a:lnTo>
                <a:lnTo>
                  <a:pt x="300278" y="468998"/>
                </a:lnTo>
                <a:lnTo>
                  <a:pt x="305523" y="462838"/>
                </a:lnTo>
                <a:lnTo>
                  <a:pt x="316814" y="449592"/>
                </a:lnTo>
                <a:close/>
              </a:path>
              <a:path w="614680" h="725805">
                <a:moveTo>
                  <a:pt x="381838" y="363639"/>
                </a:moveTo>
                <a:lnTo>
                  <a:pt x="357492" y="333057"/>
                </a:lnTo>
                <a:lnTo>
                  <a:pt x="352539" y="332346"/>
                </a:lnTo>
                <a:lnTo>
                  <a:pt x="349732" y="332422"/>
                </a:lnTo>
                <a:lnTo>
                  <a:pt x="311861" y="347510"/>
                </a:lnTo>
                <a:lnTo>
                  <a:pt x="307568" y="349631"/>
                </a:lnTo>
                <a:lnTo>
                  <a:pt x="302374" y="351320"/>
                </a:lnTo>
                <a:lnTo>
                  <a:pt x="300316" y="351091"/>
                </a:lnTo>
                <a:lnTo>
                  <a:pt x="297230" y="348462"/>
                </a:lnTo>
                <a:lnTo>
                  <a:pt x="296595" y="346557"/>
                </a:lnTo>
                <a:lnTo>
                  <a:pt x="297103" y="341553"/>
                </a:lnTo>
                <a:lnTo>
                  <a:pt x="298551" y="338759"/>
                </a:lnTo>
                <a:lnTo>
                  <a:pt x="304368" y="331939"/>
                </a:lnTo>
                <a:lnTo>
                  <a:pt x="307746" y="329793"/>
                </a:lnTo>
                <a:lnTo>
                  <a:pt x="314833" y="328701"/>
                </a:lnTo>
                <a:lnTo>
                  <a:pt x="317728" y="329387"/>
                </a:lnTo>
                <a:lnTo>
                  <a:pt x="320700" y="331927"/>
                </a:lnTo>
                <a:lnTo>
                  <a:pt x="337070" y="312724"/>
                </a:lnTo>
                <a:lnTo>
                  <a:pt x="335915" y="311734"/>
                </a:lnTo>
                <a:lnTo>
                  <a:pt x="329742" y="307441"/>
                </a:lnTo>
                <a:lnTo>
                  <a:pt x="323227" y="304749"/>
                </a:lnTo>
                <a:lnTo>
                  <a:pt x="316357" y="303682"/>
                </a:lnTo>
                <a:lnTo>
                  <a:pt x="309143" y="304215"/>
                </a:lnTo>
                <a:lnTo>
                  <a:pt x="277710" y="327291"/>
                </a:lnTo>
                <a:lnTo>
                  <a:pt x="271145" y="348157"/>
                </a:lnTo>
                <a:lnTo>
                  <a:pt x="271767" y="355015"/>
                </a:lnTo>
                <a:lnTo>
                  <a:pt x="300316" y="379539"/>
                </a:lnTo>
                <a:lnTo>
                  <a:pt x="306793" y="379171"/>
                </a:lnTo>
                <a:lnTo>
                  <a:pt x="310451" y="378358"/>
                </a:lnTo>
                <a:lnTo>
                  <a:pt x="321945" y="374040"/>
                </a:lnTo>
                <a:lnTo>
                  <a:pt x="339966" y="364109"/>
                </a:lnTo>
                <a:lnTo>
                  <a:pt x="344373" y="361988"/>
                </a:lnTo>
                <a:lnTo>
                  <a:pt x="350189" y="360260"/>
                </a:lnTo>
                <a:lnTo>
                  <a:pt x="352488" y="360553"/>
                </a:lnTo>
                <a:lnTo>
                  <a:pt x="355561" y="363169"/>
                </a:lnTo>
                <a:lnTo>
                  <a:pt x="356095" y="364959"/>
                </a:lnTo>
                <a:lnTo>
                  <a:pt x="355422" y="369709"/>
                </a:lnTo>
                <a:lnTo>
                  <a:pt x="353796" y="372618"/>
                </a:lnTo>
                <a:lnTo>
                  <a:pt x="347383" y="380161"/>
                </a:lnTo>
                <a:lnTo>
                  <a:pt x="343852" y="382689"/>
                </a:lnTo>
                <a:lnTo>
                  <a:pt x="336842" y="384530"/>
                </a:lnTo>
                <a:lnTo>
                  <a:pt x="334187" y="384213"/>
                </a:lnTo>
                <a:lnTo>
                  <a:pt x="331838" y="382219"/>
                </a:lnTo>
                <a:lnTo>
                  <a:pt x="315468" y="401421"/>
                </a:lnTo>
                <a:lnTo>
                  <a:pt x="322478" y="406387"/>
                </a:lnTo>
                <a:lnTo>
                  <a:pt x="328879" y="408876"/>
                </a:lnTo>
                <a:lnTo>
                  <a:pt x="335622" y="409689"/>
                </a:lnTo>
                <a:lnTo>
                  <a:pt x="342709" y="408813"/>
                </a:lnTo>
                <a:lnTo>
                  <a:pt x="374510" y="384302"/>
                </a:lnTo>
                <a:lnTo>
                  <a:pt x="380733" y="370560"/>
                </a:lnTo>
                <a:lnTo>
                  <a:pt x="381838" y="363639"/>
                </a:lnTo>
                <a:close/>
              </a:path>
              <a:path w="614680" h="725805">
                <a:moveTo>
                  <a:pt x="470852" y="268897"/>
                </a:moveTo>
                <a:lnTo>
                  <a:pt x="450596" y="251625"/>
                </a:lnTo>
                <a:lnTo>
                  <a:pt x="417118" y="290906"/>
                </a:lnTo>
                <a:lnTo>
                  <a:pt x="406603" y="281952"/>
                </a:lnTo>
                <a:lnTo>
                  <a:pt x="434136" y="249656"/>
                </a:lnTo>
                <a:lnTo>
                  <a:pt x="415137" y="233464"/>
                </a:lnTo>
                <a:lnTo>
                  <a:pt x="387604" y="265760"/>
                </a:lnTo>
                <a:lnTo>
                  <a:pt x="375843" y="255739"/>
                </a:lnTo>
                <a:lnTo>
                  <a:pt x="409333" y="216446"/>
                </a:lnTo>
                <a:lnTo>
                  <a:pt x="388962" y="199085"/>
                </a:lnTo>
                <a:lnTo>
                  <a:pt x="338696" y="258064"/>
                </a:lnTo>
                <a:lnTo>
                  <a:pt x="420585" y="327875"/>
                </a:lnTo>
                <a:lnTo>
                  <a:pt x="470852" y="268897"/>
                </a:lnTo>
                <a:close/>
              </a:path>
              <a:path w="614680" h="725805">
                <a:moveTo>
                  <a:pt x="556006" y="168998"/>
                </a:moveTo>
                <a:lnTo>
                  <a:pt x="517055" y="164515"/>
                </a:lnTo>
                <a:lnTo>
                  <a:pt x="518845" y="157441"/>
                </a:lnTo>
                <a:lnTo>
                  <a:pt x="518414" y="150558"/>
                </a:lnTo>
                <a:lnTo>
                  <a:pt x="513829" y="139103"/>
                </a:lnTo>
                <a:lnTo>
                  <a:pt x="513041" y="137134"/>
                </a:lnTo>
                <a:lnTo>
                  <a:pt x="508736" y="131254"/>
                </a:lnTo>
                <a:lnTo>
                  <a:pt x="502793" y="126174"/>
                </a:lnTo>
                <a:lnTo>
                  <a:pt x="496176" y="121323"/>
                </a:lnTo>
                <a:lnTo>
                  <a:pt x="492810" y="119634"/>
                </a:lnTo>
                <a:lnTo>
                  <a:pt x="492810" y="158140"/>
                </a:lnTo>
                <a:lnTo>
                  <a:pt x="491515" y="161734"/>
                </a:lnTo>
                <a:lnTo>
                  <a:pt x="474014" y="182245"/>
                </a:lnTo>
                <a:lnTo>
                  <a:pt x="452183" y="163626"/>
                </a:lnTo>
                <a:lnTo>
                  <a:pt x="472694" y="139573"/>
                </a:lnTo>
                <a:lnTo>
                  <a:pt x="479463" y="139103"/>
                </a:lnTo>
                <a:lnTo>
                  <a:pt x="489940" y="148043"/>
                </a:lnTo>
                <a:lnTo>
                  <a:pt x="491782" y="151142"/>
                </a:lnTo>
                <a:lnTo>
                  <a:pt x="492810" y="158140"/>
                </a:lnTo>
                <a:lnTo>
                  <a:pt x="492810" y="119634"/>
                </a:lnTo>
                <a:lnTo>
                  <a:pt x="489343" y="117881"/>
                </a:lnTo>
                <a:lnTo>
                  <a:pt x="482307" y="115849"/>
                </a:lnTo>
                <a:lnTo>
                  <a:pt x="475068" y="115214"/>
                </a:lnTo>
                <a:lnTo>
                  <a:pt x="467880" y="116154"/>
                </a:lnTo>
                <a:lnTo>
                  <a:pt x="461035" y="118833"/>
                </a:lnTo>
                <a:lnTo>
                  <a:pt x="454533" y="123253"/>
                </a:lnTo>
                <a:lnTo>
                  <a:pt x="448348" y="129425"/>
                </a:lnTo>
                <a:lnTo>
                  <a:pt x="416382" y="166928"/>
                </a:lnTo>
                <a:lnTo>
                  <a:pt x="498271" y="236740"/>
                </a:lnTo>
                <a:lnTo>
                  <a:pt x="514972" y="217144"/>
                </a:lnTo>
                <a:lnTo>
                  <a:pt x="493026" y="198450"/>
                </a:lnTo>
                <a:lnTo>
                  <a:pt x="501586" y="188404"/>
                </a:lnTo>
                <a:lnTo>
                  <a:pt x="535952" y="192532"/>
                </a:lnTo>
                <a:lnTo>
                  <a:pt x="539470" y="188404"/>
                </a:lnTo>
                <a:lnTo>
                  <a:pt x="544715" y="182245"/>
                </a:lnTo>
                <a:lnTo>
                  <a:pt x="556006" y="168998"/>
                </a:lnTo>
                <a:close/>
              </a:path>
              <a:path w="614680" h="725805">
                <a:moveTo>
                  <a:pt x="614654" y="100228"/>
                </a:moveTo>
                <a:lnTo>
                  <a:pt x="584619" y="74625"/>
                </a:lnTo>
                <a:lnTo>
                  <a:pt x="558698" y="0"/>
                </a:lnTo>
                <a:lnTo>
                  <a:pt x="538899" y="23228"/>
                </a:lnTo>
                <a:lnTo>
                  <a:pt x="554075" y="65595"/>
                </a:lnTo>
                <a:lnTo>
                  <a:pt x="509930" y="57200"/>
                </a:lnTo>
                <a:lnTo>
                  <a:pt x="490207" y="80340"/>
                </a:lnTo>
                <a:lnTo>
                  <a:pt x="567918" y="94221"/>
                </a:lnTo>
                <a:lnTo>
                  <a:pt x="597954" y="119824"/>
                </a:lnTo>
                <a:lnTo>
                  <a:pt x="614654" y="100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891038" y="364781"/>
            <a:ext cx="651510" cy="948055"/>
          </a:xfrm>
          <a:custGeom>
            <a:avLst/>
            <a:gdLst/>
            <a:ahLst/>
            <a:cxnLst/>
            <a:rect l="l" t="t" r="r" b="b"/>
            <a:pathLst>
              <a:path w="651510" h="948055">
                <a:moveTo>
                  <a:pt x="136817" y="872591"/>
                </a:moveTo>
                <a:lnTo>
                  <a:pt x="98107" y="874039"/>
                </a:lnTo>
                <a:lnTo>
                  <a:pt x="98945" y="866813"/>
                </a:lnTo>
                <a:lnTo>
                  <a:pt x="97599" y="860107"/>
                </a:lnTo>
                <a:lnTo>
                  <a:pt x="73571" y="835571"/>
                </a:lnTo>
                <a:lnTo>
                  <a:pt x="73571" y="871423"/>
                </a:lnTo>
                <a:lnTo>
                  <a:pt x="72758" y="875144"/>
                </a:lnTo>
                <a:lnTo>
                  <a:pt x="58394" y="897940"/>
                </a:lnTo>
                <a:lnTo>
                  <a:pt x="34569" y="882929"/>
                </a:lnTo>
                <a:lnTo>
                  <a:pt x="51422" y="856183"/>
                </a:lnTo>
                <a:lnTo>
                  <a:pt x="57975" y="854710"/>
                </a:lnTo>
                <a:lnTo>
                  <a:pt x="69430" y="861923"/>
                </a:lnTo>
                <a:lnTo>
                  <a:pt x="71628" y="864692"/>
                </a:lnTo>
                <a:lnTo>
                  <a:pt x="73571" y="871423"/>
                </a:lnTo>
                <a:lnTo>
                  <a:pt x="73571" y="835571"/>
                </a:lnTo>
                <a:lnTo>
                  <a:pt x="71970" y="834707"/>
                </a:lnTo>
                <a:lnTo>
                  <a:pt x="64833" y="832358"/>
                </a:lnTo>
                <a:lnTo>
                  <a:pt x="57683" y="831405"/>
                </a:lnTo>
                <a:lnTo>
                  <a:pt x="50520" y="831875"/>
                </a:lnTo>
                <a:lnTo>
                  <a:pt x="0" y="891565"/>
                </a:lnTo>
                <a:lnTo>
                  <a:pt x="89331" y="947889"/>
                </a:lnTo>
                <a:lnTo>
                  <a:pt x="103060" y="926096"/>
                </a:lnTo>
                <a:lnTo>
                  <a:pt x="79133" y="911021"/>
                </a:lnTo>
                <a:lnTo>
                  <a:pt x="86169" y="899845"/>
                </a:lnTo>
                <a:lnTo>
                  <a:pt x="120319" y="898740"/>
                </a:lnTo>
                <a:lnTo>
                  <a:pt x="120827" y="897940"/>
                </a:lnTo>
                <a:lnTo>
                  <a:pt x="135902" y="874039"/>
                </a:lnTo>
                <a:lnTo>
                  <a:pt x="136817" y="872591"/>
                </a:lnTo>
                <a:close/>
              </a:path>
              <a:path w="651510" h="948055">
                <a:moveTo>
                  <a:pt x="199364" y="773353"/>
                </a:moveTo>
                <a:lnTo>
                  <a:pt x="177241" y="759421"/>
                </a:lnTo>
                <a:lnTo>
                  <a:pt x="149733" y="803097"/>
                </a:lnTo>
                <a:lnTo>
                  <a:pt x="138264" y="795870"/>
                </a:lnTo>
                <a:lnTo>
                  <a:pt x="160883" y="759968"/>
                </a:lnTo>
                <a:lnTo>
                  <a:pt x="140169" y="746899"/>
                </a:lnTo>
                <a:lnTo>
                  <a:pt x="117538" y="782802"/>
                </a:lnTo>
                <a:lnTo>
                  <a:pt x="104698" y="774712"/>
                </a:lnTo>
                <a:lnTo>
                  <a:pt x="132232" y="731050"/>
                </a:lnTo>
                <a:lnTo>
                  <a:pt x="110020" y="717042"/>
                </a:lnTo>
                <a:lnTo>
                  <a:pt x="68694" y="782599"/>
                </a:lnTo>
                <a:lnTo>
                  <a:pt x="158026" y="838911"/>
                </a:lnTo>
                <a:lnTo>
                  <a:pt x="199364" y="773353"/>
                </a:lnTo>
                <a:close/>
              </a:path>
              <a:path w="651510" h="948055">
                <a:moveTo>
                  <a:pt x="256667" y="670610"/>
                </a:moveTo>
                <a:lnTo>
                  <a:pt x="256095" y="663092"/>
                </a:lnTo>
                <a:lnTo>
                  <a:pt x="254546" y="655866"/>
                </a:lnTo>
                <a:lnTo>
                  <a:pt x="252018" y="648931"/>
                </a:lnTo>
                <a:lnTo>
                  <a:pt x="248513" y="642302"/>
                </a:lnTo>
                <a:lnTo>
                  <a:pt x="226733" y="656551"/>
                </a:lnTo>
                <a:lnTo>
                  <a:pt x="229387" y="660971"/>
                </a:lnTo>
                <a:lnTo>
                  <a:pt x="230708" y="665721"/>
                </a:lnTo>
                <a:lnTo>
                  <a:pt x="201510" y="698512"/>
                </a:lnTo>
                <a:lnTo>
                  <a:pt x="194348" y="697166"/>
                </a:lnTo>
                <a:lnTo>
                  <a:pt x="180911" y="688695"/>
                </a:lnTo>
                <a:lnTo>
                  <a:pt x="176606" y="682815"/>
                </a:lnTo>
                <a:lnTo>
                  <a:pt x="172847" y="667804"/>
                </a:lnTo>
                <a:lnTo>
                  <a:pt x="173926" y="660844"/>
                </a:lnTo>
                <a:lnTo>
                  <a:pt x="180733" y="650036"/>
                </a:lnTo>
                <a:lnTo>
                  <a:pt x="184442" y="646760"/>
                </a:lnTo>
                <a:lnTo>
                  <a:pt x="193687" y="642404"/>
                </a:lnTo>
                <a:lnTo>
                  <a:pt x="198526" y="641527"/>
                </a:lnTo>
                <a:lnTo>
                  <a:pt x="203593" y="641972"/>
                </a:lnTo>
                <a:lnTo>
                  <a:pt x="206756" y="616127"/>
                </a:lnTo>
                <a:lnTo>
                  <a:pt x="165468" y="629119"/>
                </a:lnTo>
                <a:lnTo>
                  <a:pt x="147866" y="670204"/>
                </a:lnTo>
                <a:lnTo>
                  <a:pt x="149402" y="680986"/>
                </a:lnTo>
                <a:lnTo>
                  <a:pt x="173685" y="715035"/>
                </a:lnTo>
                <a:lnTo>
                  <a:pt x="204050" y="723620"/>
                </a:lnTo>
                <a:lnTo>
                  <a:pt x="214909" y="722274"/>
                </a:lnTo>
                <a:lnTo>
                  <a:pt x="248640" y="698969"/>
                </a:lnTo>
                <a:lnTo>
                  <a:pt x="256235" y="678129"/>
                </a:lnTo>
                <a:lnTo>
                  <a:pt x="256667" y="670610"/>
                </a:lnTo>
                <a:close/>
              </a:path>
              <a:path w="651510" h="948055">
                <a:moveTo>
                  <a:pt x="334454" y="559041"/>
                </a:moveTo>
                <a:lnTo>
                  <a:pt x="312343" y="545096"/>
                </a:lnTo>
                <a:lnTo>
                  <a:pt x="284822" y="588772"/>
                </a:lnTo>
                <a:lnTo>
                  <a:pt x="273367" y="581545"/>
                </a:lnTo>
                <a:lnTo>
                  <a:pt x="295986" y="545642"/>
                </a:lnTo>
                <a:lnTo>
                  <a:pt x="275259" y="532574"/>
                </a:lnTo>
                <a:lnTo>
                  <a:pt x="252628" y="568477"/>
                </a:lnTo>
                <a:lnTo>
                  <a:pt x="239801" y="560387"/>
                </a:lnTo>
                <a:lnTo>
                  <a:pt x="267322" y="516724"/>
                </a:lnTo>
                <a:lnTo>
                  <a:pt x="245110" y="502716"/>
                </a:lnTo>
                <a:lnTo>
                  <a:pt x="203784" y="568274"/>
                </a:lnTo>
                <a:lnTo>
                  <a:pt x="293128" y="624598"/>
                </a:lnTo>
                <a:lnTo>
                  <a:pt x="334454" y="559041"/>
                </a:lnTo>
                <a:close/>
              </a:path>
              <a:path w="651510" h="948055">
                <a:moveTo>
                  <a:pt x="370776" y="501396"/>
                </a:moveTo>
                <a:lnTo>
                  <a:pt x="350520" y="488619"/>
                </a:lnTo>
                <a:lnTo>
                  <a:pt x="358800" y="475475"/>
                </a:lnTo>
                <a:lnTo>
                  <a:pt x="360451" y="472859"/>
                </a:lnTo>
                <a:lnTo>
                  <a:pt x="364642" y="464845"/>
                </a:lnTo>
                <a:lnTo>
                  <a:pt x="366991" y="456996"/>
                </a:lnTo>
                <a:lnTo>
                  <a:pt x="367512" y="449300"/>
                </a:lnTo>
                <a:lnTo>
                  <a:pt x="366191" y="441769"/>
                </a:lnTo>
                <a:lnTo>
                  <a:pt x="341452" y="414642"/>
                </a:lnTo>
                <a:lnTo>
                  <a:pt x="341452" y="454863"/>
                </a:lnTo>
                <a:lnTo>
                  <a:pt x="338836" y="460908"/>
                </a:lnTo>
                <a:lnTo>
                  <a:pt x="329666" y="475475"/>
                </a:lnTo>
                <a:lnTo>
                  <a:pt x="302285" y="458216"/>
                </a:lnTo>
                <a:lnTo>
                  <a:pt x="314172" y="439356"/>
                </a:lnTo>
                <a:lnTo>
                  <a:pt x="317461" y="436994"/>
                </a:lnTo>
                <a:lnTo>
                  <a:pt x="325145" y="436130"/>
                </a:lnTo>
                <a:lnTo>
                  <a:pt x="329018" y="437146"/>
                </a:lnTo>
                <a:lnTo>
                  <a:pt x="332917" y="439597"/>
                </a:lnTo>
                <a:lnTo>
                  <a:pt x="338480" y="444207"/>
                </a:lnTo>
                <a:lnTo>
                  <a:pt x="341325" y="449300"/>
                </a:lnTo>
                <a:lnTo>
                  <a:pt x="341452" y="454863"/>
                </a:lnTo>
                <a:lnTo>
                  <a:pt x="341452" y="414642"/>
                </a:lnTo>
                <a:lnTo>
                  <a:pt x="339458" y="413588"/>
                </a:lnTo>
                <a:lnTo>
                  <a:pt x="332066" y="411200"/>
                </a:lnTo>
                <a:lnTo>
                  <a:pt x="324548" y="410260"/>
                </a:lnTo>
                <a:lnTo>
                  <a:pt x="316915" y="410768"/>
                </a:lnTo>
                <a:lnTo>
                  <a:pt x="267639" y="466966"/>
                </a:lnTo>
                <a:lnTo>
                  <a:pt x="356984" y="523290"/>
                </a:lnTo>
                <a:lnTo>
                  <a:pt x="370776" y="501396"/>
                </a:lnTo>
                <a:close/>
              </a:path>
              <a:path w="651510" h="948055">
                <a:moveTo>
                  <a:pt x="450227" y="375361"/>
                </a:moveTo>
                <a:lnTo>
                  <a:pt x="383120" y="333044"/>
                </a:lnTo>
                <a:lnTo>
                  <a:pt x="399884" y="306451"/>
                </a:lnTo>
                <a:lnTo>
                  <a:pt x="377659" y="292442"/>
                </a:lnTo>
                <a:lnTo>
                  <a:pt x="330327" y="367525"/>
                </a:lnTo>
                <a:lnTo>
                  <a:pt x="352539" y="381533"/>
                </a:lnTo>
                <a:lnTo>
                  <a:pt x="369316" y="354939"/>
                </a:lnTo>
                <a:lnTo>
                  <a:pt x="436435" y="397243"/>
                </a:lnTo>
                <a:lnTo>
                  <a:pt x="450227" y="375361"/>
                </a:lnTo>
                <a:close/>
              </a:path>
              <a:path w="651510" h="948055">
                <a:moveTo>
                  <a:pt x="501611" y="293852"/>
                </a:moveTo>
                <a:lnTo>
                  <a:pt x="412267" y="237540"/>
                </a:lnTo>
                <a:lnTo>
                  <a:pt x="398462" y="259435"/>
                </a:lnTo>
                <a:lnTo>
                  <a:pt x="487807" y="315747"/>
                </a:lnTo>
                <a:lnTo>
                  <a:pt x="501611" y="293852"/>
                </a:lnTo>
                <a:close/>
              </a:path>
              <a:path w="651510" h="948055">
                <a:moveTo>
                  <a:pt x="561581" y="185547"/>
                </a:moveTo>
                <a:lnTo>
                  <a:pt x="560019" y="174790"/>
                </a:lnTo>
                <a:lnTo>
                  <a:pt x="556526" y="164465"/>
                </a:lnTo>
                <a:lnTo>
                  <a:pt x="552399" y="157276"/>
                </a:lnTo>
                <a:lnTo>
                  <a:pt x="551307" y="155371"/>
                </a:lnTo>
                <a:lnTo>
                  <a:pt x="544334" y="147497"/>
                </a:lnTo>
                <a:lnTo>
                  <a:pt x="536638" y="141617"/>
                </a:lnTo>
                <a:lnTo>
                  <a:pt x="536638" y="187909"/>
                </a:lnTo>
                <a:lnTo>
                  <a:pt x="535508" y="194906"/>
                </a:lnTo>
                <a:lnTo>
                  <a:pt x="527329" y="207886"/>
                </a:lnTo>
                <a:lnTo>
                  <a:pt x="521500" y="211861"/>
                </a:lnTo>
                <a:lnTo>
                  <a:pt x="506336" y="214947"/>
                </a:lnTo>
                <a:lnTo>
                  <a:pt x="499173" y="213588"/>
                </a:lnTo>
                <a:lnTo>
                  <a:pt x="485736" y="205117"/>
                </a:lnTo>
                <a:lnTo>
                  <a:pt x="481431" y="199250"/>
                </a:lnTo>
                <a:lnTo>
                  <a:pt x="477685" y="184238"/>
                </a:lnTo>
                <a:lnTo>
                  <a:pt x="478751" y="177279"/>
                </a:lnTo>
                <a:lnTo>
                  <a:pt x="486943" y="164287"/>
                </a:lnTo>
                <a:lnTo>
                  <a:pt x="492760" y="160261"/>
                </a:lnTo>
                <a:lnTo>
                  <a:pt x="507758" y="157276"/>
                </a:lnTo>
                <a:lnTo>
                  <a:pt x="514908" y="158673"/>
                </a:lnTo>
                <a:lnTo>
                  <a:pt x="528510" y="167246"/>
                </a:lnTo>
                <a:lnTo>
                  <a:pt x="532853" y="173088"/>
                </a:lnTo>
                <a:lnTo>
                  <a:pt x="536638" y="187909"/>
                </a:lnTo>
                <a:lnTo>
                  <a:pt x="536638" y="141617"/>
                </a:lnTo>
                <a:lnTo>
                  <a:pt x="535635" y="140843"/>
                </a:lnTo>
                <a:lnTo>
                  <a:pt x="525894" y="135864"/>
                </a:lnTo>
                <a:lnTo>
                  <a:pt x="515797" y="132981"/>
                </a:lnTo>
                <a:lnTo>
                  <a:pt x="505333" y="132194"/>
                </a:lnTo>
                <a:lnTo>
                  <a:pt x="494512" y="133502"/>
                </a:lnTo>
                <a:lnTo>
                  <a:pt x="460692" y="156921"/>
                </a:lnTo>
                <a:lnTo>
                  <a:pt x="452678" y="186639"/>
                </a:lnTo>
                <a:lnTo>
                  <a:pt x="454215" y="197421"/>
                </a:lnTo>
                <a:lnTo>
                  <a:pt x="478523" y="231470"/>
                </a:lnTo>
                <a:lnTo>
                  <a:pt x="508876" y="240068"/>
                </a:lnTo>
                <a:lnTo>
                  <a:pt x="519722" y="238709"/>
                </a:lnTo>
                <a:lnTo>
                  <a:pt x="553478" y="215404"/>
                </a:lnTo>
                <a:lnTo>
                  <a:pt x="553707" y="214947"/>
                </a:lnTo>
                <a:lnTo>
                  <a:pt x="558304" y="205854"/>
                </a:lnTo>
                <a:lnTo>
                  <a:pt x="561009" y="195897"/>
                </a:lnTo>
                <a:lnTo>
                  <a:pt x="561581" y="185547"/>
                </a:lnTo>
                <a:close/>
              </a:path>
              <a:path w="651510" h="948055">
                <a:moveTo>
                  <a:pt x="651344" y="56324"/>
                </a:moveTo>
                <a:lnTo>
                  <a:pt x="562000" y="0"/>
                </a:lnTo>
                <a:lnTo>
                  <a:pt x="548271" y="21793"/>
                </a:lnTo>
                <a:lnTo>
                  <a:pt x="598208" y="53263"/>
                </a:lnTo>
                <a:lnTo>
                  <a:pt x="524268" y="59867"/>
                </a:lnTo>
                <a:lnTo>
                  <a:pt x="512533" y="78486"/>
                </a:lnTo>
                <a:lnTo>
                  <a:pt x="601878" y="134797"/>
                </a:lnTo>
                <a:lnTo>
                  <a:pt x="615670" y="112903"/>
                </a:lnTo>
                <a:lnTo>
                  <a:pt x="565861" y="81508"/>
                </a:lnTo>
                <a:lnTo>
                  <a:pt x="639686" y="74815"/>
                </a:lnTo>
                <a:lnTo>
                  <a:pt x="651344" y="56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20349" y="796060"/>
            <a:ext cx="185420" cy="485775"/>
          </a:xfrm>
          <a:custGeom>
            <a:avLst/>
            <a:gdLst/>
            <a:ahLst/>
            <a:cxnLst/>
            <a:rect l="l" t="t" r="r" b="b"/>
            <a:pathLst>
              <a:path w="185420" h="485775">
                <a:moveTo>
                  <a:pt x="107137" y="0"/>
                </a:moveTo>
                <a:lnTo>
                  <a:pt x="6261" y="31597"/>
                </a:lnTo>
                <a:lnTo>
                  <a:pt x="0" y="160134"/>
                </a:lnTo>
                <a:lnTo>
                  <a:pt x="62560" y="140271"/>
                </a:lnTo>
                <a:lnTo>
                  <a:pt x="46024" y="480148"/>
                </a:lnTo>
                <a:lnTo>
                  <a:pt x="161353" y="485749"/>
                </a:lnTo>
                <a:lnTo>
                  <a:pt x="184810" y="3784"/>
                </a:lnTo>
                <a:lnTo>
                  <a:pt x="1071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50672" y="2288641"/>
            <a:ext cx="273685" cy="407034"/>
          </a:xfrm>
          <a:custGeom>
            <a:avLst/>
            <a:gdLst/>
            <a:ahLst/>
            <a:cxnLst/>
            <a:rect l="l" t="t" r="r" b="b"/>
            <a:pathLst>
              <a:path w="273685" h="407035">
                <a:moveTo>
                  <a:pt x="142049" y="0"/>
                </a:moveTo>
                <a:lnTo>
                  <a:pt x="93345" y="8978"/>
                </a:lnTo>
                <a:lnTo>
                  <a:pt x="49428" y="34785"/>
                </a:lnTo>
                <a:lnTo>
                  <a:pt x="23651" y="66751"/>
                </a:lnTo>
                <a:lnTo>
                  <a:pt x="7870" y="110669"/>
                </a:lnTo>
                <a:lnTo>
                  <a:pt x="4813" y="144322"/>
                </a:lnTo>
                <a:lnTo>
                  <a:pt x="4813" y="156070"/>
                </a:lnTo>
                <a:lnTo>
                  <a:pt x="98386" y="156070"/>
                </a:lnTo>
                <a:lnTo>
                  <a:pt x="98386" y="144322"/>
                </a:lnTo>
                <a:lnTo>
                  <a:pt x="99120" y="134177"/>
                </a:lnTo>
                <a:lnTo>
                  <a:pt x="123636" y="102222"/>
                </a:lnTo>
                <a:lnTo>
                  <a:pt x="140614" y="99275"/>
                </a:lnTo>
                <a:lnTo>
                  <a:pt x="148563" y="99855"/>
                </a:lnTo>
                <a:lnTo>
                  <a:pt x="176606" y="133032"/>
                </a:lnTo>
                <a:lnTo>
                  <a:pt x="176037" y="140324"/>
                </a:lnTo>
                <a:lnTo>
                  <a:pt x="154171" y="176672"/>
                </a:lnTo>
                <a:lnTo>
                  <a:pt x="0" y="329526"/>
                </a:lnTo>
                <a:lnTo>
                  <a:pt x="0" y="406819"/>
                </a:lnTo>
                <a:lnTo>
                  <a:pt x="271145" y="406819"/>
                </a:lnTo>
                <a:lnTo>
                  <a:pt x="271145" y="304952"/>
                </a:lnTo>
                <a:lnTo>
                  <a:pt x="164592" y="304952"/>
                </a:lnTo>
                <a:lnTo>
                  <a:pt x="196291" y="274294"/>
                </a:lnTo>
                <a:lnTo>
                  <a:pt x="202044" y="268147"/>
                </a:lnTo>
                <a:lnTo>
                  <a:pt x="214522" y="255731"/>
                </a:lnTo>
                <a:lnTo>
                  <a:pt x="223151" y="246126"/>
                </a:lnTo>
                <a:lnTo>
                  <a:pt x="245199" y="218346"/>
                </a:lnTo>
                <a:lnTo>
                  <a:pt x="260951" y="190236"/>
                </a:lnTo>
                <a:lnTo>
                  <a:pt x="270405" y="161797"/>
                </a:lnTo>
                <a:lnTo>
                  <a:pt x="273558" y="133032"/>
                </a:lnTo>
                <a:lnTo>
                  <a:pt x="271156" y="104356"/>
                </a:lnTo>
                <a:lnTo>
                  <a:pt x="251955" y="56013"/>
                </a:lnTo>
                <a:lnTo>
                  <a:pt x="214944" y="20450"/>
                </a:lnTo>
                <a:lnTo>
                  <a:pt x="168386" y="2271"/>
                </a:lnTo>
                <a:lnTo>
                  <a:pt x="1420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839692" y="3794481"/>
            <a:ext cx="275590" cy="414655"/>
          </a:xfrm>
          <a:custGeom>
            <a:avLst/>
            <a:gdLst/>
            <a:ahLst/>
            <a:cxnLst/>
            <a:rect l="l" t="t" r="r" b="b"/>
            <a:pathLst>
              <a:path w="275589" h="414654">
                <a:moveTo>
                  <a:pt x="135343" y="0"/>
                </a:moveTo>
                <a:lnTo>
                  <a:pt x="87672" y="7796"/>
                </a:lnTo>
                <a:lnTo>
                  <a:pt x="46355" y="31165"/>
                </a:lnTo>
                <a:lnTo>
                  <a:pt x="17733" y="67768"/>
                </a:lnTo>
                <a:lnTo>
                  <a:pt x="8191" y="115125"/>
                </a:lnTo>
                <a:lnTo>
                  <a:pt x="8191" y="125336"/>
                </a:lnTo>
                <a:lnTo>
                  <a:pt x="98894" y="125336"/>
                </a:lnTo>
                <a:lnTo>
                  <a:pt x="98894" y="123304"/>
                </a:lnTo>
                <a:lnTo>
                  <a:pt x="99581" y="115727"/>
                </a:lnTo>
                <a:lnTo>
                  <a:pt x="134874" y="93611"/>
                </a:lnTo>
                <a:lnTo>
                  <a:pt x="142594" y="94184"/>
                </a:lnTo>
                <a:lnTo>
                  <a:pt x="169887" y="115951"/>
                </a:lnTo>
                <a:lnTo>
                  <a:pt x="169887" y="123825"/>
                </a:lnTo>
                <a:lnTo>
                  <a:pt x="164675" y="141060"/>
                </a:lnTo>
                <a:lnTo>
                  <a:pt x="149032" y="153371"/>
                </a:lnTo>
                <a:lnTo>
                  <a:pt x="122948" y="160758"/>
                </a:lnTo>
                <a:lnTo>
                  <a:pt x="86410" y="163220"/>
                </a:lnTo>
                <a:lnTo>
                  <a:pt x="86410" y="246113"/>
                </a:lnTo>
                <a:lnTo>
                  <a:pt x="125865" y="248446"/>
                </a:lnTo>
                <a:lnTo>
                  <a:pt x="154047" y="255446"/>
                </a:lnTo>
                <a:lnTo>
                  <a:pt x="170957" y="267110"/>
                </a:lnTo>
                <a:lnTo>
                  <a:pt x="176593" y="283438"/>
                </a:lnTo>
                <a:lnTo>
                  <a:pt x="173662" y="297553"/>
                </a:lnTo>
                <a:lnTo>
                  <a:pt x="164861" y="307628"/>
                </a:lnTo>
                <a:lnTo>
                  <a:pt x="150179" y="313670"/>
                </a:lnTo>
                <a:lnTo>
                  <a:pt x="129603" y="315683"/>
                </a:lnTo>
                <a:lnTo>
                  <a:pt x="111972" y="314148"/>
                </a:lnTo>
                <a:lnTo>
                  <a:pt x="93129" y="309541"/>
                </a:lnTo>
                <a:lnTo>
                  <a:pt x="73085" y="301866"/>
                </a:lnTo>
                <a:lnTo>
                  <a:pt x="51854" y="291122"/>
                </a:lnTo>
                <a:lnTo>
                  <a:pt x="0" y="375031"/>
                </a:lnTo>
                <a:lnTo>
                  <a:pt x="32977" y="392268"/>
                </a:lnTo>
                <a:lnTo>
                  <a:pt x="66128" y="404583"/>
                </a:lnTo>
                <a:lnTo>
                  <a:pt x="99451" y="411974"/>
                </a:lnTo>
                <a:lnTo>
                  <a:pt x="132943" y="414439"/>
                </a:lnTo>
                <a:lnTo>
                  <a:pt x="161777" y="412347"/>
                </a:lnTo>
                <a:lnTo>
                  <a:pt x="212426" y="395601"/>
                </a:lnTo>
                <a:lnTo>
                  <a:pt x="252280" y="362825"/>
                </a:lnTo>
                <a:lnTo>
                  <a:pt x="272918" y="318416"/>
                </a:lnTo>
                <a:lnTo>
                  <a:pt x="275501" y="292125"/>
                </a:lnTo>
                <a:lnTo>
                  <a:pt x="271962" y="264225"/>
                </a:lnTo>
                <a:lnTo>
                  <a:pt x="261345" y="239829"/>
                </a:lnTo>
                <a:lnTo>
                  <a:pt x="243648" y="218944"/>
                </a:lnTo>
                <a:lnTo>
                  <a:pt x="218871" y="201574"/>
                </a:lnTo>
                <a:lnTo>
                  <a:pt x="239031" y="183244"/>
                </a:lnTo>
                <a:lnTo>
                  <a:pt x="253430" y="162044"/>
                </a:lnTo>
                <a:lnTo>
                  <a:pt x="262068" y="137964"/>
                </a:lnTo>
                <a:lnTo>
                  <a:pt x="264947" y="110998"/>
                </a:lnTo>
                <a:lnTo>
                  <a:pt x="262510" y="87373"/>
                </a:lnTo>
                <a:lnTo>
                  <a:pt x="243050" y="47202"/>
                </a:lnTo>
                <a:lnTo>
                  <a:pt x="205802" y="17241"/>
                </a:lnTo>
                <a:lnTo>
                  <a:pt x="160446" y="1914"/>
                </a:lnTo>
                <a:lnTo>
                  <a:pt x="1353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193519" y="3821239"/>
            <a:ext cx="314325" cy="419100"/>
          </a:xfrm>
          <a:custGeom>
            <a:avLst/>
            <a:gdLst/>
            <a:ahLst/>
            <a:cxnLst/>
            <a:rect l="l" t="t" r="r" b="b"/>
            <a:pathLst>
              <a:path w="314325" h="419100">
                <a:moveTo>
                  <a:pt x="202806" y="0"/>
                </a:moveTo>
                <a:lnTo>
                  <a:pt x="17919" y="214972"/>
                </a:lnTo>
                <a:lnTo>
                  <a:pt x="0" y="292252"/>
                </a:lnTo>
                <a:lnTo>
                  <a:pt x="166433" y="330873"/>
                </a:lnTo>
                <a:lnTo>
                  <a:pt x="150939" y="397649"/>
                </a:lnTo>
                <a:lnTo>
                  <a:pt x="241147" y="418579"/>
                </a:lnTo>
                <a:lnTo>
                  <a:pt x="256628" y="351802"/>
                </a:lnTo>
                <a:lnTo>
                  <a:pt x="292138" y="360044"/>
                </a:lnTo>
                <a:lnTo>
                  <a:pt x="313778" y="266814"/>
                </a:lnTo>
                <a:lnTo>
                  <a:pt x="278269" y="258584"/>
                </a:lnTo>
                <a:lnTo>
                  <a:pt x="295274" y="185318"/>
                </a:lnTo>
                <a:lnTo>
                  <a:pt x="205066" y="164376"/>
                </a:lnTo>
                <a:lnTo>
                  <a:pt x="188061" y="237655"/>
                </a:lnTo>
                <a:lnTo>
                  <a:pt x="131927" y="224624"/>
                </a:lnTo>
                <a:lnTo>
                  <a:pt x="306577" y="24066"/>
                </a:lnTo>
                <a:lnTo>
                  <a:pt x="2028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object 105"/>
          <p:cNvGrpSpPr/>
          <p:nvPr/>
        </p:nvGrpSpPr>
        <p:grpSpPr>
          <a:xfrm>
            <a:off x="5339614" y="2009445"/>
            <a:ext cx="670560" cy="215265"/>
            <a:chOff x="5339614" y="2009445"/>
            <a:chExt cx="670560" cy="215265"/>
          </a:xfrm>
        </p:grpSpPr>
        <p:pic>
          <p:nvPicPr>
            <p:cNvPr id="106" name="object 10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9614" y="2058417"/>
              <a:ext cx="149529" cy="166268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9784" y="2046345"/>
              <a:ext cx="132486" cy="16875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9922" y="2031118"/>
              <a:ext cx="151917" cy="16644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0952" y="2009445"/>
              <a:ext cx="148805" cy="163657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9202333" y="3470683"/>
            <a:ext cx="622935" cy="300355"/>
            <a:chOff x="9202333" y="3470683"/>
            <a:chExt cx="622935" cy="300355"/>
          </a:xfrm>
        </p:grpSpPr>
        <p:pic>
          <p:nvPicPr>
            <p:cNvPr id="111" name="object 1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2333" y="3470683"/>
              <a:ext cx="439036" cy="261453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81270" y="3593975"/>
              <a:ext cx="143421" cy="176669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6140975" y="5002409"/>
            <a:ext cx="631190" cy="269875"/>
            <a:chOff x="6140975" y="5002409"/>
            <a:chExt cx="631190" cy="269875"/>
          </a:xfrm>
        </p:grpSpPr>
        <p:pic>
          <p:nvPicPr>
            <p:cNvPr id="114" name="object 1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40975" y="5002409"/>
              <a:ext cx="451384" cy="23950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32838" y="5100401"/>
              <a:ext cx="139195" cy="171856"/>
            </a:xfrm>
            <a:prstGeom prst="rect">
              <a:avLst/>
            </a:prstGeom>
          </p:spPr>
        </p:pic>
      </p:grpSp>
      <p:sp>
        <p:nvSpPr>
          <p:cNvPr id="116" name="object 116"/>
          <p:cNvSpPr/>
          <p:nvPr/>
        </p:nvSpPr>
        <p:spPr>
          <a:xfrm>
            <a:off x="6282814" y="5369085"/>
            <a:ext cx="290830" cy="407034"/>
          </a:xfrm>
          <a:custGeom>
            <a:avLst/>
            <a:gdLst/>
            <a:ahLst/>
            <a:cxnLst/>
            <a:rect l="l" t="t" r="r" b="b"/>
            <a:pathLst>
              <a:path w="290829" h="407035">
                <a:moveTo>
                  <a:pt x="264439" y="0"/>
                </a:moveTo>
                <a:lnTo>
                  <a:pt x="53746" y="0"/>
                </a:lnTo>
                <a:lnTo>
                  <a:pt x="17767" y="213410"/>
                </a:lnTo>
                <a:lnTo>
                  <a:pt x="98894" y="253288"/>
                </a:lnTo>
                <a:lnTo>
                  <a:pt x="112830" y="240325"/>
                </a:lnTo>
                <a:lnTo>
                  <a:pt x="126830" y="231062"/>
                </a:lnTo>
                <a:lnTo>
                  <a:pt x="140898" y="225501"/>
                </a:lnTo>
                <a:lnTo>
                  <a:pt x="155041" y="223646"/>
                </a:lnTo>
                <a:lnTo>
                  <a:pt x="164210" y="224426"/>
                </a:lnTo>
                <a:lnTo>
                  <a:pt x="192354" y="256844"/>
                </a:lnTo>
                <a:lnTo>
                  <a:pt x="192925" y="264566"/>
                </a:lnTo>
                <a:lnTo>
                  <a:pt x="192119" y="273368"/>
                </a:lnTo>
                <a:lnTo>
                  <a:pt x="164739" y="304026"/>
                </a:lnTo>
                <a:lnTo>
                  <a:pt x="144970" y="307035"/>
                </a:lnTo>
                <a:lnTo>
                  <a:pt x="127505" y="304633"/>
                </a:lnTo>
                <a:lnTo>
                  <a:pt x="111117" y="297430"/>
                </a:lnTo>
                <a:lnTo>
                  <a:pt x="95812" y="285432"/>
                </a:lnTo>
                <a:lnTo>
                  <a:pt x="81597" y="268643"/>
                </a:lnTo>
                <a:lnTo>
                  <a:pt x="0" y="319303"/>
                </a:lnTo>
                <a:lnTo>
                  <a:pt x="26325" y="354231"/>
                </a:lnTo>
                <a:lnTo>
                  <a:pt x="60223" y="382244"/>
                </a:lnTo>
                <a:lnTo>
                  <a:pt x="100358" y="400664"/>
                </a:lnTo>
                <a:lnTo>
                  <a:pt x="145427" y="406806"/>
                </a:lnTo>
                <a:lnTo>
                  <a:pt x="175104" y="404298"/>
                </a:lnTo>
                <a:lnTo>
                  <a:pt x="226818" y="384228"/>
                </a:lnTo>
                <a:lnTo>
                  <a:pt x="266996" y="345246"/>
                </a:lnTo>
                <a:lnTo>
                  <a:pt x="287741" y="294454"/>
                </a:lnTo>
                <a:lnTo>
                  <a:pt x="290334" y="265074"/>
                </a:lnTo>
                <a:lnTo>
                  <a:pt x="288165" y="238090"/>
                </a:lnTo>
                <a:lnTo>
                  <a:pt x="270784" y="191000"/>
                </a:lnTo>
                <a:lnTo>
                  <a:pt x="237074" y="154357"/>
                </a:lnTo>
                <a:lnTo>
                  <a:pt x="193527" y="135436"/>
                </a:lnTo>
                <a:lnTo>
                  <a:pt x="168465" y="133070"/>
                </a:lnTo>
                <a:lnTo>
                  <a:pt x="154299" y="133610"/>
                </a:lnTo>
                <a:lnTo>
                  <a:pt x="141574" y="135234"/>
                </a:lnTo>
                <a:lnTo>
                  <a:pt x="130291" y="137951"/>
                </a:lnTo>
                <a:lnTo>
                  <a:pt x="120446" y="141770"/>
                </a:lnTo>
                <a:lnTo>
                  <a:pt x="124790" y="102869"/>
                </a:lnTo>
                <a:lnTo>
                  <a:pt x="264439" y="102869"/>
                </a:lnTo>
                <a:lnTo>
                  <a:pt x="2644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3831" y="7057883"/>
            <a:ext cx="350520" cy="277495"/>
          </a:xfrm>
          <a:custGeom>
            <a:avLst/>
            <a:gdLst/>
            <a:ahLst/>
            <a:cxnLst/>
            <a:rect l="l" t="t" r="r" b="b"/>
            <a:pathLst>
              <a:path w="350520" h="277495">
                <a:moveTo>
                  <a:pt x="249910" y="0"/>
                </a:moveTo>
                <a:lnTo>
                  <a:pt x="208083" y="10372"/>
                </a:lnTo>
                <a:lnTo>
                  <a:pt x="177495" y="35445"/>
                </a:lnTo>
                <a:lnTo>
                  <a:pt x="155876" y="67279"/>
                </a:lnTo>
                <a:lnTo>
                  <a:pt x="126540" y="141162"/>
                </a:lnTo>
                <a:lnTo>
                  <a:pt x="121770" y="153477"/>
                </a:lnTo>
                <a:lnTo>
                  <a:pt x="117567" y="163199"/>
                </a:lnTo>
                <a:lnTo>
                  <a:pt x="113931" y="170332"/>
                </a:lnTo>
                <a:lnTo>
                  <a:pt x="109461" y="178117"/>
                </a:lnTo>
                <a:lnTo>
                  <a:pt x="104063" y="182003"/>
                </a:lnTo>
                <a:lnTo>
                  <a:pt x="91376" y="182003"/>
                </a:lnTo>
                <a:lnTo>
                  <a:pt x="74803" y="140944"/>
                </a:lnTo>
                <a:lnTo>
                  <a:pt x="75493" y="129314"/>
                </a:lnTo>
                <a:lnTo>
                  <a:pt x="97555" y="92465"/>
                </a:lnTo>
                <a:lnTo>
                  <a:pt x="110693" y="89052"/>
                </a:lnTo>
                <a:lnTo>
                  <a:pt x="113715" y="89052"/>
                </a:lnTo>
                <a:lnTo>
                  <a:pt x="113715" y="4749"/>
                </a:lnTo>
                <a:lnTo>
                  <a:pt x="108953" y="4749"/>
                </a:lnTo>
                <a:lnTo>
                  <a:pt x="85526" y="7181"/>
                </a:lnTo>
                <a:lnTo>
                  <a:pt x="45965" y="26636"/>
                </a:lnTo>
                <a:lnTo>
                  <a:pt x="16780" y="64437"/>
                </a:lnTo>
                <a:lnTo>
                  <a:pt x="1864" y="113944"/>
                </a:lnTo>
                <a:lnTo>
                  <a:pt x="0" y="142684"/>
                </a:lnTo>
                <a:lnTo>
                  <a:pt x="1783" y="170509"/>
                </a:lnTo>
                <a:lnTo>
                  <a:pt x="16052" y="218068"/>
                </a:lnTo>
                <a:lnTo>
                  <a:pt x="43995" y="253876"/>
                </a:lnTo>
                <a:lnTo>
                  <a:pt x="82047" y="272240"/>
                </a:lnTo>
                <a:lnTo>
                  <a:pt x="104635" y="274535"/>
                </a:lnTo>
                <a:lnTo>
                  <a:pt x="114391" y="274025"/>
                </a:lnTo>
                <a:lnTo>
                  <a:pt x="156791" y="257351"/>
                </a:lnTo>
                <a:lnTo>
                  <a:pt x="185330" y="225754"/>
                </a:lnTo>
                <a:lnTo>
                  <a:pt x="202913" y="191522"/>
                </a:lnTo>
                <a:lnTo>
                  <a:pt x="223139" y="135657"/>
                </a:lnTo>
                <a:lnTo>
                  <a:pt x="227977" y="123264"/>
                </a:lnTo>
                <a:lnTo>
                  <a:pt x="232435" y="113279"/>
                </a:lnTo>
                <a:lnTo>
                  <a:pt x="236512" y="105702"/>
                </a:lnTo>
                <a:lnTo>
                  <a:pt x="241706" y="97193"/>
                </a:lnTo>
                <a:lnTo>
                  <a:pt x="247751" y="92938"/>
                </a:lnTo>
                <a:lnTo>
                  <a:pt x="260438" y="92938"/>
                </a:lnTo>
                <a:lnTo>
                  <a:pt x="275424" y="135762"/>
                </a:lnTo>
                <a:lnTo>
                  <a:pt x="274817" y="148605"/>
                </a:lnTo>
                <a:lnTo>
                  <a:pt x="260736" y="184441"/>
                </a:lnTo>
                <a:lnTo>
                  <a:pt x="244729" y="192836"/>
                </a:lnTo>
                <a:lnTo>
                  <a:pt x="242570" y="192836"/>
                </a:lnTo>
                <a:lnTo>
                  <a:pt x="242570" y="277126"/>
                </a:lnTo>
                <a:lnTo>
                  <a:pt x="246456" y="277126"/>
                </a:lnTo>
                <a:lnTo>
                  <a:pt x="269371" y="274616"/>
                </a:lnTo>
                <a:lnTo>
                  <a:pt x="307419" y="254522"/>
                </a:lnTo>
                <a:lnTo>
                  <a:pt x="334663" y="215415"/>
                </a:lnTo>
                <a:lnTo>
                  <a:pt x="348498" y="163968"/>
                </a:lnTo>
                <a:lnTo>
                  <a:pt x="350227" y="134023"/>
                </a:lnTo>
                <a:lnTo>
                  <a:pt x="348593" y="105595"/>
                </a:lnTo>
                <a:lnTo>
                  <a:pt x="335515" y="57170"/>
                </a:lnTo>
                <a:lnTo>
                  <a:pt x="309623" y="20906"/>
                </a:lnTo>
                <a:lnTo>
                  <a:pt x="272546" y="2322"/>
                </a:lnTo>
                <a:lnTo>
                  <a:pt x="2499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3841" y="6596956"/>
            <a:ext cx="350520" cy="339090"/>
          </a:xfrm>
          <a:custGeom>
            <a:avLst/>
            <a:gdLst/>
            <a:ahLst/>
            <a:cxnLst/>
            <a:rect l="l" t="t" r="r" b="b"/>
            <a:pathLst>
              <a:path w="350520" h="339090">
                <a:moveTo>
                  <a:pt x="253365" y="0"/>
                </a:moveTo>
                <a:lnTo>
                  <a:pt x="218782" y="79133"/>
                </a:lnTo>
                <a:lnTo>
                  <a:pt x="229236" y="85574"/>
                </a:lnTo>
                <a:lnTo>
                  <a:pt x="238556" y="93235"/>
                </a:lnTo>
                <a:lnTo>
                  <a:pt x="263529" y="134843"/>
                </a:lnTo>
                <a:lnTo>
                  <a:pt x="266776" y="159969"/>
                </a:lnTo>
                <a:lnTo>
                  <a:pt x="265099" y="178295"/>
                </a:lnTo>
                <a:lnTo>
                  <a:pt x="239953" y="224840"/>
                </a:lnTo>
                <a:lnTo>
                  <a:pt x="193426" y="249963"/>
                </a:lnTo>
                <a:lnTo>
                  <a:pt x="175107" y="251637"/>
                </a:lnTo>
                <a:lnTo>
                  <a:pt x="156786" y="249963"/>
                </a:lnTo>
                <a:lnTo>
                  <a:pt x="110248" y="224840"/>
                </a:lnTo>
                <a:lnTo>
                  <a:pt x="85115" y="178295"/>
                </a:lnTo>
                <a:lnTo>
                  <a:pt x="83438" y="159969"/>
                </a:lnTo>
                <a:lnTo>
                  <a:pt x="84263" y="147278"/>
                </a:lnTo>
                <a:lnTo>
                  <a:pt x="103753" y="102231"/>
                </a:lnTo>
                <a:lnTo>
                  <a:pt x="131432" y="79133"/>
                </a:lnTo>
                <a:lnTo>
                  <a:pt x="95973" y="419"/>
                </a:lnTo>
                <a:lnTo>
                  <a:pt x="56959" y="28273"/>
                </a:lnTo>
                <a:lnTo>
                  <a:pt x="26365" y="65938"/>
                </a:lnTo>
                <a:lnTo>
                  <a:pt x="6591" y="110744"/>
                </a:lnTo>
                <a:lnTo>
                  <a:pt x="0" y="159969"/>
                </a:lnTo>
                <a:lnTo>
                  <a:pt x="3214" y="195255"/>
                </a:lnTo>
                <a:lnTo>
                  <a:pt x="28937" y="258274"/>
                </a:lnTo>
                <a:lnTo>
                  <a:pt x="78472" y="309191"/>
                </a:lnTo>
                <a:lnTo>
                  <a:pt x="140303" y="335667"/>
                </a:lnTo>
                <a:lnTo>
                  <a:pt x="175107" y="338975"/>
                </a:lnTo>
                <a:lnTo>
                  <a:pt x="209911" y="335667"/>
                </a:lnTo>
                <a:lnTo>
                  <a:pt x="271742" y="309191"/>
                </a:lnTo>
                <a:lnTo>
                  <a:pt x="321277" y="258274"/>
                </a:lnTo>
                <a:lnTo>
                  <a:pt x="347000" y="195255"/>
                </a:lnTo>
                <a:lnTo>
                  <a:pt x="350215" y="159969"/>
                </a:lnTo>
                <a:lnTo>
                  <a:pt x="348554" y="134783"/>
                </a:lnTo>
                <a:lnTo>
                  <a:pt x="335261" y="87554"/>
                </a:lnTo>
                <a:lnTo>
                  <a:pt x="309257" y="45286"/>
                </a:lnTo>
                <a:lnTo>
                  <a:pt x="274129" y="12525"/>
                </a:lnTo>
                <a:lnTo>
                  <a:pt x="253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50317" y="6380772"/>
            <a:ext cx="337820" cy="86995"/>
          </a:xfrm>
          <a:custGeom>
            <a:avLst/>
            <a:gdLst/>
            <a:ahLst/>
            <a:cxnLst/>
            <a:rect l="l" t="t" r="r" b="b"/>
            <a:pathLst>
              <a:path w="337820" h="86995">
                <a:moveTo>
                  <a:pt x="337248" y="0"/>
                </a:moveTo>
                <a:lnTo>
                  <a:pt x="0" y="0"/>
                </a:lnTo>
                <a:lnTo>
                  <a:pt x="0" y="86474"/>
                </a:lnTo>
                <a:lnTo>
                  <a:pt x="337248" y="86474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0317" y="5970358"/>
            <a:ext cx="337820" cy="259079"/>
          </a:xfrm>
          <a:custGeom>
            <a:avLst/>
            <a:gdLst/>
            <a:ahLst/>
            <a:cxnLst/>
            <a:rect l="l" t="t" r="r" b="b"/>
            <a:pathLst>
              <a:path w="337820" h="259079">
                <a:moveTo>
                  <a:pt x="337248" y="0"/>
                </a:moveTo>
                <a:lnTo>
                  <a:pt x="253809" y="0"/>
                </a:lnTo>
                <a:lnTo>
                  <a:pt x="253809" y="30480"/>
                </a:lnTo>
                <a:lnTo>
                  <a:pt x="253809" y="172720"/>
                </a:lnTo>
                <a:lnTo>
                  <a:pt x="210566" y="172720"/>
                </a:lnTo>
                <a:lnTo>
                  <a:pt x="210566" y="30480"/>
                </a:lnTo>
                <a:lnTo>
                  <a:pt x="132308" y="30480"/>
                </a:lnTo>
                <a:lnTo>
                  <a:pt x="132308" y="172720"/>
                </a:lnTo>
                <a:lnTo>
                  <a:pt x="83883" y="172720"/>
                </a:lnTo>
                <a:lnTo>
                  <a:pt x="83883" y="30480"/>
                </a:lnTo>
                <a:lnTo>
                  <a:pt x="83883" y="0"/>
                </a:lnTo>
                <a:lnTo>
                  <a:pt x="0" y="0"/>
                </a:lnTo>
                <a:lnTo>
                  <a:pt x="0" y="30480"/>
                </a:lnTo>
                <a:lnTo>
                  <a:pt x="0" y="172720"/>
                </a:lnTo>
                <a:lnTo>
                  <a:pt x="0" y="259080"/>
                </a:lnTo>
                <a:lnTo>
                  <a:pt x="337248" y="259080"/>
                </a:lnTo>
                <a:lnTo>
                  <a:pt x="337248" y="172720"/>
                </a:lnTo>
                <a:lnTo>
                  <a:pt x="337248" y="30480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50324" y="5519054"/>
            <a:ext cx="337820" cy="310515"/>
          </a:xfrm>
          <a:custGeom>
            <a:avLst/>
            <a:gdLst/>
            <a:ahLst/>
            <a:cxnLst/>
            <a:rect l="l" t="t" r="r" b="b"/>
            <a:pathLst>
              <a:path w="337820" h="310514">
                <a:moveTo>
                  <a:pt x="337248" y="0"/>
                </a:moveTo>
                <a:lnTo>
                  <a:pt x="0" y="0"/>
                </a:lnTo>
                <a:lnTo>
                  <a:pt x="0" y="86017"/>
                </a:lnTo>
                <a:lnTo>
                  <a:pt x="188518" y="86017"/>
                </a:lnTo>
                <a:lnTo>
                  <a:pt x="0" y="236499"/>
                </a:lnTo>
                <a:lnTo>
                  <a:pt x="0" y="309994"/>
                </a:lnTo>
                <a:lnTo>
                  <a:pt x="337248" y="309994"/>
                </a:lnTo>
                <a:lnTo>
                  <a:pt x="337248" y="223519"/>
                </a:lnTo>
                <a:lnTo>
                  <a:pt x="149161" y="223519"/>
                </a:lnTo>
                <a:lnTo>
                  <a:pt x="337248" y="73063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3841" y="5044731"/>
            <a:ext cx="350520" cy="339090"/>
          </a:xfrm>
          <a:custGeom>
            <a:avLst/>
            <a:gdLst/>
            <a:ahLst/>
            <a:cxnLst/>
            <a:rect l="l" t="t" r="r" b="b"/>
            <a:pathLst>
              <a:path w="350520" h="339089">
                <a:moveTo>
                  <a:pt x="253365" y="0"/>
                </a:moveTo>
                <a:lnTo>
                  <a:pt x="218782" y="79121"/>
                </a:lnTo>
                <a:lnTo>
                  <a:pt x="229236" y="85572"/>
                </a:lnTo>
                <a:lnTo>
                  <a:pt x="238556" y="93232"/>
                </a:lnTo>
                <a:lnTo>
                  <a:pt x="263529" y="134848"/>
                </a:lnTo>
                <a:lnTo>
                  <a:pt x="266776" y="159981"/>
                </a:lnTo>
                <a:lnTo>
                  <a:pt x="265099" y="178299"/>
                </a:lnTo>
                <a:lnTo>
                  <a:pt x="239953" y="224840"/>
                </a:lnTo>
                <a:lnTo>
                  <a:pt x="193426" y="249985"/>
                </a:lnTo>
                <a:lnTo>
                  <a:pt x="175107" y="251663"/>
                </a:lnTo>
                <a:lnTo>
                  <a:pt x="156786" y="249985"/>
                </a:lnTo>
                <a:lnTo>
                  <a:pt x="110248" y="224840"/>
                </a:lnTo>
                <a:lnTo>
                  <a:pt x="85115" y="178299"/>
                </a:lnTo>
                <a:lnTo>
                  <a:pt x="83438" y="159981"/>
                </a:lnTo>
                <a:lnTo>
                  <a:pt x="84263" y="147278"/>
                </a:lnTo>
                <a:lnTo>
                  <a:pt x="103753" y="102232"/>
                </a:lnTo>
                <a:lnTo>
                  <a:pt x="131432" y="79121"/>
                </a:lnTo>
                <a:lnTo>
                  <a:pt x="95973" y="431"/>
                </a:lnTo>
                <a:lnTo>
                  <a:pt x="56959" y="28265"/>
                </a:lnTo>
                <a:lnTo>
                  <a:pt x="26365" y="65938"/>
                </a:lnTo>
                <a:lnTo>
                  <a:pt x="6591" y="110745"/>
                </a:lnTo>
                <a:lnTo>
                  <a:pt x="0" y="159981"/>
                </a:lnTo>
                <a:lnTo>
                  <a:pt x="3214" y="195255"/>
                </a:lnTo>
                <a:lnTo>
                  <a:pt x="28937" y="258267"/>
                </a:lnTo>
                <a:lnTo>
                  <a:pt x="78472" y="309182"/>
                </a:lnTo>
                <a:lnTo>
                  <a:pt x="140303" y="335676"/>
                </a:lnTo>
                <a:lnTo>
                  <a:pt x="175107" y="338988"/>
                </a:lnTo>
                <a:lnTo>
                  <a:pt x="209911" y="335676"/>
                </a:lnTo>
                <a:lnTo>
                  <a:pt x="271742" y="309182"/>
                </a:lnTo>
                <a:lnTo>
                  <a:pt x="321277" y="258267"/>
                </a:lnTo>
                <a:lnTo>
                  <a:pt x="347000" y="195255"/>
                </a:lnTo>
                <a:lnTo>
                  <a:pt x="350215" y="159981"/>
                </a:lnTo>
                <a:lnTo>
                  <a:pt x="348554" y="134781"/>
                </a:lnTo>
                <a:lnTo>
                  <a:pt x="335261" y="87542"/>
                </a:lnTo>
                <a:lnTo>
                  <a:pt x="309257" y="45278"/>
                </a:lnTo>
                <a:lnTo>
                  <a:pt x="274129" y="12519"/>
                </a:lnTo>
                <a:lnTo>
                  <a:pt x="253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50317" y="4655934"/>
            <a:ext cx="337820" cy="259079"/>
          </a:xfrm>
          <a:custGeom>
            <a:avLst/>
            <a:gdLst/>
            <a:ahLst/>
            <a:cxnLst/>
            <a:rect l="l" t="t" r="r" b="b"/>
            <a:pathLst>
              <a:path w="337820" h="259079">
                <a:moveTo>
                  <a:pt x="337248" y="0"/>
                </a:moveTo>
                <a:lnTo>
                  <a:pt x="253809" y="0"/>
                </a:lnTo>
                <a:lnTo>
                  <a:pt x="253809" y="30480"/>
                </a:lnTo>
                <a:lnTo>
                  <a:pt x="253809" y="172720"/>
                </a:lnTo>
                <a:lnTo>
                  <a:pt x="210566" y="172720"/>
                </a:lnTo>
                <a:lnTo>
                  <a:pt x="210566" y="30480"/>
                </a:lnTo>
                <a:lnTo>
                  <a:pt x="132308" y="30480"/>
                </a:lnTo>
                <a:lnTo>
                  <a:pt x="132308" y="172720"/>
                </a:lnTo>
                <a:lnTo>
                  <a:pt x="83883" y="172720"/>
                </a:lnTo>
                <a:lnTo>
                  <a:pt x="83883" y="30480"/>
                </a:lnTo>
                <a:lnTo>
                  <a:pt x="83883" y="0"/>
                </a:lnTo>
                <a:lnTo>
                  <a:pt x="0" y="0"/>
                </a:lnTo>
                <a:lnTo>
                  <a:pt x="0" y="30480"/>
                </a:lnTo>
                <a:lnTo>
                  <a:pt x="0" y="172720"/>
                </a:lnTo>
                <a:lnTo>
                  <a:pt x="0" y="259080"/>
                </a:lnTo>
                <a:lnTo>
                  <a:pt x="337248" y="259080"/>
                </a:lnTo>
                <a:lnTo>
                  <a:pt x="337248" y="172720"/>
                </a:lnTo>
                <a:lnTo>
                  <a:pt x="337248" y="30480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" name="object 124"/>
          <p:cNvGrpSpPr/>
          <p:nvPr/>
        </p:nvGrpSpPr>
        <p:grpSpPr>
          <a:xfrm>
            <a:off x="8255600" y="493460"/>
            <a:ext cx="670560" cy="215265"/>
            <a:chOff x="8255600" y="493460"/>
            <a:chExt cx="670560" cy="215265"/>
          </a:xfrm>
        </p:grpSpPr>
        <p:pic>
          <p:nvPicPr>
            <p:cNvPr id="125" name="object 1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55600" y="542425"/>
              <a:ext cx="149529" cy="166268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35770" y="530360"/>
              <a:ext cx="132499" cy="16875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05908" y="515132"/>
              <a:ext cx="151917" cy="16644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76938" y="493460"/>
              <a:ext cx="148805" cy="163657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850082" y="5221349"/>
            <a:ext cx="1173480" cy="1807210"/>
            <a:chOff x="850082" y="5221349"/>
            <a:chExt cx="1173480" cy="1807210"/>
          </a:xfrm>
        </p:grpSpPr>
        <p:sp>
          <p:nvSpPr>
            <p:cNvPr id="130" name="object 130"/>
            <p:cNvSpPr/>
            <p:nvPr/>
          </p:nvSpPr>
          <p:spPr>
            <a:xfrm>
              <a:off x="875621" y="5246889"/>
              <a:ext cx="1122045" cy="1755775"/>
            </a:xfrm>
            <a:custGeom>
              <a:avLst/>
              <a:gdLst/>
              <a:ahLst/>
              <a:cxnLst/>
              <a:rect l="l" t="t" r="r" b="b"/>
              <a:pathLst>
                <a:path w="1122045" h="1755775">
                  <a:moveTo>
                    <a:pt x="423072" y="0"/>
                  </a:moveTo>
                  <a:lnTo>
                    <a:pt x="385330" y="37412"/>
                  </a:lnTo>
                  <a:lnTo>
                    <a:pt x="349259" y="75690"/>
                  </a:lnTo>
                  <a:lnTo>
                    <a:pt x="314871" y="114780"/>
                  </a:lnTo>
                  <a:lnTo>
                    <a:pt x="282183" y="154629"/>
                  </a:lnTo>
                  <a:lnTo>
                    <a:pt x="251207" y="195181"/>
                  </a:lnTo>
                  <a:lnTo>
                    <a:pt x="221957" y="236384"/>
                  </a:lnTo>
                  <a:lnTo>
                    <a:pt x="194449" y="278184"/>
                  </a:lnTo>
                  <a:lnTo>
                    <a:pt x="168695" y="320526"/>
                  </a:lnTo>
                  <a:lnTo>
                    <a:pt x="144710" y="363359"/>
                  </a:lnTo>
                  <a:lnTo>
                    <a:pt x="122508" y="406627"/>
                  </a:lnTo>
                  <a:lnTo>
                    <a:pt x="102104" y="450277"/>
                  </a:lnTo>
                  <a:lnTo>
                    <a:pt x="83510" y="494255"/>
                  </a:lnTo>
                  <a:lnTo>
                    <a:pt x="66742" y="538507"/>
                  </a:lnTo>
                  <a:lnTo>
                    <a:pt x="51814" y="582980"/>
                  </a:lnTo>
                  <a:lnTo>
                    <a:pt x="38738" y="627621"/>
                  </a:lnTo>
                  <a:lnTo>
                    <a:pt x="27531" y="672374"/>
                  </a:lnTo>
                  <a:lnTo>
                    <a:pt x="18205" y="717188"/>
                  </a:lnTo>
                  <a:lnTo>
                    <a:pt x="10775" y="762007"/>
                  </a:lnTo>
                  <a:lnTo>
                    <a:pt x="5254" y="806778"/>
                  </a:lnTo>
                  <a:lnTo>
                    <a:pt x="1658" y="851447"/>
                  </a:lnTo>
                  <a:lnTo>
                    <a:pt x="0" y="895961"/>
                  </a:lnTo>
                  <a:lnTo>
                    <a:pt x="293" y="940266"/>
                  </a:lnTo>
                  <a:lnTo>
                    <a:pt x="2553" y="984308"/>
                  </a:lnTo>
                  <a:lnTo>
                    <a:pt x="6793" y="1028034"/>
                  </a:lnTo>
                  <a:lnTo>
                    <a:pt x="13028" y="1071389"/>
                  </a:lnTo>
                  <a:lnTo>
                    <a:pt x="21271" y="1114320"/>
                  </a:lnTo>
                  <a:lnTo>
                    <a:pt x="31537" y="1156774"/>
                  </a:lnTo>
                  <a:lnTo>
                    <a:pt x="43839" y="1198696"/>
                  </a:lnTo>
                  <a:lnTo>
                    <a:pt x="58192" y="1240033"/>
                  </a:lnTo>
                  <a:lnTo>
                    <a:pt x="74610" y="1280731"/>
                  </a:lnTo>
                  <a:lnTo>
                    <a:pt x="102384" y="1339032"/>
                  </a:lnTo>
                  <a:lnTo>
                    <a:pt x="133175" y="1393367"/>
                  </a:lnTo>
                  <a:lnTo>
                    <a:pt x="166440" y="1443828"/>
                  </a:lnTo>
                  <a:lnTo>
                    <a:pt x="201639" y="1490507"/>
                  </a:lnTo>
                  <a:lnTo>
                    <a:pt x="238232" y="1533498"/>
                  </a:lnTo>
                  <a:lnTo>
                    <a:pt x="275678" y="1572892"/>
                  </a:lnTo>
                  <a:lnTo>
                    <a:pt x="313436" y="1608783"/>
                  </a:lnTo>
                  <a:lnTo>
                    <a:pt x="350965" y="1641262"/>
                  </a:lnTo>
                  <a:lnTo>
                    <a:pt x="387726" y="1670422"/>
                  </a:lnTo>
                  <a:lnTo>
                    <a:pt x="423177" y="1696356"/>
                  </a:lnTo>
                  <a:lnTo>
                    <a:pt x="456777" y="1719156"/>
                  </a:lnTo>
                  <a:lnTo>
                    <a:pt x="516265" y="1755724"/>
                  </a:lnTo>
                  <a:lnTo>
                    <a:pt x="1121813" y="902957"/>
                  </a:lnTo>
                  <a:lnTo>
                    <a:pt x="1107324" y="886432"/>
                  </a:lnTo>
                  <a:lnTo>
                    <a:pt x="1086625" y="855310"/>
                  </a:lnTo>
                  <a:lnTo>
                    <a:pt x="1067921" y="810724"/>
                  </a:lnTo>
                  <a:lnTo>
                    <a:pt x="1059418" y="753808"/>
                  </a:lnTo>
                  <a:lnTo>
                    <a:pt x="1067230" y="694883"/>
                  </a:lnTo>
                  <a:lnTo>
                    <a:pt x="1086134" y="648752"/>
                  </a:lnTo>
                  <a:lnTo>
                    <a:pt x="1107280" y="616725"/>
                  </a:lnTo>
                  <a:lnTo>
                    <a:pt x="1121813" y="600113"/>
                  </a:lnTo>
                  <a:lnTo>
                    <a:pt x="423072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75621" y="5246889"/>
              <a:ext cx="1122045" cy="1755775"/>
            </a:xfrm>
            <a:custGeom>
              <a:avLst/>
              <a:gdLst/>
              <a:ahLst/>
              <a:cxnLst/>
              <a:rect l="l" t="t" r="r" b="b"/>
              <a:pathLst>
                <a:path w="1122045" h="1755775">
                  <a:moveTo>
                    <a:pt x="1121813" y="600113"/>
                  </a:moveTo>
                  <a:lnTo>
                    <a:pt x="1107280" y="616725"/>
                  </a:lnTo>
                  <a:lnTo>
                    <a:pt x="1086134" y="648752"/>
                  </a:lnTo>
                  <a:lnTo>
                    <a:pt x="1067230" y="694883"/>
                  </a:lnTo>
                  <a:lnTo>
                    <a:pt x="1059418" y="753808"/>
                  </a:lnTo>
                  <a:lnTo>
                    <a:pt x="1067921" y="810724"/>
                  </a:lnTo>
                  <a:lnTo>
                    <a:pt x="1086625" y="855310"/>
                  </a:lnTo>
                  <a:lnTo>
                    <a:pt x="1107324" y="886432"/>
                  </a:lnTo>
                  <a:lnTo>
                    <a:pt x="1121813" y="902957"/>
                  </a:lnTo>
                  <a:lnTo>
                    <a:pt x="1092979" y="943566"/>
                  </a:lnTo>
                  <a:lnTo>
                    <a:pt x="1064144" y="984174"/>
                  </a:lnTo>
                  <a:lnTo>
                    <a:pt x="1035309" y="1024783"/>
                  </a:lnTo>
                  <a:lnTo>
                    <a:pt x="1006474" y="1065391"/>
                  </a:lnTo>
                  <a:lnTo>
                    <a:pt x="977639" y="1105999"/>
                  </a:lnTo>
                  <a:lnTo>
                    <a:pt x="948804" y="1146607"/>
                  </a:lnTo>
                  <a:lnTo>
                    <a:pt x="919969" y="1187214"/>
                  </a:lnTo>
                  <a:lnTo>
                    <a:pt x="891133" y="1227822"/>
                  </a:lnTo>
                  <a:lnTo>
                    <a:pt x="862297" y="1268429"/>
                  </a:lnTo>
                  <a:lnTo>
                    <a:pt x="833462" y="1309037"/>
                  </a:lnTo>
                  <a:lnTo>
                    <a:pt x="804626" y="1349644"/>
                  </a:lnTo>
                  <a:lnTo>
                    <a:pt x="775790" y="1390251"/>
                  </a:lnTo>
                  <a:lnTo>
                    <a:pt x="746954" y="1430859"/>
                  </a:lnTo>
                  <a:lnTo>
                    <a:pt x="718118" y="1471466"/>
                  </a:lnTo>
                  <a:lnTo>
                    <a:pt x="689282" y="1512074"/>
                  </a:lnTo>
                  <a:lnTo>
                    <a:pt x="660446" y="1552682"/>
                  </a:lnTo>
                  <a:lnTo>
                    <a:pt x="631610" y="1593289"/>
                  </a:lnTo>
                  <a:lnTo>
                    <a:pt x="602773" y="1633898"/>
                  </a:lnTo>
                  <a:lnTo>
                    <a:pt x="573937" y="1674506"/>
                  </a:lnTo>
                  <a:lnTo>
                    <a:pt x="545101" y="1715115"/>
                  </a:lnTo>
                  <a:lnTo>
                    <a:pt x="516265" y="1755724"/>
                  </a:lnTo>
                  <a:lnTo>
                    <a:pt x="487987" y="1738914"/>
                  </a:lnTo>
                  <a:lnTo>
                    <a:pt x="423177" y="1696356"/>
                  </a:lnTo>
                  <a:lnTo>
                    <a:pt x="387726" y="1670422"/>
                  </a:lnTo>
                  <a:lnTo>
                    <a:pt x="350965" y="1641262"/>
                  </a:lnTo>
                  <a:lnTo>
                    <a:pt x="313436" y="1608783"/>
                  </a:lnTo>
                  <a:lnTo>
                    <a:pt x="275678" y="1572892"/>
                  </a:lnTo>
                  <a:lnTo>
                    <a:pt x="238232" y="1533498"/>
                  </a:lnTo>
                  <a:lnTo>
                    <a:pt x="201639" y="1490507"/>
                  </a:lnTo>
                  <a:lnTo>
                    <a:pt x="166440" y="1443828"/>
                  </a:lnTo>
                  <a:lnTo>
                    <a:pt x="133175" y="1393367"/>
                  </a:lnTo>
                  <a:lnTo>
                    <a:pt x="102384" y="1339032"/>
                  </a:lnTo>
                  <a:lnTo>
                    <a:pt x="74610" y="1280731"/>
                  </a:lnTo>
                  <a:lnTo>
                    <a:pt x="58192" y="1240033"/>
                  </a:lnTo>
                  <a:lnTo>
                    <a:pt x="43839" y="1198696"/>
                  </a:lnTo>
                  <a:lnTo>
                    <a:pt x="31537" y="1156774"/>
                  </a:lnTo>
                  <a:lnTo>
                    <a:pt x="21271" y="1114320"/>
                  </a:lnTo>
                  <a:lnTo>
                    <a:pt x="13028" y="1071389"/>
                  </a:lnTo>
                  <a:lnTo>
                    <a:pt x="6793" y="1028034"/>
                  </a:lnTo>
                  <a:lnTo>
                    <a:pt x="2553" y="984308"/>
                  </a:lnTo>
                  <a:lnTo>
                    <a:pt x="293" y="940266"/>
                  </a:lnTo>
                  <a:lnTo>
                    <a:pt x="0" y="895961"/>
                  </a:lnTo>
                  <a:lnTo>
                    <a:pt x="1658" y="851447"/>
                  </a:lnTo>
                  <a:lnTo>
                    <a:pt x="5254" y="806778"/>
                  </a:lnTo>
                  <a:lnTo>
                    <a:pt x="10775" y="762007"/>
                  </a:lnTo>
                  <a:lnTo>
                    <a:pt x="18205" y="717188"/>
                  </a:lnTo>
                  <a:lnTo>
                    <a:pt x="27531" y="672374"/>
                  </a:lnTo>
                  <a:lnTo>
                    <a:pt x="38738" y="627621"/>
                  </a:lnTo>
                  <a:lnTo>
                    <a:pt x="51814" y="582980"/>
                  </a:lnTo>
                  <a:lnTo>
                    <a:pt x="66742" y="538507"/>
                  </a:lnTo>
                  <a:lnTo>
                    <a:pt x="83510" y="494255"/>
                  </a:lnTo>
                  <a:lnTo>
                    <a:pt x="102104" y="450277"/>
                  </a:lnTo>
                  <a:lnTo>
                    <a:pt x="122508" y="406627"/>
                  </a:lnTo>
                  <a:lnTo>
                    <a:pt x="144710" y="363359"/>
                  </a:lnTo>
                  <a:lnTo>
                    <a:pt x="168695" y="320526"/>
                  </a:lnTo>
                  <a:lnTo>
                    <a:pt x="194449" y="278184"/>
                  </a:lnTo>
                  <a:lnTo>
                    <a:pt x="221957" y="236384"/>
                  </a:lnTo>
                  <a:lnTo>
                    <a:pt x="251207" y="195181"/>
                  </a:lnTo>
                  <a:lnTo>
                    <a:pt x="282183" y="154629"/>
                  </a:lnTo>
                  <a:lnTo>
                    <a:pt x="314871" y="114780"/>
                  </a:lnTo>
                  <a:lnTo>
                    <a:pt x="349259" y="75690"/>
                  </a:lnTo>
                  <a:lnTo>
                    <a:pt x="385330" y="37412"/>
                  </a:lnTo>
                  <a:lnTo>
                    <a:pt x="423072" y="0"/>
                  </a:lnTo>
                  <a:lnTo>
                    <a:pt x="461892" y="33337"/>
                  </a:lnTo>
                  <a:lnTo>
                    <a:pt x="500711" y="66675"/>
                  </a:lnTo>
                  <a:lnTo>
                    <a:pt x="539530" y="100013"/>
                  </a:lnTo>
                  <a:lnTo>
                    <a:pt x="578349" y="133351"/>
                  </a:lnTo>
                  <a:lnTo>
                    <a:pt x="617168" y="166690"/>
                  </a:lnTo>
                  <a:lnTo>
                    <a:pt x="655987" y="200029"/>
                  </a:lnTo>
                  <a:lnTo>
                    <a:pt x="694806" y="233368"/>
                  </a:lnTo>
                  <a:lnTo>
                    <a:pt x="733624" y="266707"/>
                  </a:lnTo>
                  <a:lnTo>
                    <a:pt x="772443" y="300047"/>
                  </a:lnTo>
                  <a:lnTo>
                    <a:pt x="811261" y="333386"/>
                  </a:lnTo>
                  <a:lnTo>
                    <a:pt x="850080" y="366726"/>
                  </a:lnTo>
                  <a:lnTo>
                    <a:pt x="888899" y="400066"/>
                  </a:lnTo>
                  <a:lnTo>
                    <a:pt x="927717" y="433407"/>
                  </a:lnTo>
                  <a:lnTo>
                    <a:pt x="966536" y="466748"/>
                  </a:lnTo>
                  <a:lnTo>
                    <a:pt x="1005355" y="500088"/>
                  </a:lnTo>
                  <a:lnTo>
                    <a:pt x="1044175" y="533430"/>
                  </a:lnTo>
                  <a:lnTo>
                    <a:pt x="1082994" y="566771"/>
                  </a:lnTo>
                  <a:lnTo>
                    <a:pt x="1121813" y="60011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/>
          <p:nvPr/>
        </p:nvSpPr>
        <p:spPr>
          <a:xfrm>
            <a:off x="3923855" y="6202984"/>
            <a:ext cx="730885" cy="1028700"/>
          </a:xfrm>
          <a:custGeom>
            <a:avLst/>
            <a:gdLst/>
            <a:ahLst/>
            <a:cxnLst/>
            <a:rect l="l" t="t" r="r" b="b"/>
            <a:pathLst>
              <a:path w="730885" h="1028700">
                <a:moveTo>
                  <a:pt x="730796" y="1028623"/>
                </a:moveTo>
                <a:lnTo>
                  <a:pt x="0" y="1028623"/>
                </a:lnTo>
                <a:lnTo>
                  <a:pt x="0" y="0"/>
                </a:lnTo>
                <a:lnTo>
                  <a:pt x="730796" y="0"/>
                </a:lnTo>
                <a:lnTo>
                  <a:pt x="730796" y="1028623"/>
                </a:lnTo>
                <a:close/>
              </a:path>
            </a:pathLst>
          </a:custGeom>
          <a:ln w="51079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153638" y="6155499"/>
            <a:ext cx="771525" cy="1028700"/>
          </a:xfrm>
          <a:custGeom>
            <a:avLst/>
            <a:gdLst/>
            <a:ahLst/>
            <a:cxnLst/>
            <a:rect l="l" t="t" r="r" b="b"/>
            <a:pathLst>
              <a:path w="771525" h="1028700">
                <a:moveTo>
                  <a:pt x="771283" y="0"/>
                </a:moveTo>
                <a:lnTo>
                  <a:pt x="0" y="0"/>
                </a:lnTo>
                <a:lnTo>
                  <a:pt x="0" y="1028623"/>
                </a:lnTo>
                <a:lnTo>
                  <a:pt x="771283" y="1028623"/>
                </a:lnTo>
                <a:lnTo>
                  <a:pt x="7712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659363" y="6235306"/>
            <a:ext cx="730885" cy="1028700"/>
          </a:xfrm>
          <a:custGeom>
            <a:avLst/>
            <a:gdLst/>
            <a:ahLst/>
            <a:cxnLst/>
            <a:rect l="l" t="t" r="r" b="b"/>
            <a:pathLst>
              <a:path w="730885" h="1028700">
                <a:moveTo>
                  <a:pt x="730796" y="0"/>
                </a:moveTo>
                <a:lnTo>
                  <a:pt x="0" y="0"/>
                </a:lnTo>
                <a:lnTo>
                  <a:pt x="0" y="1028611"/>
                </a:lnTo>
                <a:lnTo>
                  <a:pt x="730796" y="1028611"/>
                </a:lnTo>
                <a:lnTo>
                  <a:pt x="7307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659363" y="6235306"/>
            <a:ext cx="730885" cy="1028700"/>
          </a:xfrm>
          <a:custGeom>
            <a:avLst/>
            <a:gdLst/>
            <a:ahLst/>
            <a:cxnLst/>
            <a:rect l="l" t="t" r="r" b="b"/>
            <a:pathLst>
              <a:path w="730885" h="1028700">
                <a:moveTo>
                  <a:pt x="730796" y="1028611"/>
                </a:moveTo>
                <a:lnTo>
                  <a:pt x="0" y="1028611"/>
                </a:lnTo>
                <a:lnTo>
                  <a:pt x="0" y="0"/>
                </a:lnTo>
                <a:lnTo>
                  <a:pt x="730796" y="0"/>
                </a:lnTo>
                <a:lnTo>
                  <a:pt x="730796" y="1028611"/>
                </a:lnTo>
                <a:close/>
              </a:path>
            </a:pathLst>
          </a:custGeom>
          <a:ln w="51079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390832" y="6313182"/>
            <a:ext cx="750570" cy="1028700"/>
          </a:xfrm>
          <a:custGeom>
            <a:avLst/>
            <a:gdLst/>
            <a:ahLst/>
            <a:cxnLst/>
            <a:rect l="l" t="t" r="r" b="b"/>
            <a:pathLst>
              <a:path w="750570" h="1028700">
                <a:moveTo>
                  <a:pt x="0" y="1028611"/>
                </a:moveTo>
                <a:lnTo>
                  <a:pt x="750138" y="1028611"/>
                </a:lnTo>
                <a:lnTo>
                  <a:pt x="750138" y="0"/>
                </a:lnTo>
                <a:lnTo>
                  <a:pt x="0" y="0"/>
                </a:lnTo>
                <a:lnTo>
                  <a:pt x="0" y="10286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390832" y="6313182"/>
            <a:ext cx="771525" cy="1028700"/>
          </a:xfrm>
          <a:custGeom>
            <a:avLst/>
            <a:gdLst/>
            <a:ahLst/>
            <a:cxnLst/>
            <a:rect l="l" t="t" r="r" b="b"/>
            <a:pathLst>
              <a:path w="771525" h="1028700">
                <a:moveTo>
                  <a:pt x="771283" y="1028611"/>
                </a:moveTo>
                <a:lnTo>
                  <a:pt x="0" y="1028611"/>
                </a:lnTo>
                <a:lnTo>
                  <a:pt x="0" y="0"/>
                </a:lnTo>
                <a:lnTo>
                  <a:pt x="771283" y="0"/>
                </a:lnTo>
                <a:lnTo>
                  <a:pt x="771283" y="1028611"/>
                </a:lnTo>
                <a:close/>
              </a:path>
            </a:pathLst>
          </a:custGeom>
          <a:ln w="51079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140970" y="6115443"/>
            <a:ext cx="4551045" cy="1219200"/>
          </a:xfrm>
          <a:custGeom>
            <a:avLst/>
            <a:gdLst/>
            <a:ahLst/>
            <a:cxnLst/>
            <a:rect l="l" t="t" r="r" b="b"/>
            <a:pathLst>
              <a:path w="4551045" h="1219200">
                <a:moveTo>
                  <a:pt x="4551032" y="0"/>
                </a:moveTo>
                <a:lnTo>
                  <a:pt x="4551032" y="1218958"/>
                </a:lnTo>
                <a:lnTo>
                  <a:pt x="0" y="1218958"/>
                </a:lnTo>
                <a:lnTo>
                  <a:pt x="0" y="0"/>
                </a:lnTo>
                <a:lnTo>
                  <a:pt x="4551032" y="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1" name="object 141"/>
          <p:cNvGrpSpPr/>
          <p:nvPr/>
        </p:nvGrpSpPr>
        <p:grpSpPr>
          <a:xfrm>
            <a:off x="4670168" y="3507199"/>
            <a:ext cx="636905" cy="247650"/>
            <a:chOff x="4670168" y="3507199"/>
            <a:chExt cx="636905" cy="247650"/>
          </a:xfrm>
        </p:grpSpPr>
        <p:pic>
          <p:nvPicPr>
            <p:cNvPr id="142" name="object 1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70168" y="3507199"/>
              <a:ext cx="459803" cy="22288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70818" y="3586337"/>
              <a:ext cx="135850" cy="168008"/>
            </a:xfrm>
            <a:prstGeom prst="rect">
              <a:avLst/>
            </a:prstGeom>
          </p:spPr>
        </p:pic>
      </p:grpSp>
      <p:sp>
        <p:nvSpPr>
          <p:cNvPr id="144" name="object 144"/>
          <p:cNvSpPr/>
          <p:nvPr/>
        </p:nvSpPr>
        <p:spPr>
          <a:xfrm>
            <a:off x="1276493" y="6079030"/>
            <a:ext cx="286385" cy="407034"/>
          </a:xfrm>
          <a:custGeom>
            <a:avLst/>
            <a:gdLst/>
            <a:ahLst/>
            <a:cxnLst/>
            <a:rect l="l" t="t" r="r" b="b"/>
            <a:pathLst>
              <a:path w="286384" h="407035">
                <a:moveTo>
                  <a:pt x="241858" y="0"/>
                </a:moveTo>
                <a:lnTo>
                  <a:pt x="126187" y="0"/>
                </a:lnTo>
                <a:lnTo>
                  <a:pt x="31165" y="158610"/>
                </a:lnTo>
                <a:lnTo>
                  <a:pt x="17536" y="184104"/>
                </a:lnTo>
                <a:lnTo>
                  <a:pt x="7796" y="208899"/>
                </a:lnTo>
                <a:lnTo>
                  <a:pt x="1949" y="232983"/>
                </a:lnTo>
                <a:lnTo>
                  <a:pt x="0" y="256349"/>
                </a:lnTo>
                <a:lnTo>
                  <a:pt x="2620" y="286210"/>
                </a:lnTo>
                <a:lnTo>
                  <a:pt x="23611" y="339308"/>
                </a:lnTo>
                <a:lnTo>
                  <a:pt x="64143" y="381914"/>
                </a:lnTo>
                <a:lnTo>
                  <a:pt x="115361" y="404041"/>
                </a:lnTo>
                <a:lnTo>
                  <a:pt x="144449" y="406806"/>
                </a:lnTo>
                <a:lnTo>
                  <a:pt x="172836" y="404041"/>
                </a:lnTo>
                <a:lnTo>
                  <a:pt x="222984" y="381914"/>
                </a:lnTo>
                <a:lnTo>
                  <a:pt x="262791" y="339146"/>
                </a:lnTo>
                <a:lnTo>
                  <a:pt x="277363" y="307035"/>
                </a:lnTo>
                <a:lnTo>
                  <a:pt x="143471" y="307035"/>
                </a:lnTo>
                <a:lnTo>
                  <a:pt x="133344" y="306073"/>
                </a:lnTo>
                <a:lnTo>
                  <a:pt x="101669" y="283439"/>
                </a:lnTo>
                <a:lnTo>
                  <a:pt x="93573" y="252272"/>
                </a:lnTo>
                <a:lnTo>
                  <a:pt x="94199" y="244664"/>
                </a:lnTo>
                <a:lnTo>
                  <a:pt x="122121" y="206862"/>
                </a:lnTo>
                <a:lnTo>
                  <a:pt x="142976" y="201625"/>
                </a:lnTo>
                <a:lnTo>
                  <a:pt x="277296" y="201625"/>
                </a:lnTo>
                <a:lnTo>
                  <a:pt x="266692" y="179935"/>
                </a:lnTo>
                <a:lnTo>
                  <a:pt x="233438" y="144879"/>
                </a:lnTo>
                <a:lnTo>
                  <a:pt x="190368" y="125949"/>
                </a:lnTo>
                <a:lnTo>
                  <a:pt x="165544" y="122809"/>
                </a:lnTo>
                <a:lnTo>
                  <a:pt x="241858" y="0"/>
                </a:lnTo>
                <a:close/>
              </a:path>
              <a:path w="286384" h="407035">
                <a:moveTo>
                  <a:pt x="277296" y="201625"/>
                </a:moveTo>
                <a:lnTo>
                  <a:pt x="142976" y="201625"/>
                </a:lnTo>
                <a:lnTo>
                  <a:pt x="152914" y="202579"/>
                </a:lnTo>
                <a:lnTo>
                  <a:pt x="162064" y="205449"/>
                </a:lnTo>
                <a:lnTo>
                  <a:pt x="188814" y="233851"/>
                </a:lnTo>
                <a:lnTo>
                  <a:pt x="192417" y="253809"/>
                </a:lnTo>
                <a:lnTo>
                  <a:pt x="191532" y="264620"/>
                </a:lnTo>
                <a:lnTo>
                  <a:pt x="170773" y="298393"/>
                </a:lnTo>
                <a:lnTo>
                  <a:pt x="143471" y="307035"/>
                </a:lnTo>
                <a:lnTo>
                  <a:pt x="277363" y="307035"/>
                </a:lnTo>
                <a:lnTo>
                  <a:pt x="283414" y="284774"/>
                </a:lnTo>
                <a:lnTo>
                  <a:pt x="285991" y="253809"/>
                </a:lnTo>
                <a:lnTo>
                  <a:pt x="283847" y="226494"/>
                </a:lnTo>
                <a:lnTo>
                  <a:pt x="277415" y="201869"/>
                </a:lnTo>
                <a:lnTo>
                  <a:pt x="277296" y="2016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5" name="object 145"/>
          <p:cNvGrpSpPr/>
          <p:nvPr/>
        </p:nvGrpSpPr>
        <p:grpSpPr>
          <a:xfrm>
            <a:off x="1060109" y="5763647"/>
            <a:ext cx="672465" cy="231775"/>
            <a:chOff x="1060109" y="5763647"/>
            <a:chExt cx="672465" cy="231775"/>
          </a:xfrm>
        </p:grpSpPr>
        <p:pic>
          <p:nvPicPr>
            <p:cNvPr id="146" name="object 1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0109" y="5826804"/>
              <a:ext cx="148755" cy="16840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39627" y="5810359"/>
              <a:ext cx="136677" cy="17139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13908" y="5763647"/>
              <a:ext cx="318319" cy="195949"/>
            </a:xfrm>
            <a:prstGeom prst="rect">
              <a:avLst/>
            </a:prstGeom>
          </p:spPr>
        </p:pic>
      </p:grpSp>
      <p:grpSp>
        <p:nvGrpSpPr>
          <p:cNvPr id="149" name="object 149"/>
          <p:cNvGrpSpPr/>
          <p:nvPr/>
        </p:nvGrpSpPr>
        <p:grpSpPr>
          <a:xfrm>
            <a:off x="1297360" y="6124312"/>
            <a:ext cx="1147445" cy="1240790"/>
            <a:chOff x="1297360" y="6124312"/>
            <a:chExt cx="1147445" cy="1240790"/>
          </a:xfrm>
        </p:grpSpPr>
        <p:sp>
          <p:nvSpPr>
            <p:cNvPr id="150" name="object 150"/>
            <p:cNvSpPr/>
            <p:nvPr/>
          </p:nvSpPr>
          <p:spPr>
            <a:xfrm>
              <a:off x="1322900" y="6149851"/>
              <a:ext cx="1096645" cy="1189355"/>
            </a:xfrm>
            <a:custGeom>
              <a:avLst/>
              <a:gdLst/>
              <a:ahLst/>
              <a:cxnLst/>
              <a:rect l="l" t="t" r="r" b="b"/>
              <a:pathLst>
                <a:path w="1096645" h="1189354">
                  <a:moveTo>
                    <a:pt x="674535" y="0"/>
                  </a:moveTo>
                  <a:lnTo>
                    <a:pt x="0" y="918565"/>
                  </a:lnTo>
                  <a:lnTo>
                    <a:pt x="23497" y="936828"/>
                  </a:lnTo>
                  <a:lnTo>
                    <a:pt x="51086" y="957163"/>
                  </a:lnTo>
                  <a:lnTo>
                    <a:pt x="82706" y="979084"/>
                  </a:lnTo>
                  <a:lnTo>
                    <a:pt x="118296" y="1002106"/>
                  </a:lnTo>
                  <a:lnTo>
                    <a:pt x="157798" y="1025746"/>
                  </a:lnTo>
                  <a:lnTo>
                    <a:pt x="201152" y="1049518"/>
                  </a:lnTo>
                  <a:lnTo>
                    <a:pt x="248298" y="1072937"/>
                  </a:lnTo>
                  <a:lnTo>
                    <a:pt x="299175" y="1095519"/>
                  </a:lnTo>
                  <a:lnTo>
                    <a:pt x="353725" y="1116779"/>
                  </a:lnTo>
                  <a:lnTo>
                    <a:pt x="411888" y="1136232"/>
                  </a:lnTo>
                  <a:lnTo>
                    <a:pt x="473603" y="1153394"/>
                  </a:lnTo>
                  <a:lnTo>
                    <a:pt x="538811" y="1167779"/>
                  </a:lnTo>
                  <a:lnTo>
                    <a:pt x="607453" y="1178902"/>
                  </a:lnTo>
                  <a:lnTo>
                    <a:pt x="669371" y="1185503"/>
                  </a:lnTo>
                  <a:lnTo>
                    <a:pt x="728889" y="1188830"/>
                  </a:lnTo>
                  <a:lnTo>
                    <a:pt x="785821" y="1189275"/>
                  </a:lnTo>
                  <a:lnTo>
                    <a:pt x="839981" y="1187228"/>
                  </a:lnTo>
                  <a:lnTo>
                    <a:pt x="891182" y="1183078"/>
                  </a:lnTo>
                  <a:lnTo>
                    <a:pt x="939240" y="1177215"/>
                  </a:lnTo>
                  <a:lnTo>
                    <a:pt x="983966" y="1170031"/>
                  </a:lnTo>
                  <a:lnTo>
                    <a:pt x="1025176" y="1161915"/>
                  </a:lnTo>
                  <a:lnTo>
                    <a:pt x="1062683" y="1153257"/>
                  </a:lnTo>
                  <a:lnTo>
                    <a:pt x="1096302" y="1144447"/>
                  </a:lnTo>
                  <a:lnTo>
                    <a:pt x="1096302" y="115836"/>
                  </a:lnTo>
                  <a:lnTo>
                    <a:pt x="1060988" y="118865"/>
                  </a:lnTo>
                  <a:lnTo>
                    <a:pt x="1018150" y="119814"/>
                  </a:lnTo>
                  <a:lnTo>
                    <a:pt x="968984" y="117165"/>
                  </a:lnTo>
                  <a:lnTo>
                    <a:pt x="914688" y="109399"/>
                  </a:lnTo>
                  <a:lnTo>
                    <a:pt x="856457" y="94997"/>
                  </a:lnTo>
                  <a:lnTo>
                    <a:pt x="795489" y="72440"/>
                  </a:lnTo>
                  <a:lnTo>
                    <a:pt x="759927" y="55324"/>
                  </a:lnTo>
                  <a:lnTo>
                    <a:pt x="699495" y="18487"/>
                  </a:lnTo>
                  <a:lnTo>
                    <a:pt x="674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322900" y="6149851"/>
              <a:ext cx="1096645" cy="1189355"/>
            </a:xfrm>
            <a:custGeom>
              <a:avLst/>
              <a:gdLst/>
              <a:ahLst/>
              <a:cxnLst/>
              <a:rect l="l" t="t" r="r" b="b"/>
              <a:pathLst>
                <a:path w="1096645" h="1189354">
                  <a:moveTo>
                    <a:pt x="674535" y="0"/>
                  </a:moveTo>
                  <a:lnTo>
                    <a:pt x="727944" y="37134"/>
                  </a:lnTo>
                  <a:lnTo>
                    <a:pt x="795489" y="72440"/>
                  </a:lnTo>
                  <a:lnTo>
                    <a:pt x="856457" y="94997"/>
                  </a:lnTo>
                  <a:lnTo>
                    <a:pt x="914688" y="109399"/>
                  </a:lnTo>
                  <a:lnTo>
                    <a:pt x="968984" y="117165"/>
                  </a:lnTo>
                  <a:lnTo>
                    <a:pt x="1018150" y="119814"/>
                  </a:lnTo>
                  <a:lnTo>
                    <a:pt x="1060988" y="118865"/>
                  </a:lnTo>
                  <a:lnTo>
                    <a:pt x="1096302" y="115836"/>
                  </a:lnTo>
                  <a:lnTo>
                    <a:pt x="1096302" y="1144447"/>
                  </a:lnTo>
                  <a:lnTo>
                    <a:pt x="1025176" y="1161915"/>
                  </a:lnTo>
                  <a:lnTo>
                    <a:pt x="983966" y="1170031"/>
                  </a:lnTo>
                  <a:lnTo>
                    <a:pt x="939240" y="1177215"/>
                  </a:lnTo>
                  <a:lnTo>
                    <a:pt x="891182" y="1183078"/>
                  </a:lnTo>
                  <a:lnTo>
                    <a:pt x="839981" y="1187228"/>
                  </a:lnTo>
                  <a:lnTo>
                    <a:pt x="785821" y="1189275"/>
                  </a:lnTo>
                  <a:lnTo>
                    <a:pt x="728889" y="1188830"/>
                  </a:lnTo>
                  <a:lnTo>
                    <a:pt x="669371" y="1185503"/>
                  </a:lnTo>
                  <a:lnTo>
                    <a:pt x="607453" y="1178902"/>
                  </a:lnTo>
                  <a:lnTo>
                    <a:pt x="538811" y="1167779"/>
                  </a:lnTo>
                  <a:lnTo>
                    <a:pt x="473603" y="1153394"/>
                  </a:lnTo>
                  <a:lnTo>
                    <a:pt x="411888" y="1136232"/>
                  </a:lnTo>
                  <a:lnTo>
                    <a:pt x="353725" y="1116779"/>
                  </a:lnTo>
                  <a:lnTo>
                    <a:pt x="299175" y="1095519"/>
                  </a:lnTo>
                  <a:lnTo>
                    <a:pt x="248298" y="1072937"/>
                  </a:lnTo>
                  <a:lnTo>
                    <a:pt x="201152" y="1049518"/>
                  </a:lnTo>
                  <a:lnTo>
                    <a:pt x="157798" y="1025746"/>
                  </a:lnTo>
                  <a:lnTo>
                    <a:pt x="118296" y="1002106"/>
                  </a:lnTo>
                  <a:lnTo>
                    <a:pt x="82706" y="979084"/>
                  </a:lnTo>
                  <a:lnTo>
                    <a:pt x="51086" y="957163"/>
                  </a:lnTo>
                  <a:lnTo>
                    <a:pt x="0" y="918565"/>
                  </a:lnTo>
                  <a:lnTo>
                    <a:pt x="30660" y="876813"/>
                  </a:lnTo>
                  <a:lnTo>
                    <a:pt x="61320" y="835060"/>
                  </a:lnTo>
                  <a:lnTo>
                    <a:pt x="91980" y="793307"/>
                  </a:lnTo>
                  <a:lnTo>
                    <a:pt x="122641" y="751554"/>
                  </a:lnTo>
                  <a:lnTo>
                    <a:pt x="153302" y="709801"/>
                  </a:lnTo>
                  <a:lnTo>
                    <a:pt x="183962" y="668048"/>
                  </a:lnTo>
                  <a:lnTo>
                    <a:pt x="214623" y="626295"/>
                  </a:lnTo>
                  <a:lnTo>
                    <a:pt x="245284" y="584542"/>
                  </a:lnTo>
                  <a:lnTo>
                    <a:pt x="275945" y="542789"/>
                  </a:lnTo>
                  <a:lnTo>
                    <a:pt x="306606" y="501036"/>
                  </a:lnTo>
                  <a:lnTo>
                    <a:pt x="337267" y="459282"/>
                  </a:lnTo>
                  <a:lnTo>
                    <a:pt x="367928" y="417529"/>
                  </a:lnTo>
                  <a:lnTo>
                    <a:pt x="398589" y="375776"/>
                  </a:lnTo>
                  <a:lnTo>
                    <a:pt x="429250" y="334023"/>
                  </a:lnTo>
                  <a:lnTo>
                    <a:pt x="459911" y="292269"/>
                  </a:lnTo>
                  <a:lnTo>
                    <a:pt x="490572" y="250516"/>
                  </a:lnTo>
                  <a:lnTo>
                    <a:pt x="521232" y="208763"/>
                  </a:lnTo>
                  <a:lnTo>
                    <a:pt x="551893" y="167010"/>
                  </a:lnTo>
                  <a:lnTo>
                    <a:pt x="582554" y="125257"/>
                  </a:lnTo>
                  <a:lnTo>
                    <a:pt x="613214" y="83505"/>
                  </a:lnTo>
                  <a:lnTo>
                    <a:pt x="643874" y="41752"/>
                  </a:lnTo>
                  <a:lnTo>
                    <a:pt x="674535" y="0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9216321" y="5804240"/>
            <a:ext cx="1275715" cy="773430"/>
            <a:chOff x="9216321" y="5804240"/>
            <a:chExt cx="1275715" cy="773430"/>
          </a:xfrm>
        </p:grpSpPr>
        <p:sp>
          <p:nvSpPr>
            <p:cNvPr id="153" name="object 153"/>
            <p:cNvSpPr/>
            <p:nvPr/>
          </p:nvSpPr>
          <p:spPr>
            <a:xfrm>
              <a:off x="9483160" y="5938187"/>
              <a:ext cx="831215" cy="620395"/>
            </a:xfrm>
            <a:custGeom>
              <a:avLst/>
              <a:gdLst/>
              <a:ahLst/>
              <a:cxnLst/>
              <a:rect l="l" t="t" r="r" b="b"/>
              <a:pathLst>
                <a:path w="831215" h="620395">
                  <a:moveTo>
                    <a:pt x="691781" y="0"/>
                  </a:moveTo>
                  <a:lnTo>
                    <a:pt x="0" y="268109"/>
                  </a:lnTo>
                  <a:lnTo>
                    <a:pt x="121894" y="620052"/>
                  </a:lnTo>
                  <a:lnTo>
                    <a:pt x="830897" y="401675"/>
                  </a:lnTo>
                  <a:lnTo>
                    <a:pt x="691781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9235472" y="5938187"/>
              <a:ext cx="1078865" cy="620395"/>
            </a:xfrm>
            <a:custGeom>
              <a:avLst/>
              <a:gdLst/>
              <a:ahLst/>
              <a:cxnLst/>
              <a:rect l="l" t="t" r="r" b="b"/>
              <a:pathLst>
                <a:path w="1078865" h="620395">
                  <a:moveTo>
                    <a:pt x="369582" y="620052"/>
                  </a:moveTo>
                  <a:lnTo>
                    <a:pt x="247688" y="268109"/>
                  </a:lnTo>
                  <a:lnTo>
                    <a:pt x="939469" y="0"/>
                  </a:lnTo>
                  <a:lnTo>
                    <a:pt x="1078585" y="401675"/>
                  </a:lnTo>
                  <a:lnTo>
                    <a:pt x="369582" y="620052"/>
                  </a:lnTo>
                  <a:close/>
                </a:path>
                <a:path w="1078865" h="620395">
                  <a:moveTo>
                    <a:pt x="45593" y="608190"/>
                  </a:moveTo>
                  <a:lnTo>
                    <a:pt x="0" y="476605"/>
                  </a:lnTo>
                  <a:lnTo>
                    <a:pt x="271195" y="335953"/>
                  </a:lnTo>
                  <a:lnTo>
                    <a:pt x="346100" y="552196"/>
                  </a:lnTo>
                  <a:lnTo>
                    <a:pt x="45593" y="608190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0155423" y="5823391"/>
              <a:ext cx="317500" cy="581660"/>
            </a:xfrm>
            <a:custGeom>
              <a:avLst/>
              <a:gdLst/>
              <a:ahLst/>
              <a:cxnLst/>
              <a:rect l="l" t="t" r="r" b="b"/>
              <a:pathLst>
                <a:path w="317500" h="581660">
                  <a:moveTo>
                    <a:pt x="133057" y="0"/>
                  </a:moveTo>
                  <a:lnTo>
                    <a:pt x="0" y="48996"/>
                  </a:lnTo>
                  <a:lnTo>
                    <a:pt x="184391" y="581355"/>
                  </a:lnTo>
                  <a:lnTo>
                    <a:pt x="317461" y="532371"/>
                  </a:lnTo>
                  <a:lnTo>
                    <a:pt x="133057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0155423" y="5823391"/>
              <a:ext cx="317500" cy="581660"/>
            </a:xfrm>
            <a:custGeom>
              <a:avLst/>
              <a:gdLst/>
              <a:ahLst/>
              <a:cxnLst/>
              <a:rect l="l" t="t" r="r" b="b"/>
              <a:pathLst>
                <a:path w="317500" h="581660">
                  <a:moveTo>
                    <a:pt x="133057" y="0"/>
                  </a:moveTo>
                  <a:lnTo>
                    <a:pt x="317461" y="532371"/>
                  </a:lnTo>
                  <a:lnTo>
                    <a:pt x="184391" y="581355"/>
                  </a:lnTo>
                  <a:lnTo>
                    <a:pt x="0" y="48996"/>
                  </a:lnTo>
                  <a:lnTo>
                    <a:pt x="133057" y="0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7" name="object 157"/>
          <p:cNvSpPr/>
          <p:nvPr/>
        </p:nvSpPr>
        <p:spPr>
          <a:xfrm>
            <a:off x="9104727" y="6373251"/>
            <a:ext cx="1102995" cy="1038225"/>
          </a:xfrm>
          <a:custGeom>
            <a:avLst/>
            <a:gdLst/>
            <a:ahLst/>
            <a:cxnLst/>
            <a:rect l="l" t="t" r="r" b="b"/>
            <a:pathLst>
              <a:path w="1102995" h="1038225">
                <a:moveTo>
                  <a:pt x="547674" y="454533"/>
                </a:moveTo>
                <a:lnTo>
                  <a:pt x="554052" y="422947"/>
                </a:lnTo>
                <a:lnTo>
                  <a:pt x="571444" y="397155"/>
                </a:lnTo>
                <a:lnTo>
                  <a:pt x="597239" y="379768"/>
                </a:lnTo>
                <a:lnTo>
                  <a:pt x="628827" y="373392"/>
                </a:lnTo>
                <a:lnTo>
                  <a:pt x="660408" y="379768"/>
                </a:lnTo>
                <a:lnTo>
                  <a:pt x="686200" y="397155"/>
                </a:lnTo>
                <a:lnTo>
                  <a:pt x="703590" y="422947"/>
                </a:lnTo>
                <a:lnTo>
                  <a:pt x="709968" y="454533"/>
                </a:lnTo>
                <a:lnTo>
                  <a:pt x="703590" y="486113"/>
                </a:lnTo>
                <a:lnTo>
                  <a:pt x="686200" y="511905"/>
                </a:lnTo>
                <a:lnTo>
                  <a:pt x="660408" y="529295"/>
                </a:lnTo>
                <a:lnTo>
                  <a:pt x="628827" y="535673"/>
                </a:lnTo>
                <a:lnTo>
                  <a:pt x="597239" y="529295"/>
                </a:lnTo>
                <a:lnTo>
                  <a:pt x="571444" y="511905"/>
                </a:lnTo>
                <a:lnTo>
                  <a:pt x="554052" y="486113"/>
                </a:lnTo>
                <a:lnTo>
                  <a:pt x="547674" y="454533"/>
                </a:lnTo>
                <a:close/>
              </a:path>
              <a:path w="1102995" h="1038225">
                <a:moveTo>
                  <a:pt x="628827" y="145415"/>
                </a:moveTo>
                <a:lnTo>
                  <a:pt x="628827" y="373392"/>
                </a:lnTo>
              </a:path>
              <a:path w="1102995" h="1038225">
                <a:moveTo>
                  <a:pt x="628827" y="535673"/>
                </a:moveTo>
                <a:lnTo>
                  <a:pt x="628827" y="1037805"/>
                </a:lnTo>
              </a:path>
              <a:path w="1102995" h="1038225">
                <a:moveTo>
                  <a:pt x="680212" y="517207"/>
                </a:moveTo>
                <a:lnTo>
                  <a:pt x="963295" y="1037805"/>
                </a:lnTo>
              </a:path>
              <a:path w="1102995" h="1038225">
                <a:moveTo>
                  <a:pt x="577519" y="517131"/>
                </a:moveTo>
                <a:lnTo>
                  <a:pt x="294347" y="1037805"/>
                </a:lnTo>
              </a:path>
              <a:path w="1102995" h="1038225">
                <a:moveTo>
                  <a:pt x="1102474" y="1037805"/>
                </a:moveTo>
                <a:lnTo>
                  <a:pt x="155168" y="1037805"/>
                </a:lnTo>
              </a:path>
              <a:path w="1102995" h="1038225">
                <a:moveTo>
                  <a:pt x="75285" y="256819"/>
                </a:moveTo>
                <a:lnTo>
                  <a:pt x="0" y="39433"/>
                </a:lnTo>
                <a:lnTo>
                  <a:pt x="113855" y="0"/>
                </a:lnTo>
                <a:lnTo>
                  <a:pt x="189153" y="217385"/>
                </a:lnTo>
                <a:lnTo>
                  <a:pt x="75285" y="256819"/>
                </a:lnTo>
                <a:close/>
              </a:path>
            </a:pathLst>
          </a:custGeom>
          <a:ln w="38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9" name="Picture 258" descr="human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39704" y="802539"/>
            <a:ext cx="576000" cy="576000"/>
          </a:xfrm>
          <a:prstGeom prst="rect">
            <a:avLst/>
          </a:prstGeom>
        </p:spPr>
      </p:pic>
      <p:sp>
        <p:nvSpPr>
          <p:cNvPr id="159" name="object 159"/>
          <p:cNvSpPr txBox="1"/>
          <p:nvPr/>
        </p:nvSpPr>
        <p:spPr>
          <a:xfrm>
            <a:off x="6324200" y="6844379"/>
            <a:ext cx="187198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>
                <a:latin typeface="Proxima Nova Rg"/>
                <a:cs typeface="Proxima Nova Rg"/>
              </a:rPr>
              <a:t>Making new </a:t>
            </a:r>
            <a:r>
              <a:rPr sz="1350" spc="-10">
                <a:latin typeface="Proxima Nova Rg"/>
                <a:cs typeface="Proxima Nova Rg"/>
              </a:rPr>
              <a:t>discoveries!</a:t>
            </a:r>
            <a:endParaRPr sz="1350">
              <a:latin typeface="Proxima Nova Rg"/>
              <a:cs typeface="Proxima Nova Rg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314300" y="6320261"/>
            <a:ext cx="259588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dirty="0">
                <a:latin typeface="LuloCleanOne-Bold"/>
                <a:cs typeface="LuloCleanOne-Bold"/>
              </a:rPr>
              <a:t>W</a:t>
            </a:r>
            <a:r>
              <a:rPr sz="1800" dirty="0">
                <a:latin typeface="LuloCleanOne-Bold"/>
                <a:cs typeface="LuloCleanOne-Bold"/>
              </a:rPr>
              <a:t>hat’s</a:t>
            </a:r>
            <a:r>
              <a:rPr sz="1800" spc="-100" dirty="0">
                <a:latin typeface="LuloCleanOne-Bold"/>
                <a:cs typeface="LuloCleanOne-Bold"/>
              </a:rPr>
              <a:t> </a:t>
            </a:r>
            <a:r>
              <a:rPr sz="1800" spc="-10" dirty="0">
                <a:latin typeface="LuloCleanOne-Bold"/>
                <a:cs typeface="LuloCleanOne-Bold"/>
              </a:rPr>
              <a:t>next?</a:t>
            </a:r>
            <a:endParaRPr sz="1800" dirty="0">
              <a:latin typeface="LuloCleanOne-Bold"/>
              <a:cs typeface="LuloCleanOne-Bold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804294" y="268858"/>
            <a:ext cx="66865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111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Body and senses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Name body parts; explore with senses.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2527258" y="685027"/>
            <a:ext cx="561975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 and food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Compare animals; learn food origins.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3233607" y="343940"/>
            <a:ext cx="58928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Living things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Habitats, life cycles, plants and growth.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726808" y="824176"/>
            <a:ext cx="615950" cy="4216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Body and growth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Senses and change from babyhood.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5381004" y="375538"/>
            <a:ext cx="62420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Nocturnal animals and survival needs.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6194834" y="426271"/>
            <a:ext cx="396240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Habitats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Familiar and contrasting places.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909494" y="791739"/>
            <a:ext cx="641350" cy="638175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Seasons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Weather and environmental change.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7568430" y="328673"/>
            <a:ext cx="538633" cy="3225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Healthy living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Food choices and life cycles.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9746281" y="1157810"/>
            <a:ext cx="755015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Groups, structures and diets.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60" name="Picture 259" descr="animal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82180" y="195267"/>
            <a:ext cx="576000" cy="576000"/>
          </a:xfrm>
          <a:prstGeom prst="rect">
            <a:avLst/>
          </a:prstGeom>
        </p:spPr>
      </p:pic>
      <p:pic>
        <p:nvPicPr>
          <p:cNvPr id="261" name="Picture 260" descr="habitat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187720" y="820570"/>
            <a:ext cx="575966" cy="576000"/>
          </a:xfrm>
          <a:prstGeom prst="rect">
            <a:avLst/>
          </a:prstGeom>
        </p:spPr>
      </p:pic>
      <p:pic>
        <p:nvPicPr>
          <p:cNvPr id="262" name="Picture 261" descr="animal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04512" y="746996"/>
            <a:ext cx="557694" cy="576000"/>
          </a:xfrm>
          <a:prstGeom prst="rect">
            <a:avLst/>
          </a:prstGeom>
        </p:spPr>
      </p:pic>
      <p:pic>
        <p:nvPicPr>
          <p:cNvPr id="263" name="Picture 262" descr="seasons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17155" y="328673"/>
            <a:ext cx="576000" cy="576000"/>
          </a:xfrm>
          <a:prstGeom prst="rect">
            <a:avLst/>
          </a:prstGeom>
        </p:spPr>
      </p:pic>
      <p:sp>
        <p:nvSpPr>
          <p:cNvPr id="174" name="object 174"/>
          <p:cNvSpPr txBox="1"/>
          <p:nvPr/>
        </p:nvSpPr>
        <p:spPr>
          <a:xfrm>
            <a:off x="9080404" y="372613"/>
            <a:ext cx="809625" cy="332105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Humans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Body and five senses.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9068113" y="2349877"/>
            <a:ext cx="65532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Seasons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Weather and day length.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8328127" y="1765392"/>
            <a:ext cx="67373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42545" marR="5334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Materials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Name object materials.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7586045" y="1764553"/>
            <a:ext cx="57277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Materials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Simple physical properties.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6864773" y="1717276"/>
            <a:ext cx="609600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Plants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Basic flowering-plant structure.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6162940" y="2257707"/>
            <a:ext cx="61531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1524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Plants and trees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Common plants; evergreen and deciduous.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4719276" y="1844164"/>
            <a:ext cx="49847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Offspring and growth.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3913313" y="1872072"/>
            <a:ext cx="62035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Healthy humans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Exercise, diet and hygiene.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3230362" y="2244910"/>
            <a:ext cx="571500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Living things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Living, dead and never alive.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2500522" y="1860919"/>
            <a:ext cx="549910" cy="1320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Habitats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Habitats and microhabitats.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1753150" y="1910711"/>
            <a:ext cx="60642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Habitats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Animal and plant food sources.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1067366" y="3212841"/>
            <a:ext cx="65278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>
                <a:solidFill>
                  <a:srgbClr val="000000"/>
                </a:solidFill>
                <a:latin typeface="Arial"/>
              </a:rPr>
              <a:t>Food chains</a:t>
            </a:r>
            <a:r>
              <a:rPr sz="565" b="0">
                <a:solidFill>
                  <a:srgbClr val="000000"/>
                </a:solidFill>
                <a:latin typeface="Arial"/>
              </a:rPr>
              <a:t>
Describe a simple chain.</a:t>
            </a:r>
            <a:endParaRPr sz="700">
              <a:latin typeface="Proxima Nova Rg"/>
              <a:cs typeface="Proxima Nova Rg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2550952" y="3251394"/>
            <a:ext cx="60134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Materials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Suitability for different uses.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3252088" y="3873136"/>
            <a:ext cx="62674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Plants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Seeds and bulbs grow.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013028" y="3930877"/>
            <a:ext cx="58356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Plants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Water, light and warmth.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5462616" y="3408421"/>
            <a:ext cx="67373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5143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Nutrition, skeletons and muscles.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6204065" y="3360649"/>
            <a:ext cx="67373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45720" marR="215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Rocks and soils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Properties, fossils and soils.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6909494" y="3312480"/>
            <a:ext cx="79939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57150" marR="238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Plants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Functions, transport and reproduction.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7637798" y="3888775"/>
            <a:ext cx="584977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Forces and magnets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Contact forces and magnetism.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8328127" y="3403485"/>
            <a:ext cx="622856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Light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Reflection, shadows and sun safety.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9789143" y="4001808"/>
            <a:ext cx="66929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States of matter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Changes and the water cycle.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9113833" y="4785473"/>
            <a:ext cx="563880" cy="5435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Animals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Digestion, teeth and food chains.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8420971" y="5410509"/>
            <a:ext cx="56959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Electricity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Circuits, switches and conductors.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7662827" y="5458385"/>
            <a:ext cx="46926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Sound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Vibration, pitch, volume and distance.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5416097" y="5448325"/>
            <a:ext cx="646836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Living things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Animal life cycles.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4696096" y="4894656"/>
            <a:ext cx="548640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>
                <a:solidFill>
                  <a:srgbClr val="000000"/>
                </a:solidFill>
                <a:latin typeface="Arial"/>
              </a:rPr>
              <a:t>Reproduction</a:t>
            </a:r>
            <a:r>
              <a:rPr sz="565" b="0">
                <a:solidFill>
                  <a:srgbClr val="000000"/>
                </a:solidFill>
                <a:latin typeface="Arial"/>
              </a:rPr>
              <a:t>
Plants and animals.</a:t>
            </a:r>
            <a:endParaRPr sz="700">
              <a:latin typeface="Proxima Nova Rg"/>
              <a:cs typeface="Proxima Nova Rg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2539530" y="5315487"/>
            <a:ext cx="557134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00" b="1" dirty="0">
                <a:solidFill>
                  <a:srgbClr val="000000"/>
                </a:solidFill>
                <a:latin typeface="Arial"/>
              </a:rPr>
              <a:t>Forces</a:t>
            </a:r>
            <a:r>
              <a:rPr sz="555" b="0" dirty="0">
                <a:solidFill>
                  <a:srgbClr val="000000"/>
                </a:solidFill>
                <a:latin typeface="Arial"/>
              </a:rPr>
              <a:t>
Gravity and resistance; levers, pulleys and gears.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3282120" y="4729202"/>
            <a:ext cx="581025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90" b="1" dirty="0">
                <a:solidFill>
                  <a:srgbClr val="000000"/>
                </a:solidFill>
                <a:latin typeface="Arial"/>
              </a:rPr>
              <a:t>Materials</a:t>
            </a:r>
            <a:r>
              <a:rPr sz="545" b="0" dirty="0">
                <a:solidFill>
                  <a:srgbClr val="000000"/>
                </a:solidFill>
                <a:latin typeface="Arial"/>
              </a:rPr>
              <a:t>
Properties, separation and change.</a:t>
            </a:r>
            <a:endParaRPr sz="700" dirty="0">
              <a:latin typeface="Proxima Nova Rg"/>
              <a:cs typeface="Proxima Nova Rg"/>
            </a:endParaRPr>
          </a:p>
        </p:txBody>
      </p:sp>
      <p:grpSp>
        <p:nvGrpSpPr>
          <p:cNvPr id="202" name="object 202"/>
          <p:cNvGrpSpPr/>
          <p:nvPr/>
        </p:nvGrpSpPr>
        <p:grpSpPr>
          <a:xfrm>
            <a:off x="6327080" y="6741105"/>
            <a:ext cx="2533650" cy="25400"/>
            <a:chOff x="6327080" y="6741105"/>
            <a:chExt cx="2533650" cy="25400"/>
          </a:xfrm>
        </p:grpSpPr>
        <p:sp>
          <p:nvSpPr>
            <p:cNvPr id="203" name="object 203"/>
            <p:cNvSpPr/>
            <p:nvPr/>
          </p:nvSpPr>
          <p:spPr>
            <a:xfrm>
              <a:off x="6390957" y="6753805"/>
              <a:ext cx="2431415" cy="0"/>
            </a:xfrm>
            <a:custGeom>
              <a:avLst/>
              <a:gdLst/>
              <a:ahLst/>
              <a:cxnLst/>
              <a:rect l="l" t="t" r="r" b="b"/>
              <a:pathLst>
                <a:path w="2431415">
                  <a:moveTo>
                    <a:pt x="0" y="0"/>
                  </a:moveTo>
                  <a:lnTo>
                    <a:pt x="2430945" y="0"/>
                  </a:lnTo>
                </a:path>
              </a:pathLst>
            </a:custGeom>
            <a:ln w="25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327076" y="6741109"/>
              <a:ext cx="2533650" cy="25400"/>
            </a:xfrm>
            <a:custGeom>
              <a:avLst/>
              <a:gdLst/>
              <a:ahLst/>
              <a:cxnLst/>
              <a:rect l="l" t="t" r="r" b="b"/>
              <a:pathLst>
                <a:path w="2533650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2533650" h="25400">
                  <a:moveTo>
                    <a:pt x="2533104" y="12700"/>
                  </a:moveTo>
                  <a:lnTo>
                    <a:pt x="2529382" y="3721"/>
                  </a:lnTo>
                  <a:lnTo>
                    <a:pt x="2520404" y="0"/>
                  </a:lnTo>
                  <a:lnTo>
                    <a:pt x="2511425" y="3721"/>
                  </a:lnTo>
                  <a:lnTo>
                    <a:pt x="2507704" y="12700"/>
                  </a:lnTo>
                  <a:lnTo>
                    <a:pt x="2511425" y="21678"/>
                  </a:lnTo>
                  <a:lnTo>
                    <a:pt x="2520404" y="25400"/>
                  </a:lnTo>
                  <a:lnTo>
                    <a:pt x="2529382" y="21678"/>
                  </a:lnTo>
                  <a:lnTo>
                    <a:pt x="2533104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4" name="Picture 263" descr="animal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55072" y="1446833"/>
            <a:ext cx="576030" cy="576000"/>
          </a:xfrm>
          <a:prstGeom prst="rect">
            <a:avLst/>
          </a:prstGeom>
        </p:spPr>
      </p:pic>
      <p:pic>
        <p:nvPicPr>
          <p:cNvPr id="265" name="Picture 264" descr="human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19699" y="741195"/>
            <a:ext cx="575985" cy="576000"/>
          </a:xfrm>
          <a:prstGeom prst="rect">
            <a:avLst/>
          </a:prstGeom>
        </p:spPr>
      </p:pic>
      <p:pic>
        <p:nvPicPr>
          <p:cNvPr id="266" name="Picture 265" descr="seasons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24963" y="1850060"/>
            <a:ext cx="576016" cy="576000"/>
          </a:xfrm>
          <a:prstGeom prst="rect">
            <a:avLst/>
          </a:prstGeom>
        </p:spPr>
      </p:pic>
      <p:pic>
        <p:nvPicPr>
          <p:cNvPr id="267" name="Picture 266" descr="plant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46419" y="1689036"/>
            <a:ext cx="576000" cy="576000"/>
          </a:xfrm>
          <a:prstGeom prst="rect">
            <a:avLst/>
          </a:prstGeom>
        </p:spPr>
      </p:pic>
      <p:pic>
        <p:nvPicPr>
          <p:cNvPr id="268" name="Picture 267" descr="materials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56090" y="2195285"/>
            <a:ext cx="576002" cy="576000"/>
          </a:xfrm>
          <a:prstGeom prst="rect">
            <a:avLst/>
          </a:prstGeom>
        </p:spPr>
      </p:pic>
      <p:pic>
        <p:nvPicPr>
          <p:cNvPr id="269" name="Picture 268" descr="materials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301404" y="2231323"/>
            <a:ext cx="576014" cy="576000"/>
          </a:xfrm>
          <a:prstGeom prst="rect">
            <a:avLst/>
          </a:prstGeom>
        </p:spPr>
      </p:pic>
      <p:pic>
        <p:nvPicPr>
          <p:cNvPr id="270" name="Picture 269" descr="growth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39330" y="2170766"/>
            <a:ext cx="636302" cy="605372"/>
          </a:xfrm>
          <a:prstGeom prst="rect">
            <a:avLst/>
          </a:prstGeom>
        </p:spPr>
      </p:pic>
      <p:pic>
        <p:nvPicPr>
          <p:cNvPr id="271" name="Picture 270" descr="habitat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510420" y="2109901"/>
            <a:ext cx="575986" cy="576000"/>
          </a:xfrm>
          <a:prstGeom prst="rect">
            <a:avLst/>
          </a:prstGeom>
        </p:spPr>
      </p:pic>
      <p:pic>
        <p:nvPicPr>
          <p:cNvPr id="272" name="Picture 271" descr="habitat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09604" y="1816405"/>
            <a:ext cx="576000" cy="576000"/>
          </a:xfrm>
          <a:prstGeom prst="rect">
            <a:avLst/>
          </a:prstGeom>
        </p:spPr>
      </p:pic>
      <p:pic>
        <p:nvPicPr>
          <p:cNvPr id="273" name="Picture 272" descr="healthy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44776" y="2237503"/>
            <a:ext cx="576018" cy="576000"/>
          </a:xfrm>
          <a:prstGeom prst="rect">
            <a:avLst/>
          </a:prstGeom>
        </p:spPr>
      </p:pic>
      <p:pic>
        <p:nvPicPr>
          <p:cNvPr id="274" name="Picture 273" descr="habitat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52451" y="2214362"/>
            <a:ext cx="575966" cy="576000"/>
          </a:xfrm>
          <a:prstGeom prst="rect">
            <a:avLst/>
          </a:prstGeom>
        </p:spPr>
      </p:pic>
      <p:pic>
        <p:nvPicPr>
          <p:cNvPr id="275" name="Picture 274" descr="foodchain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87831" y="2614498"/>
            <a:ext cx="575998" cy="576000"/>
          </a:xfrm>
          <a:prstGeom prst="rect">
            <a:avLst/>
          </a:prstGeom>
        </p:spPr>
      </p:pic>
      <p:pic>
        <p:nvPicPr>
          <p:cNvPr id="276" name="Picture 275" descr="plant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18674" y="3401714"/>
            <a:ext cx="584977" cy="576000"/>
          </a:xfrm>
          <a:prstGeom prst="rect">
            <a:avLst/>
          </a:prstGeom>
        </p:spPr>
      </p:pic>
      <p:pic>
        <p:nvPicPr>
          <p:cNvPr id="277" name="Picture 276" descr="plant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92635" y="3748925"/>
            <a:ext cx="584977" cy="576000"/>
          </a:xfrm>
          <a:prstGeom prst="rect">
            <a:avLst/>
          </a:prstGeom>
        </p:spPr>
      </p:pic>
      <p:pic>
        <p:nvPicPr>
          <p:cNvPr id="278" name="Picture 277" descr="electricity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347057" y="4918430"/>
            <a:ext cx="584995" cy="576000"/>
          </a:xfrm>
          <a:prstGeom prst="rect">
            <a:avLst/>
          </a:prstGeom>
        </p:spPr>
      </p:pic>
      <p:pic>
        <p:nvPicPr>
          <p:cNvPr id="279" name="Picture 278" descr="forces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01429" y="4769253"/>
            <a:ext cx="584977" cy="576000"/>
          </a:xfrm>
          <a:prstGeom prst="rect">
            <a:avLst/>
          </a:prstGeom>
        </p:spPr>
      </p:pic>
      <p:pic>
        <p:nvPicPr>
          <p:cNvPr id="280" name="Picture 279" descr="human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41403" y="3794125"/>
            <a:ext cx="576000" cy="576000"/>
          </a:xfrm>
          <a:prstGeom prst="rect">
            <a:avLst/>
          </a:prstGeom>
        </p:spPr>
      </p:pic>
      <p:pic>
        <p:nvPicPr>
          <p:cNvPr id="281" name="Picture 280" descr="rocks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167095" y="3864536"/>
            <a:ext cx="576000" cy="576000"/>
          </a:xfrm>
          <a:prstGeom prst="rect">
            <a:avLst/>
          </a:prstGeom>
        </p:spPr>
      </p:pic>
      <p:pic>
        <p:nvPicPr>
          <p:cNvPr id="282" name="Picture 281" descr="plant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82628" y="3409217"/>
            <a:ext cx="576034" cy="576000"/>
          </a:xfrm>
          <a:prstGeom prst="rect">
            <a:avLst/>
          </a:prstGeom>
        </p:spPr>
      </p:pic>
      <p:pic>
        <p:nvPicPr>
          <p:cNvPr id="283" name="Picture 282" descr="light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331946" y="3769087"/>
            <a:ext cx="578234" cy="576000"/>
          </a:xfrm>
          <a:prstGeom prst="rect">
            <a:avLst/>
          </a:prstGeom>
        </p:spPr>
      </p:pic>
      <p:pic>
        <p:nvPicPr>
          <p:cNvPr id="284" name="Picture 283" descr="materials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252088" y="5239412"/>
            <a:ext cx="576007" cy="576000"/>
          </a:xfrm>
          <a:prstGeom prst="rect">
            <a:avLst/>
          </a:prstGeom>
        </p:spPr>
      </p:pic>
      <p:pic>
        <p:nvPicPr>
          <p:cNvPr id="285" name="Picture 284" descr="materials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82180" y="3664339"/>
            <a:ext cx="575986" cy="576000"/>
          </a:xfrm>
          <a:prstGeom prst="rect">
            <a:avLst/>
          </a:prstGeom>
        </p:spPr>
      </p:pic>
      <p:pic>
        <p:nvPicPr>
          <p:cNvPr id="286" name="Picture 285" descr="human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71281" y="5200119"/>
            <a:ext cx="585642" cy="576000"/>
          </a:xfrm>
          <a:prstGeom prst="rect">
            <a:avLst/>
          </a:prstGeom>
        </p:spPr>
      </p:pic>
      <p:pic>
        <p:nvPicPr>
          <p:cNvPr id="287" name="Picture 286" descr="animal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416097" y="4872325"/>
            <a:ext cx="576014" cy="576000"/>
          </a:xfrm>
          <a:prstGeom prst="rect">
            <a:avLst/>
          </a:prstGeom>
        </p:spPr>
      </p:pic>
      <p:pic>
        <p:nvPicPr>
          <p:cNvPr id="288" name="Picture 287" descr="reproduction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749301" y="5197805"/>
            <a:ext cx="548944" cy="576000"/>
          </a:xfrm>
          <a:prstGeom prst="rect">
            <a:avLst/>
          </a:prstGeom>
        </p:spPr>
      </p:pic>
      <p:pic>
        <p:nvPicPr>
          <p:cNvPr id="289" name="Picture 288" descr="soun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593342" y="4869747"/>
            <a:ext cx="576000" cy="576000"/>
          </a:xfrm>
          <a:prstGeom prst="rect">
            <a:avLst/>
          </a:prstGeom>
        </p:spPr>
      </p:pic>
      <p:sp>
        <p:nvSpPr>
          <p:cNvPr id="231" name="object 231"/>
          <p:cNvSpPr txBox="1"/>
          <p:nvPr/>
        </p:nvSpPr>
        <p:spPr>
          <a:xfrm>
            <a:off x="3985937" y="4785473"/>
            <a:ext cx="59118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Human development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Birth to old age.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0" name="Picture 289" descr="forces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597627" y="3355822"/>
            <a:ext cx="585239" cy="576000"/>
          </a:xfrm>
          <a:prstGeom prst="rect">
            <a:avLst/>
          </a:prstGeom>
        </p:spPr>
      </p:pic>
      <p:pic>
        <p:nvPicPr>
          <p:cNvPr id="291" name="Picture 290" descr="growth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74429" y="5272047"/>
            <a:ext cx="576000" cy="576000"/>
          </a:xfrm>
          <a:prstGeom prst="rect">
            <a:avLst/>
          </a:prstGeom>
        </p:spPr>
      </p:pic>
      <p:sp>
        <p:nvSpPr>
          <p:cNvPr id="234" name="object 234"/>
          <p:cNvSpPr txBox="1"/>
          <p:nvPr/>
        </p:nvSpPr>
        <p:spPr>
          <a:xfrm>
            <a:off x="1502960" y="3703514"/>
            <a:ext cx="562610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Materials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Squash, bend, twist or stretch.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6883058" y="4883706"/>
            <a:ext cx="53848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Living things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Classification and environmental change.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2" name="Picture 291" descr="classify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892635" y="5363847"/>
            <a:ext cx="575999" cy="576000"/>
          </a:xfrm>
          <a:prstGeom prst="rect">
            <a:avLst/>
          </a:prstGeom>
        </p:spPr>
      </p:pic>
      <p:sp>
        <p:nvSpPr>
          <p:cNvPr id="237" name="object 237"/>
          <p:cNvSpPr txBox="1"/>
          <p:nvPr/>
        </p:nvSpPr>
        <p:spPr>
          <a:xfrm>
            <a:off x="1923882" y="5346382"/>
            <a:ext cx="557134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00" b="1" dirty="0">
                <a:solidFill>
                  <a:srgbClr val="000000"/>
                </a:solidFill>
                <a:latin typeface="Arial"/>
              </a:rPr>
              <a:t>Earth and space</a:t>
            </a:r>
            <a:r>
              <a:rPr sz="555" b="0" dirty="0">
                <a:solidFill>
                  <a:srgbClr val="000000"/>
                </a:solidFill>
                <a:latin typeface="Arial"/>
              </a:rPr>
              <a:t>
Solar system, rotation, day and night.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1663829" y="6856937"/>
            <a:ext cx="72390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Humans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Circulation and healthy lifestyles.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3" name="Picture 292" descr="human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83575" y="6337061"/>
            <a:ext cx="576000" cy="576000"/>
          </a:xfrm>
          <a:prstGeom prst="rect">
            <a:avLst/>
          </a:prstGeom>
        </p:spPr>
      </p:pic>
      <p:sp>
        <p:nvSpPr>
          <p:cNvPr id="240" name="object 240"/>
          <p:cNvSpPr txBox="1"/>
          <p:nvPr/>
        </p:nvSpPr>
        <p:spPr>
          <a:xfrm>
            <a:off x="2421026" y="6239700"/>
            <a:ext cx="732155" cy="1028700"/>
          </a:xfrm>
          <a:prstGeom prst="rect">
            <a:avLst/>
          </a:prstGeom>
          <a:ln w="51079">
            <a:solidFill>
              <a:srgbClr val="8DC63F"/>
            </a:solidFill>
          </a:ln>
        </p:spPr>
        <p:txBody>
          <a:bodyPr vert="horz" wrap="square" lIns="6350" tIns="6350" rIns="6350" bIns="6350" rtlCol="0" anchor="ctr">
            <a:noAutofit/>
          </a:bodyPr>
          <a:lstStyle/>
          <a:p>
            <a:pPr marL="64769" marR="1460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4" name="Picture 293" descr="classify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497220" y="6625061"/>
            <a:ext cx="575994" cy="576000"/>
          </a:xfrm>
          <a:prstGeom prst="rect">
            <a:avLst/>
          </a:prstGeom>
        </p:spPr>
      </p:pic>
      <p:sp>
        <p:nvSpPr>
          <p:cNvPr id="242" name="object 242"/>
          <p:cNvSpPr txBox="1"/>
          <p:nvPr/>
        </p:nvSpPr>
        <p:spPr>
          <a:xfrm>
            <a:off x="3153336" y="6228524"/>
            <a:ext cx="771525" cy="986145"/>
          </a:xfrm>
          <a:prstGeom prst="rect">
            <a:avLst/>
          </a:prstGeom>
          <a:ln w="52146">
            <a:solidFill>
              <a:srgbClr val="8DC63F"/>
            </a:solidFill>
          </a:ln>
        </p:spPr>
        <p:txBody>
          <a:bodyPr vert="horz" wrap="square" lIns="6350" tIns="6350" rIns="6350" bIns="6350" rtlCol="0" anchor="ctr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700" dirty="0">
              <a:latin typeface="Times New Roman"/>
              <a:cs typeface="Times New Roman"/>
            </a:endParaRPr>
          </a:p>
        </p:txBody>
      </p:sp>
      <p:pic>
        <p:nvPicPr>
          <p:cNvPr id="295" name="Picture 294" descr="fossil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232741" y="6575334"/>
            <a:ext cx="584964" cy="576000"/>
          </a:xfrm>
          <a:prstGeom prst="rect">
            <a:avLst/>
          </a:prstGeom>
        </p:spPr>
      </p:pic>
      <p:sp>
        <p:nvSpPr>
          <p:cNvPr id="244" name="object 244"/>
          <p:cNvSpPr txBox="1"/>
          <p:nvPr/>
        </p:nvSpPr>
        <p:spPr>
          <a:xfrm>
            <a:off x="4000713" y="6254235"/>
            <a:ext cx="57531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>
                <a:solidFill>
                  <a:srgbClr val="000000"/>
                </a:solidFill>
                <a:latin typeface="Arial"/>
              </a:rPr>
              <a:t>Light</a:t>
            </a:r>
            <a:r>
              <a:rPr sz="565" b="0">
                <a:solidFill>
                  <a:srgbClr val="000000"/>
                </a:solidFill>
                <a:latin typeface="Arial"/>
              </a:rPr>
              <a:t>
Straight-line travel, sight and shadows.</a:t>
            </a:r>
            <a:endParaRPr sz="700">
              <a:latin typeface="Proxima Nova Rg"/>
              <a:cs typeface="Proxima Nova Rg"/>
            </a:endParaRPr>
          </a:p>
        </p:txBody>
      </p:sp>
      <p:pic>
        <p:nvPicPr>
          <p:cNvPr id="296" name="Picture 295" descr="light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012524" y="6620630"/>
            <a:ext cx="576000" cy="576000"/>
          </a:xfrm>
          <a:prstGeom prst="rect">
            <a:avLst/>
          </a:prstGeom>
        </p:spPr>
      </p:pic>
      <p:sp>
        <p:nvSpPr>
          <p:cNvPr id="246" name="object 246"/>
          <p:cNvSpPr txBox="1"/>
          <p:nvPr/>
        </p:nvSpPr>
        <p:spPr>
          <a:xfrm>
            <a:off x="4703191" y="6290236"/>
            <a:ext cx="68008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46990" marR="101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Electricity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Voltage, components and diagrams.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7" name="Picture 296" descr="electricity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32694" y="6662551"/>
            <a:ext cx="576029" cy="576000"/>
          </a:xfrm>
          <a:prstGeom prst="rect">
            <a:avLst/>
          </a:prstGeom>
        </p:spPr>
      </p:pic>
      <p:sp>
        <p:nvSpPr>
          <p:cNvPr id="248" name="object 248"/>
          <p:cNvSpPr txBox="1"/>
          <p:nvPr/>
        </p:nvSpPr>
        <p:spPr>
          <a:xfrm>
            <a:off x="5492204" y="7022159"/>
            <a:ext cx="725170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61594" marR="10287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610" b="1" dirty="0">
                <a:solidFill>
                  <a:srgbClr val="000000"/>
                </a:solidFill>
                <a:latin typeface="Arial"/>
              </a:rPr>
              <a:t>Evolution</a:t>
            </a:r>
            <a:r>
              <a:rPr sz="565" b="0" dirty="0">
                <a:solidFill>
                  <a:srgbClr val="000000"/>
                </a:solidFill>
                <a:latin typeface="Arial"/>
              </a:rPr>
              <a:t>
Variation and adaptation.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98" name="Picture 297" descr="evolution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477608" y="6383949"/>
            <a:ext cx="576001" cy="576000"/>
          </a:xfrm>
          <a:prstGeom prst="rect">
            <a:avLst/>
          </a:prstGeom>
        </p:spPr>
      </p:pic>
      <p:pic>
        <p:nvPicPr>
          <p:cNvPr id="299" name="Picture 298" descr="growth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642438" y="182184"/>
            <a:ext cx="576018" cy="576000"/>
          </a:xfrm>
          <a:prstGeom prst="rect">
            <a:avLst/>
          </a:prstGeom>
        </p:spPr>
      </p:pic>
      <p:pic>
        <p:nvPicPr>
          <p:cNvPr id="300" name="Picture 299" descr="habitat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33675" y="802539"/>
            <a:ext cx="575985" cy="576000"/>
          </a:xfrm>
          <a:prstGeom prst="rect">
            <a:avLst/>
          </a:prstGeom>
        </p:spPr>
      </p:pic>
      <p:pic>
        <p:nvPicPr>
          <p:cNvPr id="301" name="Picture 300" descr="healthy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57175" y="692210"/>
            <a:ext cx="584964" cy="576000"/>
          </a:xfrm>
          <a:prstGeom prst="rect">
            <a:avLst/>
          </a:prstGeom>
        </p:spPr>
      </p:pic>
      <p:pic>
        <p:nvPicPr>
          <p:cNvPr id="302" name="Picture 301" descr="plant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32835" y="2207656"/>
            <a:ext cx="576013" cy="576000"/>
          </a:xfrm>
          <a:prstGeom prst="rect">
            <a:avLst/>
          </a:prstGeom>
        </p:spPr>
      </p:pic>
      <p:pic>
        <p:nvPicPr>
          <p:cNvPr id="303" name="Picture 302" descr="materials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57737" y="3346481"/>
            <a:ext cx="576000" cy="576000"/>
          </a:xfrm>
          <a:prstGeom prst="rect">
            <a:avLst/>
          </a:prstGeom>
        </p:spPr>
      </p:pic>
      <p:pic>
        <p:nvPicPr>
          <p:cNvPr id="304" name="Picture 303" descr="states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746281" y="4453928"/>
            <a:ext cx="576005" cy="576000"/>
          </a:xfrm>
          <a:prstGeom prst="rect">
            <a:avLst/>
          </a:prstGeom>
        </p:spPr>
      </p:pic>
      <p:pic>
        <p:nvPicPr>
          <p:cNvPr id="305" name="Picture 304" descr="space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675338" y="4726036"/>
            <a:ext cx="576022" cy="576000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D8895C62-7E48-5B66-DD40-B03A1E8619D5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4680" y="1305765"/>
            <a:ext cx="1122951" cy="1238469"/>
          </a:xfrm>
          <a:prstGeom prst="rect">
            <a:avLst/>
          </a:prstGeom>
        </p:spPr>
      </p:pic>
      <p:sp>
        <p:nvSpPr>
          <p:cNvPr id="158" name="object 238">
            <a:extLst>
              <a:ext uri="{FF2B5EF4-FFF2-40B4-BE49-F238E27FC236}">
                <a16:creationId xmlns:a16="http://schemas.microsoft.com/office/drawing/2014/main" id="{779D0860-C8AF-5961-A562-D8656581049A}"/>
              </a:ext>
            </a:extLst>
          </p:cNvPr>
          <p:cNvSpPr txBox="1"/>
          <p:nvPr/>
        </p:nvSpPr>
        <p:spPr>
          <a:xfrm>
            <a:off x="2494774" y="6253708"/>
            <a:ext cx="72390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0000"/>
              </a:lnSpc>
            </a:pPr>
            <a:r>
              <a:rPr lang="en-GB" sz="57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</a:t>
            </a:r>
            <a:r>
              <a:rPr lang="en-GB" sz="57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
Micro-organisms.</a:t>
            </a:r>
            <a:endParaRPr lang="en-GB" sz="57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0" name="object 238">
            <a:extLst>
              <a:ext uri="{FF2B5EF4-FFF2-40B4-BE49-F238E27FC236}">
                <a16:creationId xmlns:a16="http://schemas.microsoft.com/office/drawing/2014/main" id="{FD73E1A2-0C80-56D8-09E5-7BF22EEF1419}"/>
              </a:ext>
            </a:extLst>
          </p:cNvPr>
          <p:cNvSpPr txBox="1"/>
          <p:nvPr/>
        </p:nvSpPr>
        <p:spPr>
          <a:xfrm>
            <a:off x="3246711" y="6256428"/>
            <a:ext cx="72390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57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Fossil evidence</a:t>
            </a:r>
            <a:r>
              <a:rPr lang="en-GB" sz="57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
Change over time.</a:t>
            </a:r>
            <a:endParaRPr lang="en-GB" sz="57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700" dirty="0">
              <a:latin typeface="Proxima Nova Rg"/>
              <a:cs typeface="Proxima Nova Rg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e09d7e67-2c89-4a82-b064-15c58d415fdd" xsi:nil="true"/>
    <FileHash xmlns="e09d7e67-2c89-4a82-b064-15c58d415fdd" xsi:nil="true"/>
    <TaxCatchAll xmlns="ee017583-9929-48b6-a040-67954c603aab" xsi:nil="true"/>
    <CloudMigratorVersion xmlns="e09d7e67-2c89-4a82-b064-15c58d415fdd" xsi:nil="true"/>
    <UniqueSourceRef xmlns="e09d7e67-2c89-4a82-b064-15c58d415fdd" xsi:nil="true"/>
    <CloudMigratorOriginId xmlns="e09d7e67-2c89-4a82-b064-15c58d415fdd" xsi:nil="true"/>
    <lcf76f155ced4ddcb4097134ff3c332f xmlns="e09d7e67-2c89-4a82-b064-15c58d415fdd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8D1049C907A43B9076E42251A214E" ma:contentTypeVersion="25" ma:contentTypeDescription="Create a new document." ma:contentTypeScope="" ma:versionID="366e960768c25dc30804d72adff6b73c">
  <xsd:schema xmlns:xsd="http://www.w3.org/2001/XMLSchema" xmlns:xs="http://www.w3.org/2001/XMLSchema" xmlns:p="http://schemas.microsoft.com/office/2006/metadata/properties" xmlns:ns1="http://schemas.microsoft.com/sharepoint/v3" xmlns:ns2="e09d7e67-2c89-4a82-b064-15c58d415fdd" xmlns:ns3="ee017583-9929-48b6-a040-67954c603aab" targetNamespace="http://schemas.microsoft.com/office/2006/metadata/properties" ma:root="true" ma:fieldsID="e8a817c3b5b35410381b93e9c863b8d9" ns1:_="" ns2:_="" ns3:_="">
    <xsd:import namespace="http://schemas.microsoft.com/sharepoint/v3"/>
    <xsd:import namespace="e09d7e67-2c89-4a82-b064-15c58d415fdd"/>
    <xsd:import namespace="ee017583-9929-48b6-a040-67954c603aab"/>
    <xsd:element name="properties">
      <xsd:complexType>
        <xsd:sequence>
          <xsd:element name="documentManagement">
            <xsd:complexType>
              <xsd:all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d7e67-2c89-4a82-b064-15c58d415fdd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bf1f259-f2de-4036-86cb-ef81a918e4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17583-9929-48b6-a040-67954c603aa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b1782b3-f7e0-4934-b95e-1928e38efac9}" ma:internalName="TaxCatchAll" ma:showField="CatchAllData" ma:web="ee017583-9929-48b6-a040-67954c603a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A491B3-D6AF-4CE9-B9EA-1243B4F85A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C2A855-69AF-4376-AE0A-A10B11DF4ED7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e09d7e67-2c89-4a82-b064-15c58d415fdd"/>
    <ds:schemaRef ds:uri="http://purl.org/dc/elements/1.1/"/>
    <ds:schemaRef ds:uri="ee017583-9929-48b6-a040-67954c603aab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2CB3588-3BD9-4503-AF65-D50998055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09d7e67-2c89-4a82-b064-15c58d415fdd"/>
    <ds:schemaRef ds:uri="ee017583-9929-48b6-a040-67954c603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398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LuloCleanOne-Bold</vt:lpstr>
      <vt:lpstr>Proxima Nova Rg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 Harman</dc:creator>
  <cp:lastModifiedBy>Mr A Waldeck</cp:lastModifiedBy>
  <cp:revision>3</cp:revision>
  <cp:lastPrinted>2024-03-27T12:23:24Z</cp:lastPrinted>
  <dcterms:created xsi:type="dcterms:W3CDTF">2023-02-21T12:57:42Z</dcterms:created>
  <dcterms:modified xsi:type="dcterms:W3CDTF">2026-10-07T08:19:36Z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Creator">
    <vt:lpwstr>Adobe InDesign 18.0 (Macintosh)</vt:lpwstr>
  </property>
  <property fmtid="{D5CDD505-2E9C-101B-9397-08002B2CF9AE}" pid="4" name="LastSaved">
    <vt:filetime>2023-02-21T00:00:00Z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0x010100B7B8D1049C907A43B9076E42251A214E</vt:lpwstr>
  </property>
  <property fmtid="{D5CDD505-2E9C-101B-9397-08002B2CF9AE}" pid="7" name="MediaServiceImageTags">
    <vt:lpwstr/>
  </property>
</Properties>
</file>