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76" r:id="rId5"/>
    <p:sldId id="258" r:id="rId6"/>
    <p:sldId id="281" r:id="rId7"/>
    <p:sldId id="260" r:id="rId8"/>
    <p:sldId id="261" r:id="rId9"/>
    <p:sldId id="265" r:id="rId10"/>
    <p:sldId id="283" r:id="rId1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5F716-0838-8996-B21C-A853BE91C680}" v="233" dt="2025-09-03T18:13:46.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2693" y="269"/>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M Harman" userId="426554ae-0e58-49ac-902d-1f181c8f423b" providerId="ADAL" clId="{51C0FB8D-F003-44FB-B7EC-67C8B88E66BC}"/>
    <pc:docChg chg="custSel modSld">
      <pc:chgData name="Mr M Harman" userId="426554ae-0e58-49ac-902d-1f181c8f423b" providerId="ADAL" clId="{51C0FB8D-F003-44FB-B7EC-67C8B88E66BC}" dt="2025-09-03T13:58:13.387" v="360" actId="478"/>
      <pc:docMkLst>
        <pc:docMk/>
      </pc:docMkLst>
      <pc:sldChg chg="delSp modSp mod">
        <pc:chgData name="Mr M Harman" userId="426554ae-0e58-49ac-902d-1f181c8f423b" providerId="ADAL" clId="{51C0FB8D-F003-44FB-B7EC-67C8B88E66BC}" dt="2025-09-03T13:56:45.701" v="107" actId="20577"/>
        <pc:sldMkLst>
          <pc:docMk/>
          <pc:sldMk cId="0" sldId="258"/>
        </pc:sldMkLst>
        <pc:spChg chg="mod">
          <ac:chgData name="Mr M Harman" userId="426554ae-0e58-49ac-902d-1f181c8f423b" providerId="ADAL" clId="{51C0FB8D-F003-44FB-B7EC-67C8B88E66BC}" dt="2025-09-03T13:51:10.920" v="55" actId="20577"/>
          <ac:spMkLst>
            <pc:docMk/>
            <pc:sldMk cId="0" sldId="258"/>
            <ac:spMk id="6" creationId="{A472EA73-E558-4678-8E7F-2545CF0B51F1}"/>
          </ac:spMkLst>
        </pc:spChg>
        <pc:spChg chg="mod">
          <ac:chgData name="Mr M Harman" userId="426554ae-0e58-49ac-902d-1f181c8f423b" providerId="ADAL" clId="{51C0FB8D-F003-44FB-B7EC-67C8B88E66BC}" dt="2025-09-03T13:56:45.701" v="107" actId="20577"/>
          <ac:spMkLst>
            <pc:docMk/>
            <pc:sldMk cId="0" sldId="258"/>
            <ac:spMk id="11" creationId="{00000000-0000-0000-0000-000000000000}"/>
          </ac:spMkLst>
        </pc:spChg>
        <pc:picChg chg="mod">
          <ac:chgData name="Mr M Harman" userId="426554ae-0e58-49ac-902d-1f181c8f423b" providerId="ADAL" clId="{51C0FB8D-F003-44FB-B7EC-67C8B88E66BC}" dt="2025-09-03T13:51:23.970" v="57" actId="1076"/>
          <ac:picMkLst>
            <pc:docMk/>
            <pc:sldMk cId="0" sldId="258"/>
            <ac:picMk id="2" creationId="{00000000-0000-0000-0000-000000000000}"/>
          </ac:picMkLst>
        </pc:picChg>
        <pc:picChg chg="del">
          <ac:chgData name="Mr M Harman" userId="426554ae-0e58-49ac-902d-1f181c8f423b" providerId="ADAL" clId="{51C0FB8D-F003-44FB-B7EC-67C8B88E66BC}" dt="2025-09-03T13:50:45.695" v="0" actId="478"/>
          <ac:picMkLst>
            <pc:docMk/>
            <pc:sldMk cId="0" sldId="258"/>
            <ac:picMk id="10" creationId="{0BD4767D-D6C5-4CD5-AD62-1F05E65A706B}"/>
          </ac:picMkLst>
        </pc:picChg>
        <pc:picChg chg="mod">
          <ac:chgData name="Mr M Harman" userId="426554ae-0e58-49ac-902d-1f181c8f423b" providerId="ADAL" clId="{51C0FB8D-F003-44FB-B7EC-67C8B88E66BC}" dt="2025-09-03T13:51:15.134" v="56" actId="1076"/>
          <ac:picMkLst>
            <pc:docMk/>
            <pc:sldMk cId="0" sldId="258"/>
            <ac:picMk id="13" creationId="{A4E2FBB7-460E-4BEC-A8D9-9F0E81F0BD74}"/>
          </ac:picMkLst>
        </pc:picChg>
      </pc:sldChg>
      <pc:sldChg chg="delSp mod">
        <pc:chgData name="Mr M Harman" userId="426554ae-0e58-49ac-902d-1f181c8f423b" providerId="ADAL" clId="{51C0FB8D-F003-44FB-B7EC-67C8B88E66BC}" dt="2025-09-03T13:58:13.387" v="360" actId="478"/>
        <pc:sldMkLst>
          <pc:docMk/>
          <pc:sldMk cId="0" sldId="259"/>
        </pc:sldMkLst>
        <pc:spChg chg="del">
          <ac:chgData name="Mr M Harman" userId="426554ae-0e58-49ac-902d-1f181c8f423b" providerId="ADAL" clId="{51C0FB8D-F003-44FB-B7EC-67C8B88E66BC}" dt="2025-09-03T13:58:13.387" v="360" actId="478"/>
          <ac:spMkLst>
            <pc:docMk/>
            <pc:sldMk cId="0" sldId="259"/>
            <ac:spMk id="7" creationId="{42A84548-3380-7E45-166F-DF7D2ECB0BD7}"/>
          </ac:spMkLst>
        </pc:spChg>
        <pc:spChg chg="del">
          <ac:chgData name="Mr M Harman" userId="426554ae-0e58-49ac-902d-1f181c8f423b" providerId="ADAL" clId="{51C0FB8D-F003-44FB-B7EC-67C8B88E66BC}" dt="2025-09-03T13:58:13.387" v="360" actId="478"/>
          <ac:spMkLst>
            <pc:docMk/>
            <pc:sldMk cId="0" sldId="259"/>
            <ac:spMk id="13" creationId="{90278C2A-429C-E71E-7A55-F543BCCE0BDD}"/>
          </ac:spMkLst>
        </pc:spChg>
        <pc:spChg chg="del">
          <ac:chgData name="Mr M Harman" userId="426554ae-0e58-49ac-902d-1f181c8f423b" providerId="ADAL" clId="{51C0FB8D-F003-44FB-B7EC-67C8B88E66BC}" dt="2025-09-03T13:58:13.387" v="360" actId="478"/>
          <ac:spMkLst>
            <pc:docMk/>
            <pc:sldMk cId="0" sldId="259"/>
            <ac:spMk id="14" creationId="{1454EC41-66B8-73DC-C556-76E6E7727B80}"/>
          </ac:spMkLst>
        </pc:spChg>
        <pc:spChg chg="del">
          <ac:chgData name="Mr M Harman" userId="426554ae-0e58-49ac-902d-1f181c8f423b" providerId="ADAL" clId="{51C0FB8D-F003-44FB-B7EC-67C8B88E66BC}" dt="2025-09-03T13:58:13.387" v="360" actId="478"/>
          <ac:spMkLst>
            <pc:docMk/>
            <pc:sldMk cId="0" sldId="259"/>
            <ac:spMk id="16" creationId="{175BDE93-380C-7D92-A7CF-209565EEF03B}"/>
          </ac:spMkLst>
        </pc:spChg>
        <pc:spChg chg="del">
          <ac:chgData name="Mr M Harman" userId="426554ae-0e58-49ac-902d-1f181c8f423b" providerId="ADAL" clId="{51C0FB8D-F003-44FB-B7EC-67C8B88E66BC}" dt="2025-09-03T13:58:13.387" v="360" actId="478"/>
          <ac:spMkLst>
            <pc:docMk/>
            <pc:sldMk cId="0" sldId="259"/>
            <ac:spMk id="19" creationId="{BFB24ED4-68B2-0BBB-0807-D2BDDACABA88}"/>
          </ac:spMkLst>
        </pc:spChg>
        <pc:spChg chg="del">
          <ac:chgData name="Mr M Harman" userId="426554ae-0e58-49ac-902d-1f181c8f423b" providerId="ADAL" clId="{51C0FB8D-F003-44FB-B7EC-67C8B88E66BC}" dt="2025-09-03T13:58:13.387" v="360" actId="478"/>
          <ac:spMkLst>
            <pc:docMk/>
            <pc:sldMk cId="0" sldId="259"/>
            <ac:spMk id="20" creationId="{85B685C4-8E55-2326-40EB-8664CAF4709E}"/>
          </ac:spMkLst>
        </pc:spChg>
        <pc:spChg chg="del">
          <ac:chgData name="Mr M Harman" userId="426554ae-0e58-49ac-902d-1f181c8f423b" providerId="ADAL" clId="{51C0FB8D-F003-44FB-B7EC-67C8B88E66BC}" dt="2025-09-03T13:58:13.387" v="360" actId="478"/>
          <ac:spMkLst>
            <pc:docMk/>
            <pc:sldMk cId="0" sldId="259"/>
            <ac:spMk id="21" creationId="{48942A4E-5CFA-AFBE-06EA-CBFB3121E2F0}"/>
          </ac:spMkLst>
        </pc:spChg>
        <pc:spChg chg="del">
          <ac:chgData name="Mr M Harman" userId="426554ae-0e58-49ac-902d-1f181c8f423b" providerId="ADAL" clId="{51C0FB8D-F003-44FB-B7EC-67C8B88E66BC}" dt="2025-09-03T13:58:13.387" v="360" actId="478"/>
          <ac:spMkLst>
            <pc:docMk/>
            <pc:sldMk cId="0" sldId="259"/>
            <ac:spMk id="22" creationId="{52A12904-7AA7-DA65-FF66-077671D5B94A}"/>
          </ac:spMkLst>
        </pc:spChg>
        <pc:spChg chg="del">
          <ac:chgData name="Mr M Harman" userId="426554ae-0e58-49ac-902d-1f181c8f423b" providerId="ADAL" clId="{51C0FB8D-F003-44FB-B7EC-67C8B88E66BC}" dt="2025-09-03T13:58:13.387" v="360" actId="478"/>
          <ac:spMkLst>
            <pc:docMk/>
            <pc:sldMk cId="0" sldId="259"/>
            <ac:spMk id="24" creationId="{2EB5AB2D-AD44-BA81-C233-A4C89ABD4063}"/>
          </ac:spMkLst>
        </pc:spChg>
        <pc:spChg chg="del">
          <ac:chgData name="Mr M Harman" userId="426554ae-0e58-49ac-902d-1f181c8f423b" providerId="ADAL" clId="{51C0FB8D-F003-44FB-B7EC-67C8B88E66BC}" dt="2025-09-03T13:58:13.387" v="360" actId="478"/>
          <ac:spMkLst>
            <pc:docMk/>
            <pc:sldMk cId="0" sldId="259"/>
            <ac:spMk id="26" creationId="{5B55A054-5413-77A8-E4FA-FE85E96E4B14}"/>
          </ac:spMkLst>
        </pc:spChg>
        <pc:picChg chg="del">
          <ac:chgData name="Mr M Harman" userId="426554ae-0e58-49ac-902d-1f181c8f423b" providerId="ADAL" clId="{51C0FB8D-F003-44FB-B7EC-67C8B88E66BC}" dt="2025-09-03T13:58:10.779" v="359" actId="478"/>
          <ac:picMkLst>
            <pc:docMk/>
            <pc:sldMk cId="0" sldId="259"/>
            <ac:picMk id="3" creationId="{72332CE0-569D-4102-9BBD-893459BE2E8C}"/>
          </ac:picMkLst>
        </pc:picChg>
      </pc:sldChg>
      <pc:sldChg chg="modSp mod">
        <pc:chgData name="Mr M Harman" userId="426554ae-0e58-49ac-902d-1f181c8f423b" providerId="ADAL" clId="{51C0FB8D-F003-44FB-B7EC-67C8B88E66BC}" dt="2025-09-03T13:58:04.166" v="358" actId="20577"/>
        <pc:sldMkLst>
          <pc:docMk/>
          <pc:sldMk cId="1344514542" sldId="281"/>
        </pc:sldMkLst>
        <pc:spChg chg="mod">
          <ac:chgData name="Mr M Harman" userId="426554ae-0e58-49ac-902d-1f181c8f423b" providerId="ADAL" clId="{51C0FB8D-F003-44FB-B7EC-67C8B88E66BC}" dt="2025-09-03T13:58:04.166" v="358" actId="20577"/>
          <ac:spMkLst>
            <pc:docMk/>
            <pc:sldMk cId="1344514542" sldId="281"/>
            <ac:spMk id="8" creationId="{8B762CD5-D0C7-4AE7-B1D3-4913E06A979E}"/>
          </ac:spMkLst>
        </pc:spChg>
        <pc:graphicFrameChg chg="modGraphic">
          <ac:chgData name="Mr M Harman" userId="426554ae-0e58-49ac-902d-1f181c8f423b" providerId="ADAL" clId="{51C0FB8D-F003-44FB-B7EC-67C8B88E66BC}" dt="2025-09-03T13:57:01.647" v="118" actId="6549"/>
          <ac:graphicFrameMkLst>
            <pc:docMk/>
            <pc:sldMk cId="1344514542" sldId="281"/>
            <ac:graphicFrameMk id="4" creationId="{B8E5B830-3B46-48A6-AEF5-05A819516B7A}"/>
          </ac:graphicFrameMkLst>
        </pc:graphicFrameChg>
      </pc:sldChg>
    </pc:docChg>
  </pc:docChgLst>
  <pc:docChgLst>
    <pc:chgData name="Wellbeing" userId="S::wellbeing@lrschool.co.uk::b33a1d42-3ee9-412a-95dd-ee680af5dacd" providerId="AD" clId="Web-{81F5F716-0838-8996-B21C-A853BE91C680}"/>
    <pc:docChg chg="addSld delSld modSld">
      <pc:chgData name="Wellbeing" userId="S::wellbeing@lrschool.co.uk::b33a1d42-3ee9-412a-95dd-ee680af5dacd" providerId="AD" clId="Web-{81F5F716-0838-8996-B21C-A853BE91C680}" dt="2025-09-03T18:13:46.201" v="117"/>
      <pc:docMkLst>
        <pc:docMk/>
      </pc:docMkLst>
      <pc:sldChg chg="addSp delSp modSp">
        <pc:chgData name="Wellbeing" userId="S::wellbeing@lrschool.co.uk::b33a1d42-3ee9-412a-95dd-ee680af5dacd" providerId="AD" clId="Web-{81F5F716-0838-8996-B21C-A853BE91C680}" dt="2025-09-03T18:12:58.044" v="112"/>
        <pc:sldMkLst>
          <pc:docMk/>
          <pc:sldMk cId="0" sldId="258"/>
        </pc:sldMkLst>
        <pc:spChg chg="mod">
          <ac:chgData name="Wellbeing" userId="S::wellbeing@lrschool.co.uk::b33a1d42-3ee9-412a-95dd-ee680af5dacd" providerId="AD" clId="Web-{81F5F716-0838-8996-B21C-A853BE91C680}" dt="2025-09-03T18:10:39.032" v="93" actId="20577"/>
          <ac:spMkLst>
            <pc:docMk/>
            <pc:sldMk cId="0" sldId="258"/>
            <ac:spMk id="6" creationId="{A472EA73-E558-4678-8E7F-2545CF0B51F1}"/>
          </ac:spMkLst>
        </pc:spChg>
        <pc:picChg chg="del mod">
          <ac:chgData name="Wellbeing" userId="S::wellbeing@lrschool.co.uk::b33a1d42-3ee9-412a-95dd-ee680af5dacd" providerId="AD" clId="Web-{81F5F716-0838-8996-B21C-A853BE91C680}" dt="2025-09-03T18:11:55.244" v="103"/>
          <ac:picMkLst>
            <pc:docMk/>
            <pc:sldMk cId="0" sldId="258"/>
            <ac:picMk id="2" creationId="{00000000-0000-0000-0000-000000000000}"/>
          </ac:picMkLst>
        </pc:picChg>
        <pc:picChg chg="add mod modCrop">
          <ac:chgData name="Wellbeing" userId="S::wellbeing@lrschool.co.uk::b33a1d42-3ee9-412a-95dd-ee680af5dacd" providerId="AD" clId="Web-{81F5F716-0838-8996-B21C-A853BE91C680}" dt="2025-09-03T18:12:58.044" v="112"/>
          <ac:picMkLst>
            <pc:docMk/>
            <pc:sldMk cId="0" sldId="258"/>
            <ac:picMk id="3" creationId="{B012F8AD-9C24-2655-792D-B16B481B8110}"/>
          </ac:picMkLst>
        </pc:picChg>
        <pc:picChg chg="add mod modCrop">
          <ac:chgData name="Wellbeing" userId="S::wellbeing@lrschool.co.uk::b33a1d42-3ee9-412a-95dd-ee680af5dacd" providerId="AD" clId="Web-{81F5F716-0838-8996-B21C-A853BE91C680}" dt="2025-09-03T18:12:50.747" v="110" actId="1076"/>
          <ac:picMkLst>
            <pc:docMk/>
            <pc:sldMk cId="0" sldId="258"/>
            <ac:picMk id="7" creationId="{FDC0F41F-F719-7736-3E8A-5035F2931F3B}"/>
          </ac:picMkLst>
        </pc:picChg>
        <pc:picChg chg="del">
          <ac:chgData name="Wellbeing" userId="S::wellbeing@lrschool.co.uk::b33a1d42-3ee9-412a-95dd-ee680af5dacd" providerId="AD" clId="Web-{81F5F716-0838-8996-B21C-A853BE91C680}" dt="2025-09-03T18:09:33.014" v="0"/>
          <ac:picMkLst>
            <pc:docMk/>
            <pc:sldMk cId="0" sldId="258"/>
            <ac:picMk id="13" creationId="{A4E2FBB7-460E-4BEC-A8D9-9F0E81F0BD74}"/>
          </ac:picMkLst>
        </pc:picChg>
      </pc:sldChg>
      <pc:sldChg chg="del">
        <pc:chgData name="Wellbeing" userId="S::wellbeing@lrschool.co.uk::b33a1d42-3ee9-412a-95dd-ee680af5dacd" providerId="AD" clId="Web-{81F5F716-0838-8996-B21C-A853BE91C680}" dt="2025-09-03T18:13:27.357" v="113"/>
        <pc:sldMkLst>
          <pc:docMk/>
          <pc:sldMk cId="0" sldId="262"/>
        </pc:sldMkLst>
      </pc:sldChg>
      <pc:sldChg chg="del">
        <pc:chgData name="Wellbeing" userId="S::wellbeing@lrschool.co.uk::b33a1d42-3ee9-412a-95dd-ee680af5dacd" providerId="AD" clId="Web-{81F5F716-0838-8996-B21C-A853BE91C680}" dt="2025-09-03T18:13:28.967" v="114"/>
        <pc:sldMkLst>
          <pc:docMk/>
          <pc:sldMk cId="3201698429" sldId="277"/>
        </pc:sldMkLst>
      </pc:sldChg>
      <pc:sldChg chg="del">
        <pc:chgData name="Wellbeing" userId="S::wellbeing@lrschool.co.uk::b33a1d42-3ee9-412a-95dd-ee680af5dacd" providerId="AD" clId="Web-{81F5F716-0838-8996-B21C-A853BE91C680}" dt="2025-09-03T18:13:30.201" v="115"/>
        <pc:sldMkLst>
          <pc:docMk/>
          <pc:sldMk cId="2443025986" sldId="278"/>
        </pc:sldMkLst>
      </pc:sldChg>
      <pc:sldChg chg="del">
        <pc:chgData name="Wellbeing" userId="S::wellbeing@lrschool.co.uk::b33a1d42-3ee9-412a-95dd-ee680af5dacd" providerId="AD" clId="Web-{81F5F716-0838-8996-B21C-A853BE91C680}" dt="2025-09-03T18:13:32.904" v="116"/>
        <pc:sldMkLst>
          <pc:docMk/>
          <pc:sldMk cId="3722689820" sldId="282"/>
        </pc:sldMkLst>
      </pc:sldChg>
      <pc:sldChg chg="add">
        <pc:chgData name="Wellbeing" userId="S::wellbeing@lrschool.co.uk::b33a1d42-3ee9-412a-95dd-ee680af5dacd" providerId="AD" clId="Web-{81F5F716-0838-8996-B21C-A853BE91C680}" dt="2025-09-03T18:13:46.201" v="117"/>
        <pc:sldMkLst>
          <pc:docMk/>
          <pc:sldMk cId="3139641955" sldId="283"/>
        </pc:sldMkLst>
      </pc:sldChg>
    </pc:docChg>
  </pc:docChgLst>
  <pc:docChgLst>
    <pc:chgData name="Wellbeing" userId="S::wellbeing@lrschool.co.uk::b33a1d42-3ee9-412a-95dd-ee680af5dacd" providerId="AD" clId="Web-{D169765B-0CDC-31EF-4692-267BB7E030E1}"/>
    <pc:docChg chg="addSld delSld">
      <pc:chgData name="Wellbeing" userId="S::wellbeing@lrschool.co.uk::b33a1d42-3ee9-412a-95dd-ee680af5dacd" providerId="AD" clId="Web-{D169765B-0CDC-31EF-4692-267BB7E030E1}" dt="2024-09-04T12:52:54.448" v="5"/>
      <pc:docMkLst>
        <pc:docMk/>
      </pc:docMkLst>
      <pc:sldChg chg="add del">
        <pc:chgData name="Wellbeing" userId="S::wellbeing@lrschool.co.uk::b33a1d42-3ee9-412a-95dd-ee680af5dacd" providerId="AD" clId="Web-{D169765B-0CDC-31EF-4692-267BB7E030E1}" dt="2024-09-04T12:37:41.049" v="1"/>
        <pc:sldMkLst>
          <pc:docMk/>
          <pc:sldMk cId="0" sldId="261"/>
        </pc:sldMkLst>
      </pc:sldChg>
      <pc:sldChg chg="del">
        <pc:chgData name="Wellbeing" userId="S::wellbeing@lrschool.co.uk::b33a1d42-3ee9-412a-95dd-ee680af5dacd" providerId="AD" clId="Web-{D169765B-0CDC-31EF-4692-267BB7E030E1}" dt="2024-09-04T12:50:43.023" v="2"/>
        <pc:sldMkLst>
          <pc:docMk/>
          <pc:sldMk cId="3722689820" sldId="280"/>
        </pc:sldMkLst>
      </pc:sldChg>
      <pc:sldChg chg="add del">
        <pc:chgData name="Wellbeing" userId="S::wellbeing@lrschool.co.uk::b33a1d42-3ee9-412a-95dd-ee680af5dacd" providerId="AD" clId="Web-{D169765B-0CDC-31EF-4692-267BB7E030E1}" dt="2024-09-04T12:52:54.448" v="5"/>
        <pc:sldMkLst>
          <pc:docMk/>
          <pc:sldMk cId="3722689820" sldId="282"/>
        </pc:sldMkLst>
      </pc:sldChg>
    </pc:docChg>
  </pc:docChgLst>
  <pc:docChgLst>
    <pc:chgData name="Miss S Boxall" userId="50ee0ec7-5bd4-42b0-88db-47e79a481611" providerId="ADAL" clId="{2D0E8E46-AE82-4C49-B05F-CB27E2290481}"/>
    <pc:docChg chg="delSld">
      <pc:chgData name="Miss S Boxall" userId="50ee0ec7-5bd4-42b0-88db-47e79a481611" providerId="ADAL" clId="{2D0E8E46-AE82-4C49-B05F-CB27E2290481}" dt="2025-09-03T15:14:44.454" v="0" actId="47"/>
      <pc:docMkLst>
        <pc:docMk/>
      </pc:docMkLst>
      <pc:sldChg chg="del">
        <pc:chgData name="Miss S Boxall" userId="50ee0ec7-5bd4-42b0-88db-47e79a481611" providerId="ADAL" clId="{2D0E8E46-AE82-4C49-B05F-CB27E2290481}" dt="2025-09-03T15:14:44.454" v="0" actId="47"/>
        <pc:sldMkLst>
          <pc:docMk/>
          <pc:sldMk cId="0"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C6010-D121-45F8-BC02-9E52CE88F3D9}" type="datetimeFigureOut">
              <a:rPr lang="en-GB" smtClean="0"/>
              <a:pPr/>
              <a:t>03/09/2025</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07D77-0593-434C-BDCB-3C0B020B16E1}" type="slidenum">
              <a:rPr lang="en-GB" smtClean="0"/>
              <a:pPr/>
              <a:t>‹#›</a:t>
            </a:fld>
            <a:endParaRPr lang="en-GB"/>
          </a:p>
        </p:txBody>
      </p:sp>
    </p:spTree>
    <p:extLst>
      <p:ext uri="{BB962C8B-B14F-4D97-AF65-F5344CB8AC3E}">
        <p14:creationId xmlns:p14="http://schemas.microsoft.com/office/powerpoint/2010/main" val="337709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007D77-0593-434C-BDCB-3C0B020B16E1}" type="slidenum">
              <a:rPr lang="en-GB" smtClean="0"/>
              <a:pPr/>
              <a:t>2</a:t>
            </a:fld>
            <a:endParaRPr lang="en-GB"/>
          </a:p>
        </p:txBody>
      </p:sp>
    </p:spTree>
    <p:extLst>
      <p:ext uri="{BB962C8B-B14F-4D97-AF65-F5344CB8AC3E}">
        <p14:creationId xmlns:p14="http://schemas.microsoft.com/office/powerpoint/2010/main" val="157274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3CC7AC-71F3-49F2-970C-2513AFE4E81C}"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3CC7AC-71F3-49F2-970C-2513AFE4E81C}"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3CC7AC-71F3-49F2-970C-2513AFE4E81C}" type="datetimeFigureOut">
              <a:rPr lang="en-GB" smtClean="0"/>
              <a:pPr/>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3CC7AC-71F3-49F2-970C-2513AFE4E81C}" type="datetimeFigureOut">
              <a:rPr lang="en-GB" smtClean="0"/>
              <a:pPr/>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CC7AC-71F3-49F2-970C-2513AFE4E81C}" type="datetimeFigureOut">
              <a:rPr lang="en-GB" smtClean="0"/>
              <a:pPr/>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3CC7AC-71F3-49F2-970C-2513AFE4E81C}"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3CC7AC-71F3-49F2-970C-2513AFE4E81C}"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F3CC7AC-71F3-49F2-970C-2513AFE4E81C}" type="datetimeFigureOut">
              <a:rPr lang="en-GB" smtClean="0"/>
              <a:pPr/>
              <a:t>03/09/2025</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05DAA96-2F9D-4B16-A0DC-28B201A71FC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rPr>
              <a:t>YEAR 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51907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3 INFORMATION</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
        <p:nvSpPr>
          <p:cNvPr id="11" name="Rectangle 1"/>
          <p:cNvSpPr>
            <a:spLocks noChangeArrowheads="1"/>
          </p:cNvSpPr>
          <p:nvPr/>
        </p:nvSpPr>
        <p:spPr bwMode="auto">
          <a:xfrm>
            <a:off x="222424" y="797157"/>
            <a:ext cx="6446786"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Year 3 is part of Key Stage 2 (KS2) which consists of Years 3 to 6.</a:t>
            </a:r>
            <a:r>
              <a:rPr lang="en-GB" sz="10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a:t>
            </a:r>
          </a:p>
          <a:p>
            <a:pPr fontAlgn="base">
              <a:spcBef>
                <a:spcPct val="0"/>
              </a:spcBef>
              <a:spcAft>
                <a:spcPct val="0"/>
              </a:spcAft>
            </a:pPr>
            <a:r>
              <a:rPr kumimoji="0" lang="en-GB" sz="1000" b="0" i="0" u="none" strike="noStrike" cap="none" normalizeH="0" baseline="0" dirty="0">
                <a:ln>
                  <a:noFill/>
                </a:ln>
                <a:effectLst/>
                <a:latin typeface="Segoe UI Light" panose="020B0502040204020203" pitchFamily="34" charset="0"/>
                <a:ea typeface="Arial Unicode MS"/>
                <a:cs typeface="Segoe UI Light" panose="020B0502040204020203" pitchFamily="34" charset="0"/>
              </a:rPr>
              <a:t>The Phase</a:t>
            </a:r>
            <a:r>
              <a:rPr kumimoji="0" lang="en-GB" sz="1000" b="0" i="0" u="none" strike="noStrike" cap="none" normalizeH="0" dirty="0">
                <a:ln>
                  <a:noFill/>
                </a:ln>
                <a:effectLst/>
                <a:latin typeface="Segoe UI Light" panose="020B0502040204020203" pitchFamily="34" charset="0"/>
                <a:ea typeface="Arial Unicode MS"/>
                <a:cs typeface="Segoe UI Light" panose="020B0502040204020203" pitchFamily="34" charset="0"/>
              </a:rPr>
              <a:t> Leader </a:t>
            </a:r>
            <a:r>
              <a:rPr lang="en-GB" sz="1000" dirty="0">
                <a:latin typeface="Segoe UI Light" panose="020B0502040204020203" pitchFamily="34" charset="0"/>
                <a:ea typeface="Arial Unicode MS"/>
                <a:cs typeface="Segoe UI Light" panose="020B0502040204020203" pitchFamily="34" charset="0"/>
              </a:rPr>
              <a:t>is</a:t>
            </a:r>
            <a:r>
              <a:rPr kumimoji="0" lang="en-GB" sz="1000" b="0" i="0" u="none" strike="noStrike" cap="none" normalizeH="0" baseline="0" dirty="0">
                <a:ln>
                  <a:noFill/>
                </a:ln>
                <a:effectLst/>
                <a:latin typeface="Segoe UI Light" panose="020B0502040204020203" pitchFamily="34" charset="0"/>
                <a:ea typeface="Arial Unicode MS"/>
                <a:cs typeface="Segoe UI Light" panose="020B0502040204020203" pitchFamily="34" charset="0"/>
              </a:rPr>
              <a:t> </a:t>
            </a:r>
            <a:r>
              <a:rPr lang="en-GB" sz="1000" dirty="0">
                <a:latin typeface="Segoe UI Light" panose="020B0502040204020203" pitchFamily="34" charset="0"/>
                <a:ea typeface="Arial Unicode MS"/>
                <a:cs typeface="Segoe UI Light" panose="020B0502040204020203" pitchFamily="34" charset="0"/>
              </a:rPr>
              <a:t>Mr Harman</a:t>
            </a:r>
            <a:r>
              <a:rPr kumimoji="0" lang="en-GB" sz="1000" b="0" i="0" u="none" strike="noStrike" cap="none" normalizeH="0" dirty="0">
                <a:ln>
                  <a:noFill/>
                </a:ln>
                <a:effectLst/>
                <a:latin typeface="Segoe UI Light" panose="020B0502040204020203" pitchFamily="34" charset="0"/>
                <a:ea typeface="Arial Unicode MS"/>
                <a:cs typeface="Segoe UI Light" panose="020B0502040204020203" pitchFamily="34" charset="0"/>
              </a:rPr>
              <a:t>.</a:t>
            </a:r>
            <a:r>
              <a:rPr lang="en-GB" sz="1000" dirty="0">
                <a:latin typeface="Segoe UI Light" panose="020B0502040204020203" pitchFamily="34" charset="0"/>
                <a:ea typeface="Arial Unicode MS"/>
                <a:cs typeface="Segoe UI Light" panose="020B0502040204020203" pitchFamily="34" charset="0"/>
              </a:rPr>
              <a:t>  </a:t>
            </a:r>
            <a:endParaRPr lang="en-GB" sz="1000" dirty="0">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KS2 timings</a:t>
            </a:r>
            <a:endParaRPr kumimoji="0" lang="en-GB" sz="10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8.30am-8.45am</a:t>
            </a:r>
            <a:r>
              <a:rPr lang="en-GB" sz="10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Morning registration </a:t>
            </a:r>
          </a:p>
          <a:p>
            <a:pPr eaLnBrk="0" fontAlgn="base" hangingPunct="0">
              <a:spcBef>
                <a:spcPct val="0"/>
              </a:spcBef>
              <a:spcAft>
                <a:spcPct val="0"/>
              </a:spcAft>
            </a:pP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8:45 am		Guided Reading</a:t>
            </a:r>
          </a:p>
          <a:p>
            <a:pPr eaLnBrk="0" fontAlgn="base" hangingPunct="0">
              <a:spcBef>
                <a:spcPct val="0"/>
              </a:spcBef>
              <a:spcAft>
                <a:spcPct val="0"/>
              </a:spcAft>
            </a:pPr>
            <a:r>
              <a:rPr lang="en-GB" sz="1000" dirty="0">
                <a:solidFill>
                  <a:srgbClr val="000000"/>
                </a:solidFill>
                <a:latin typeface="Segoe UI Light" panose="020B0502040204020203" pitchFamily="34" charset="0"/>
                <a:ea typeface="Arial Unicode MS"/>
                <a:cs typeface="Segoe UI Light" panose="020B0502040204020203" pitchFamily="34" charset="0"/>
              </a:rPr>
              <a:t>	9.20 am		English</a:t>
            </a:r>
          </a:p>
          <a:p>
            <a:pPr eaLnBrk="0" fontAlgn="base" hangingPunct="0">
              <a:spcBef>
                <a:spcPct val="0"/>
              </a:spcBef>
              <a:spcAft>
                <a:spcPct val="0"/>
              </a:spcAft>
            </a:pP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10.00 am		Assembly</a:t>
            </a:r>
            <a:endParaRPr kumimoji="0" lang="en-GB" sz="10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10.20 am 	</a:t>
            </a:r>
            <a:r>
              <a:rPr lang="en-GB" sz="10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Morning</a:t>
            </a:r>
            <a:r>
              <a:rPr kumimoji="0" lang="en-GB" sz="1000" b="0" i="0" u="none" strike="noStrike" cap="none" normalizeH="0" dirty="0">
                <a:ln>
                  <a:noFill/>
                </a:ln>
                <a:solidFill>
                  <a:srgbClr val="000000"/>
                </a:solidFill>
                <a:effectLst/>
                <a:latin typeface="Segoe UI Light" panose="020B0502040204020203" pitchFamily="34" charset="0"/>
                <a:ea typeface="Arial Unicode MS"/>
                <a:cs typeface="Segoe UI Light" panose="020B0502040204020203" pitchFamily="34" charset="0"/>
              </a:rPr>
              <a:t> break</a:t>
            </a:r>
          </a:p>
          <a:p>
            <a:pPr eaLnBrk="0" fontAlgn="base" hangingPunct="0">
              <a:spcBef>
                <a:spcPct val="0"/>
              </a:spcBef>
              <a:spcAft>
                <a:spcPct val="0"/>
              </a:spcAft>
            </a:pPr>
            <a:r>
              <a:rPr lang="en-GB" sz="1000" baseline="0" dirty="0">
                <a:solidFill>
                  <a:srgbClr val="000000"/>
                </a:solidFill>
                <a:latin typeface="Segoe UI Light" panose="020B0502040204020203" pitchFamily="34" charset="0"/>
                <a:ea typeface="Arial Unicode MS"/>
                <a:cs typeface="Segoe UI Light" panose="020B0502040204020203" pitchFamily="34" charset="0"/>
              </a:rPr>
              <a:t>	</a:t>
            </a:r>
            <a:r>
              <a:rPr lang="en-GB" sz="1000" dirty="0">
                <a:solidFill>
                  <a:srgbClr val="000000"/>
                </a:solidFill>
                <a:latin typeface="Segoe UI Light" panose="020B0502040204020203" pitchFamily="34" charset="0"/>
                <a:ea typeface="Arial Unicode MS"/>
                <a:cs typeface="Segoe UI Light" panose="020B0502040204020203" pitchFamily="34" charset="0"/>
              </a:rPr>
              <a:t>10.40 am 		Maths</a:t>
            </a:r>
            <a:endParaRPr kumimoji="0" lang="en-GB" sz="10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a:t>
            </a:r>
            <a:r>
              <a:rPr lang="en-GB" sz="1000" dirty="0">
                <a:solidFill>
                  <a:srgbClr val="000000"/>
                </a:solidFill>
                <a:latin typeface="Segoe UI Light" panose="020B0502040204020203" pitchFamily="34" charset="0"/>
                <a:ea typeface="Arial Unicode MS"/>
                <a:cs typeface="Segoe UI Light" panose="020B0502040204020203" pitchFamily="34" charset="0"/>
              </a:rPr>
              <a:t>11.40 am</a:t>
            </a: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a:t>
            </a:r>
            <a:r>
              <a:rPr lang="en-GB" sz="1000" dirty="0">
                <a:solidFill>
                  <a:srgbClr val="000000"/>
                </a:solidFill>
                <a:latin typeface="Segoe UI Light" panose="020B0502040204020203" pitchFamily="34" charset="0"/>
                <a:ea typeface="Arial Unicode MS"/>
                <a:cs typeface="Segoe UI Light" panose="020B0502040204020203" pitchFamily="34" charset="0"/>
              </a:rPr>
              <a:t>  	Fit in 10</a:t>
            </a:r>
            <a:endParaRPr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000" dirty="0">
                <a:solidFill>
                  <a:srgbClr val="000000"/>
                </a:solidFill>
                <a:latin typeface="Segoe UI Light" panose="020B0502040204020203" pitchFamily="34" charset="0"/>
                <a:ea typeface="Arial Unicode MS"/>
                <a:cs typeface="Segoe UI Light" panose="020B0502040204020203" pitchFamily="34" charset="0"/>
              </a:rPr>
              <a:t>	11.50 am		Lesson 3</a:t>
            </a:r>
            <a:endParaRPr kumimoji="0" lang="en-GB" sz="10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12.45 pm</a:t>
            </a:r>
            <a:r>
              <a:rPr lang="en-GB" sz="10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Lunch		</a:t>
            </a:r>
            <a:endParaRPr kumimoji="0" lang="en-GB" sz="10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1.30 pm		Afternoon registration + Afternoon lessons</a:t>
            </a:r>
            <a:endParaRPr kumimoji="0" lang="en-GB" sz="1000" b="0" i="0" u="none" strike="noStrike" cap="none" normalizeH="0" baseline="0" dirty="0">
              <a:ln>
                <a:noFill/>
              </a:ln>
              <a:solidFill>
                <a:schemeClr val="tx1"/>
              </a:solidFill>
              <a:effectLst/>
              <a:latin typeface="Segoe UI Light" panose="020B0502040204020203" pitchFamily="34" charset="0"/>
              <a:ea typeface="Arial Unicode MS"/>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a:t>
            </a:r>
            <a:r>
              <a:rPr lang="en-GB" sz="1000" dirty="0">
                <a:solidFill>
                  <a:srgbClr val="000000"/>
                </a:solidFill>
                <a:latin typeface="Segoe UI Light" panose="020B0502040204020203" pitchFamily="34" charset="0"/>
                <a:ea typeface="Arial Unicode MS"/>
                <a:cs typeface="Segoe UI Light" panose="020B0502040204020203" pitchFamily="34" charset="0"/>
              </a:rPr>
              <a:t>3.15</a:t>
            </a: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pm		Home time</a:t>
            </a:r>
          </a:p>
          <a:p>
            <a:pPr marL="0" marR="0" lvl="0" indent="0" algn="l" defTabSz="914400" rtl="0" eaLnBrk="0" fontAlgn="base" latinLnBrk="0" hangingPunct="0">
              <a:lnSpc>
                <a:spcPct val="100000"/>
              </a:lnSpc>
              <a:spcBef>
                <a:spcPct val="0"/>
              </a:spcBef>
              <a:spcAft>
                <a:spcPct val="0"/>
              </a:spcAft>
              <a:buClrTx/>
              <a:buSzTx/>
              <a:buFontTx/>
              <a:buNone/>
              <a:tabLst/>
            </a:pPr>
            <a:endParaRPr lang="en-GB" sz="1000" dirty="0">
              <a:solidFill>
                <a:srgbClr val="000000"/>
              </a:solidFill>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000" dirty="0">
              <a:solidFill>
                <a:srgbClr val="000000"/>
              </a:solidFill>
              <a:latin typeface="Segoe UI Light" panose="020B0502040204020203" pitchFamily="34" charset="0"/>
              <a:ea typeface="Arial Unicode MS" pitchFamily="34" charset="-128"/>
              <a:cs typeface="Segoe UI Light" panose="020B0502040204020203" pitchFamily="34" charset="0"/>
            </a:endParaRPr>
          </a:p>
          <a:p>
            <a:pPr eaLnBrk="0" fontAlgn="base" hangingPunct="0">
              <a:spcBef>
                <a:spcPct val="0"/>
              </a:spcBef>
              <a:spcAft>
                <a:spcPct val="0"/>
              </a:spcAft>
            </a:pPr>
            <a:r>
              <a:rPr kumimoji="0" lang="en-GB" sz="1000" b="1"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PE Days</a:t>
            </a:r>
          </a:p>
          <a:p>
            <a:pPr eaLnBrk="0" fontAlgn="base" hangingPunct="0">
              <a:spcBef>
                <a:spcPct val="0"/>
              </a:spcBef>
              <a:spcAft>
                <a:spcPct val="0"/>
              </a:spcAft>
            </a:pP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3H:  </a:t>
            </a:r>
            <a:r>
              <a:rPr lang="en-GB" sz="1000" dirty="0">
                <a:solidFill>
                  <a:srgbClr val="000000"/>
                </a:solidFill>
                <a:latin typeface="Segoe UI Light" panose="020B0502040204020203" pitchFamily="34" charset="0"/>
                <a:ea typeface="Arial Unicode MS"/>
                <a:cs typeface="Segoe UI Light" panose="020B0502040204020203" pitchFamily="34" charset="0"/>
              </a:rPr>
              <a:t>Tuesday</a:t>
            </a: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&amp; Thursday       </a:t>
            </a:r>
          </a:p>
          <a:p>
            <a:pPr eaLnBrk="0" fontAlgn="base" hangingPunct="0">
              <a:spcBef>
                <a:spcPct val="0"/>
              </a:spcBef>
              <a:spcAft>
                <a:spcPct val="0"/>
              </a:spcAft>
            </a:pP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3A: </a:t>
            </a:r>
            <a:r>
              <a:rPr lang="en-GB" sz="1000" dirty="0">
                <a:solidFill>
                  <a:srgbClr val="000000"/>
                </a:solidFill>
                <a:latin typeface="Segoe UI Light" panose="020B0502040204020203" pitchFamily="34" charset="0"/>
                <a:ea typeface="Arial Unicode MS"/>
                <a:cs typeface="Segoe UI Light" panose="020B0502040204020203" pitchFamily="34" charset="0"/>
              </a:rPr>
              <a:t>Tuesday</a:t>
            </a: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&amp; </a:t>
            </a:r>
            <a:r>
              <a:rPr lang="en-GB" sz="1000" dirty="0">
                <a:solidFill>
                  <a:srgbClr val="000000"/>
                </a:solidFill>
                <a:latin typeface="Segoe UI Light" panose="020B0502040204020203" pitchFamily="34" charset="0"/>
                <a:ea typeface="Arial Unicode MS"/>
                <a:cs typeface="Segoe UI Light" panose="020B0502040204020203" pitchFamily="34" charset="0"/>
              </a:rPr>
              <a:t>Frida</a:t>
            </a:r>
            <a:r>
              <a:rPr kumimoji="0" lang="en-GB" sz="10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y</a:t>
            </a:r>
          </a:p>
          <a:p>
            <a:pPr eaLnBrk="0" fontAlgn="base" hangingPunct="0">
              <a:spcBef>
                <a:spcPct val="0"/>
              </a:spcBef>
              <a:spcAft>
                <a:spcPct val="0"/>
              </a:spcAft>
            </a:pPr>
            <a:endParaRPr lang="en-GB" sz="1000" dirty="0">
              <a:solidFill>
                <a:srgbClr val="000000"/>
              </a:solidFill>
              <a:latin typeface="Segoe UI Light" panose="020B0502040204020203" pitchFamily="34" charset="0"/>
              <a:ea typeface="Arial Unicode MS"/>
              <a:cs typeface="Segoe UI Light" panose="020B0502040204020203" pitchFamily="34" charset="0"/>
            </a:endParaRPr>
          </a:p>
          <a:p>
            <a:pPr lvl="0" algn="just" fontAlgn="base">
              <a:spcBef>
                <a:spcPct val="0"/>
              </a:spcBef>
              <a:spcAft>
                <a:spcPct val="0"/>
              </a:spcAft>
            </a:pPr>
            <a:endParaRPr lang="en-GB" sz="1000" b="1" dirty="0">
              <a:solidFill>
                <a:srgbClr val="000000"/>
              </a:solidFill>
              <a:latin typeface="Segoe UI Light" panose="020B0502040204020203" pitchFamily="34" charset="0"/>
              <a:ea typeface="Arial Unicode MS" pitchFamily="34" charset="-128"/>
              <a:cs typeface="Segoe UI Light" panose="020B0502040204020203" pitchFamily="34" charset="0"/>
            </a:endParaRPr>
          </a:p>
          <a:p>
            <a:pPr lvl="0" algn="just" eaLnBrk="0" fontAlgn="base" hangingPunct="0">
              <a:spcBef>
                <a:spcPct val="0"/>
              </a:spcBef>
              <a:spcAft>
                <a:spcPct val="0"/>
              </a:spcAft>
            </a:pPr>
            <a:r>
              <a:rPr lang="en-GB" sz="1000" dirty="0">
                <a:latin typeface="Segoe UI Light" panose="020B0502040204020203" pitchFamily="34" charset="0"/>
                <a:ea typeface="Times New Roman" pitchFamily="18" charset="0"/>
                <a:cs typeface="Segoe UI Light" panose="020B0502040204020203" pitchFamily="34" charset="0"/>
              </a:rPr>
              <a:t>Welcome! We hope that you find all the information in this pack useful. If you have any questions after reading this Parent Pack or would like to talk to us about the year ahead, please do let us know so that we can arrange a time to meet with you. Other information: </a:t>
            </a:r>
          </a:p>
          <a:p>
            <a:pPr lvl="0" algn="just" eaLnBrk="0" fontAlgn="base" hangingPunct="0">
              <a:spcBef>
                <a:spcPct val="0"/>
              </a:spcBef>
              <a:spcAft>
                <a:spcPct val="0"/>
              </a:spcAft>
            </a:pPr>
            <a:endParaRPr lang="en-GB" sz="1000" dirty="0">
              <a:latin typeface="Segoe UI Light" panose="020B0502040204020203" pitchFamily="34" charset="0"/>
              <a:ea typeface="Times New Roman" pitchFamily="18" charset="0"/>
              <a:cs typeface="Segoe UI Light" panose="020B0502040204020203" pitchFamily="34" charset="0"/>
            </a:endParaRPr>
          </a:p>
          <a:p>
            <a:pPr lvl="0" algn="just" eaLnBrk="0" fontAlgn="base" hangingPunct="0">
              <a:spcBef>
                <a:spcPct val="0"/>
              </a:spcBef>
              <a:spcAft>
                <a:spcPct val="0"/>
              </a:spcAft>
              <a:buFont typeface="Arial" pitchFamily="34" charset="0"/>
              <a:buChar char="•"/>
            </a:pPr>
            <a:r>
              <a:rPr lang="en-GB" sz="1000" dirty="0">
                <a:latin typeface="Segoe UI Light" panose="020B0502040204020203" pitchFamily="34" charset="0"/>
                <a:cs typeface="Segoe UI Light" panose="020B0502040204020203" pitchFamily="34" charset="0"/>
              </a:rPr>
              <a:t>Reading records should be signed every night, to confirm that your child has been heard reading, and they should be returned the next day to the class teacher.</a:t>
            </a:r>
          </a:p>
          <a:p>
            <a:pPr lvl="0" algn="just" eaLnBrk="0" fontAlgn="base" hangingPunct="0">
              <a:spcBef>
                <a:spcPct val="0"/>
              </a:spcBef>
              <a:spcAft>
                <a:spcPct val="0"/>
              </a:spcAft>
              <a:buFont typeface="Arial" pitchFamily="34" charset="0"/>
              <a:buChar char="•"/>
            </a:pPr>
            <a:r>
              <a:rPr lang="en-GB" sz="1000" dirty="0">
                <a:latin typeface="Segoe UI Light" panose="020B0502040204020203" pitchFamily="34" charset="0"/>
                <a:cs typeface="Segoe UI Light" panose="020B0502040204020203" pitchFamily="34" charset="0"/>
              </a:rPr>
              <a:t>Library books can be changed every day during the children’s lunchtime.</a:t>
            </a:r>
          </a:p>
          <a:p>
            <a:pPr lvl="0" algn="just" eaLnBrk="0" fontAlgn="base" hangingPunct="0">
              <a:spcBef>
                <a:spcPct val="0"/>
              </a:spcBef>
              <a:spcAft>
                <a:spcPct val="0"/>
              </a:spcAft>
            </a:pPr>
            <a:endParaRPr lang="en-GB" sz="1000" dirty="0">
              <a:latin typeface="Segoe UI Light" panose="020B0502040204020203" pitchFamily="34" charset="0"/>
              <a:cs typeface="Segoe UI Light" panose="020B0502040204020203" pitchFamily="34" charset="0"/>
            </a:endParaRPr>
          </a:p>
          <a:p>
            <a:r>
              <a:rPr lang="en-GB" sz="1000" dirty="0">
                <a:latin typeface="Segoe UI Light" panose="020B0502040204020203" pitchFamily="34" charset="0"/>
                <a:cs typeface="Segoe UI Light" panose="020B0502040204020203" pitchFamily="34" charset="0"/>
              </a:rPr>
              <a:t>In Year 3, children are encouraged to become more independent and to understand that there are consequences for their actions. This means taking on more responsibilities at home with homework and in the classroom with strategies for learning. The children are encouraged to undertake monitor roles in class and organise themselves independently.</a:t>
            </a:r>
          </a:p>
          <a:p>
            <a:r>
              <a:rPr lang="en-GB" sz="1000" dirty="0">
                <a:latin typeface="Segoe UI Light" panose="020B0502040204020203" pitchFamily="34" charset="0"/>
                <a:cs typeface="Segoe UI Light" panose="020B0502040204020203" pitchFamily="34" charset="0"/>
              </a:rPr>
              <a:t> </a:t>
            </a:r>
          </a:p>
          <a:p>
            <a:r>
              <a:rPr lang="en-GB" sz="1000" dirty="0">
                <a:latin typeface="Segoe UI Light" panose="020B0502040204020203" pitchFamily="34" charset="0"/>
                <a:cs typeface="Segoe UI Light" panose="020B0502040204020203" pitchFamily="34" charset="0"/>
              </a:rPr>
              <a:t>The learning day is different in Year 3. We have an extra morning session which means lunch is later and we also lose the afternoon break. Children will be advised that break and lunch time are the suitable times to go to the toilet.</a:t>
            </a:r>
          </a:p>
          <a:p>
            <a:r>
              <a:rPr lang="en-GB" sz="1000" dirty="0">
                <a:latin typeface="Segoe UI Light" panose="020B0502040204020203" pitchFamily="34" charset="0"/>
                <a:cs typeface="Segoe UI Light" panose="020B0502040204020203" pitchFamily="34" charset="0"/>
              </a:rPr>
              <a:t> </a:t>
            </a:r>
          </a:p>
          <a:p>
            <a:r>
              <a:rPr lang="en-GB" sz="1000" dirty="0">
                <a:latin typeface="Segoe UI Light" panose="020B0502040204020203" pitchFamily="34" charset="0"/>
                <a:cs typeface="Segoe UI Light" panose="020B0502040204020203" pitchFamily="34" charset="0"/>
              </a:rPr>
              <a:t>At the start of Year 3, class rules are decided by the children. We encourage Year 3 children to create their own rules and expectations so that they can develop independence and responsibility.</a:t>
            </a:r>
          </a:p>
        </p:txBody>
      </p:sp>
      <p:sp>
        <p:nvSpPr>
          <p:cNvPr id="6" name="TextBox 5">
            <a:extLst>
              <a:ext uri="{FF2B5EF4-FFF2-40B4-BE49-F238E27FC236}">
                <a16:creationId xmlns:a16="http://schemas.microsoft.com/office/drawing/2014/main" id="{A472EA73-E558-4678-8E7F-2545CF0B51F1}"/>
              </a:ext>
            </a:extLst>
          </p:cNvPr>
          <p:cNvSpPr txBox="1"/>
          <p:nvPr/>
        </p:nvSpPr>
        <p:spPr>
          <a:xfrm>
            <a:off x="533888" y="7216342"/>
            <a:ext cx="5801856" cy="400110"/>
          </a:xfrm>
          <a:prstGeom prst="rect">
            <a:avLst/>
          </a:prstGeom>
          <a:noFill/>
        </p:spPr>
        <p:txBody>
          <a:bodyPr wrap="square" lIns="91440" tIns="45720" rIns="91440" bIns="45720" rtlCol="0" anchor="t">
            <a:spAutoFit/>
          </a:bodyPr>
          <a:lstStyle/>
          <a:p>
            <a:pPr algn="ctr"/>
            <a:r>
              <a:rPr lang="en-GB" sz="1000">
                <a:latin typeface="Segoe UI Light"/>
                <a:cs typeface="Segoe UI Light"/>
              </a:rPr>
              <a:t> 3H Class Teacher                                                    3A Class Teacher</a:t>
            </a:r>
            <a:endParaRPr lang="en-US"/>
          </a:p>
          <a:p>
            <a:r>
              <a:rPr lang="en-GB" sz="1000" dirty="0">
                <a:latin typeface="Segoe UI Light"/>
                <a:cs typeface="Segoe UI Light"/>
              </a:rPr>
              <a:t>                               Miss Hawkins                                                           Mr Anderson</a:t>
            </a:r>
          </a:p>
        </p:txBody>
      </p:sp>
      <p:pic>
        <p:nvPicPr>
          <p:cNvPr id="3" name="Picture 2" descr="Myiesha Hawkins.jpg">
            <a:extLst>
              <a:ext uri="{FF2B5EF4-FFF2-40B4-BE49-F238E27FC236}">
                <a16:creationId xmlns:a16="http://schemas.microsoft.com/office/drawing/2014/main" id="{B012F8AD-9C24-2655-792D-B16B481B8110}"/>
              </a:ext>
            </a:extLst>
          </p:cNvPr>
          <p:cNvPicPr>
            <a:picLocks noChangeAspect="1"/>
          </p:cNvPicPr>
          <p:nvPr/>
        </p:nvPicPr>
        <p:blipFill>
          <a:blip r:embed="rId3"/>
          <a:srcRect l="19197" t="-1355" r="12903" b="-5167"/>
          <a:stretch>
            <a:fillRect/>
          </a:stretch>
        </p:blipFill>
        <p:spPr>
          <a:xfrm>
            <a:off x="1537540" y="7589441"/>
            <a:ext cx="1168237" cy="1526525"/>
          </a:xfrm>
          <a:prstGeom prst="rect">
            <a:avLst/>
          </a:prstGeom>
        </p:spPr>
      </p:pic>
      <p:pic>
        <p:nvPicPr>
          <p:cNvPr id="7" name="Picture 6" descr="Ewan Anderson.jpg">
            <a:extLst>
              <a:ext uri="{FF2B5EF4-FFF2-40B4-BE49-F238E27FC236}">
                <a16:creationId xmlns:a16="http://schemas.microsoft.com/office/drawing/2014/main" id="{FDC0F41F-F719-7736-3E8A-5035F2931F3B}"/>
              </a:ext>
            </a:extLst>
          </p:cNvPr>
          <p:cNvPicPr>
            <a:picLocks noChangeAspect="1"/>
          </p:cNvPicPr>
          <p:nvPr/>
        </p:nvPicPr>
        <p:blipFill>
          <a:blip r:embed="rId4"/>
          <a:srcRect l="16693" t="30285" r="13821"/>
          <a:stretch>
            <a:fillRect/>
          </a:stretch>
        </p:blipFill>
        <p:spPr>
          <a:xfrm>
            <a:off x="4183053" y="7582829"/>
            <a:ext cx="1134689" cy="14636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E5B830-3B46-48A6-AEF5-05A819516B7A}"/>
              </a:ext>
            </a:extLst>
          </p:cNvPr>
          <p:cNvGraphicFramePr>
            <a:graphicFrameLocks noGrp="1"/>
          </p:cNvGraphicFramePr>
          <p:nvPr>
            <p:extLst>
              <p:ext uri="{D42A27DB-BD31-4B8C-83A1-F6EECF244321}">
                <p14:modId xmlns:p14="http://schemas.microsoft.com/office/powerpoint/2010/main" val="826328392"/>
              </p:ext>
            </p:extLst>
          </p:nvPr>
        </p:nvGraphicFramePr>
        <p:xfrm>
          <a:off x="359760" y="2310967"/>
          <a:ext cx="6138480" cy="1011847"/>
        </p:xfrm>
        <a:graphic>
          <a:graphicData uri="http://schemas.openxmlformats.org/drawingml/2006/table">
            <a:tbl>
              <a:tblPr/>
              <a:tblGrid>
                <a:gridCol w="1227696">
                  <a:extLst>
                    <a:ext uri="{9D8B030D-6E8A-4147-A177-3AD203B41FA5}">
                      <a16:colId xmlns:a16="http://schemas.microsoft.com/office/drawing/2014/main" val="20000"/>
                    </a:ext>
                  </a:extLst>
                </a:gridCol>
                <a:gridCol w="1227696">
                  <a:extLst>
                    <a:ext uri="{9D8B030D-6E8A-4147-A177-3AD203B41FA5}">
                      <a16:colId xmlns:a16="http://schemas.microsoft.com/office/drawing/2014/main" val="20001"/>
                    </a:ext>
                  </a:extLst>
                </a:gridCol>
                <a:gridCol w="1227696">
                  <a:extLst>
                    <a:ext uri="{9D8B030D-6E8A-4147-A177-3AD203B41FA5}">
                      <a16:colId xmlns:a16="http://schemas.microsoft.com/office/drawing/2014/main" val="20002"/>
                    </a:ext>
                  </a:extLst>
                </a:gridCol>
                <a:gridCol w="1227696">
                  <a:extLst>
                    <a:ext uri="{9D8B030D-6E8A-4147-A177-3AD203B41FA5}">
                      <a16:colId xmlns:a16="http://schemas.microsoft.com/office/drawing/2014/main" val="20003"/>
                    </a:ext>
                  </a:extLst>
                </a:gridCol>
                <a:gridCol w="1227696">
                  <a:extLst>
                    <a:ext uri="{9D8B030D-6E8A-4147-A177-3AD203B41FA5}">
                      <a16:colId xmlns:a16="http://schemas.microsoft.com/office/drawing/2014/main" val="20004"/>
                    </a:ext>
                  </a:extLst>
                </a:gridCol>
              </a:tblGrid>
              <a:tr h="167019">
                <a:tc>
                  <a:txBody>
                    <a:bodyPr/>
                    <a:lstStyle/>
                    <a:p>
                      <a:pPr>
                        <a:spcAft>
                          <a:spcPts val="0"/>
                        </a:spcAft>
                      </a:pPr>
                      <a:r>
                        <a:rPr lang="en-GB" sz="900" dirty="0">
                          <a:solidFill>
                            <a:srgbClr val="000000"/>
                          </a:solidFill>
                          <a:latin typeface="Segoe UI Light" panose="020B0502040204020203" pitchFamily="34" charset="0"/>
                          <a:ea typeface="Arial Unicode MS"/>
                          <a:cs typeface="Segoe UI Light" panose="020B0502040204020203" pitchFamily="34" charset="0"/>
                        </a:rPr>
                        <a:t>Monday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Tuesday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Segoe UI Light" panose="020B0502040204020203" pitchFamily="34" charset="0"/>
                          <a:ea typeface="Arial Unicode MS"/>
                          <a:cs typeface="Segoe UI Light" panose="020B0502040204020203" pitchFamily="34" charset="0"/>
                        </a:rPr>
                        <a:t>Wednesday </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Thursday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Friday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4828">
                <a:tc>
                  <a:txBody>
                    <a:bodyPr/>
                    <a:lstStyle/>
                    <a:p>
                      <a:pPr>
                        <a:spcBef>
                          <a:spcPts val="300"/>
                        </a:spcBef>
                        <a:spcAft>
                          <a:spcPts val="300"/>
                        </a:spcAft>
                      </a:pPr>
                      <a:r>
                        <a:rPr lang="en-GB" sz="900" dirty="0">
                          <a:latin typeface="Segoe UI Light" panose="020B0502040204020203" pitchFamily="34" charset="0"/>
                          <a:ea typeface="Times New Roman"/>
                          <a:cs typeface="Segoe UI Light" panose="020B0502040204020203" pitchFamily="34" charset="0"/>
                        </a:rPr>
                        <a:t>Comprehension (Century)</a:t>
                      </a:r>
                    </a:p>
                    <a:p>
                      <a:pPr>
                        <a:spcBef>
                          <a:spcPts val="300"/>
                        </a:spcBef>
                        <a:spcAft>
                          <a:spcPts val="300"/>
                        </a:spcAft>
                      </a:pPr>
                      <a:r>
                        <a:rPr lang="en-GB" sz="900" dirty="0">
                          <a:latin typeface="Segoe UI Light" panose="020B0502040204020203" pitchFamily="34" charset="0"/>
                          <a:ea typeface="Times New Roman"/>
                          <a:cs typeface="Segoe UI Light" panose="020B0502040204020203" pitchFamily="34" charset="0"/>
                        </a:rPr>
                        <a:t>Spellings (Emile)</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Segoe UI Light" panose="020B0502040204020203" pitchFamily="34" charset="0"/>
                          <a:ea typeface="Arial Unicode MS"/>
                          <a:cs typeface="Segoe UI Light" panose="020B0502040204020203" pitchFamily="34" charset="0"/>
                        </a:rPr>
                        <a:t>Maths (Century)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Segoe UI Light" panose="020B0502040204020203" pitchFamily="34" charset="0"/>
                          <a:ea typeface="Arial Unicode MS"/>
                          <a:cs typeface="Segoe UI Light" panose="020B0502040204020203" pitchFamily="34" charset="0"/>
                        </a:rPr>
                        <a:t>TTRS</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Segoe UI Light" panose="020B0502040204020203" pitchFamily="34" charset="0"/>
                          <a:ea typeface="Arial Unicode MS"/>
                          <a:cs typeface="Segoe UI Light" panose="020B0502040204020203" pitchFamily="34" charset="0"/>
                        </a:rPr>
                        <a:t>Science (Century)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Segoe UI Light" panose="020B0502040204020203" pitchFamily="34" charset="0"/>
                          <a:ea typeface="Arial Unicode MS"/>
                          <a:cs typeface="Segoe UI Light" panose="020B0502040204020203" pitchFamily="34" charset="0"/>
                        </a:rPr>
                        <a:t>Reading</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D12775A0-2D86-4505-A01B-AF709B179D98}"/>
              </a:ext>
            </a:extLst>
          </p:cNvPr>
          <p:cNvSpPr/>
          <p:nvPr/>
        </p:nvSpPr>
        <p:spPr>
          <a:xfrm>
            <a:off x="272562" y="1564250"/>
            <a:ext cx="3429000" cy="553998"/>
          </a:xfrm>
          <a:prstGeom prst="rect">
            <a:avLst/>
          </a:prstGeom>
        </p:spPr>
        <p:txBody>
          <a:bodyPr>
            <a:spAutoFit/>
          </a:bodyPr>
          <a:lstStyle/>
          <a:p>
            <a:pPr lvl="0" eaLnBrk="0" fontAlgn="base" hangingPunct="0">
              <a:spcBef>
                <a:spcPct val="0"/>
              </a:spcBef>
              <a:spcAft>
                <a:spcPct val="0"/>
              </a:spcAft>
            </a:pPr>
            <a:endParaRPr lang="en-GB" dirty="0">
              <a:latin typeface="Segoe UI Light" panose="020B0502040204020203" pitchFamily="34" charset="0"/>
              <a:cs typeface="Segoe UI Light" panose="020B0502040204020203" pitchFamily="34" charset="0"/>
            </a:endParaRPr>
          </a:p>
          <a:p>
            <a:pPr eaLnBrk="0" fontAlgn="base" hangingPunct="0">
              <a:spcBef>
                <a:spcPct val="0"/>
              </a:spcBef>
              <a:spcAft>
                <a:spcPct val="0"/>
              </a:spcAft>
            </a:pPr>
            <a:r>
              <a:rPr lang="en-GB" sz="1200" dirty="0">
                <a:solidFill>
                  <a:srgbClr val="000000"/>
                </a:solidFill>
                <a:latin typeface="Segoe UI Light" panose="020B0502040204020203" pitchFamily="34" charset="0"/>
                <a:ea typeface="Arial Unicode MS"/>
                <a:cs typeface="Segoe UI Light" panose="020B0502040204020203" pitchFamily="34" charset="0"/>
              </a:rPr>
              <a:t>Homework Schedule </a:t>
            </a:r>
            <a:endParaRPr lang="en-GB" sz="1200" dirty="0">
              <a:latin typeface="Segoe UI Light" panose="020B0502040204020203"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id="{8B762CD5-D0C7-4AE7-B1D3-4913E06A979E}"/>
              </a:ext>
            </a:extLst>
          </p:cNvPr>
          <p:cNvSpPr txBox="1"/>
          <p:nvPr/>
        </p:nvSpPr>
        <p:spPr>
          <a:xfrm>
            <a:off x="272562" y="3716215"/>
            <a:ext cx="6225678" cy="2308324"/>
          </a:xfrm>
          <a:prstGeom prst="rect">
            <a:avLst/>
          </a:prstGeom>
          <a:noFill/>
        </p:spPr>
        <p:txBody>
          <a:bodyPr wrap="square" lIns="91440" tIns="45720" rIns="91440" bIns="45720" rtlCol="0" anchor="t">
            <a:spAutoFit/>
          </a:bodyPr>
          <a:lstStyle/>
          <a:p>
            <a:r>
              <a:rPr lang="en-GB" sz="1200" dirty="0">
                <a:latin typeface="Segoe UI Light" panose="020B0502040204020203" pitchFamily="34" charset="0"/>
                <a:cs typeface="Segoe UI Light" panose="020B0502040204020203" pitchFamily="34" charset="0"/>
              </a:rPr>
              <a:t>At Lent Rise, we instil a love of reading within school and encourage for this to be embedded at home.</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To support your child’s reading further, please record daily readings in your child’s reading record. This can include any reading successes or challenges which we will check daily and follow up within school.</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To support your child’s times tables further, please ensure that your child practices their times tables daily. This can be through times tables games, reciting and chanting times tables or using Times Tables Rock Stars.</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Homework is catered to your child's current learning. </a:t>
            </a:r>
          </a:p>
        </p:txBody>
      </p:sp>
      <p:pic>
        <p:nvPicPr>
          <p:cNvPr id="1026" name="Picture 2" descr="91,952 Book Clipart Illustrations &amp; Clip Art - iStock">
            <a:extLst>
              <a:ext uri="{FF2B5EF4-FFF2-40B4-BE49-F238E27FC236}">
                <a16:creationId xmlns:a16="http://schemas.microsoft.com/office/drawing/2014/main" id="{4103D3C9-9F9E-4B1C-8E69-BF2BBADD0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346" y="5876682"/>
            <a:ext cx="2899894" cy="28998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5CF70149-D8B1-42BA-8B2E-C22F8B70CECB}"/>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3 HOMEWORK</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10" name="AutoShape 3">
            <a:extLst>
              <a:ext uri="{FF2B5EF4-FFF2-40B4-BE49-F238E27FC236}">
                <a16:creationId xmlns:a16="http://schemas.microsoft.com/office/drawing/2014/main" id="{5F643F35-D622-4E2C-B3EF-577541FA0E14}"/>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extLst>
      <p:ext uri="{BB962C8B-B14F-4D97-AF65-F5344CB8AC3E}">
        <p14:creationId xmlns:p14="http://schemas.microsoft.com/office/powerpoint/2010/main" val="134451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73541" y="1348808"/>
            <a:ext cx="630932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en-GB" sz="1200" dirty="0">
                <a:latin typeface="Segoe UI Light" panose="020B0502040204020203" pitchFamily="34" charset="0"/>
                <a:cs typeface="Segoe UI Light" panose="020B0502040204020203" pitchFamily="34" charset="0"/>
              </a:rPr>
              <a:t>As parents you all have a legal responsibility to make sure that your child attends school every day. If your child is going to be absent from school, please log the reason via the ParentMail absence portal on the first day of their absence. This is important, as we will be contacting parents if a child is not at school and no reason has been given. Parents may be asked to provide medical evidence in the form of an appointment card or prescription where there are repeated absences due to reported illness. </a:t>
            </a:r>
            <a:r>
              <a:rPr lang="en-US"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Regular attendance and punctuality is </a:t>
            </a:r>
            <a:r>
              <a:rPr lang="en-GB" sz="1200" b="1" dirty="0">
                <a:latin typeface="Segoe UI Light" panose="020B0502040204020203" pitchFamily="34" charset="0"/>
                <a:cs typeface="Segoe UI Light" panose="020B0502040204020203" pitchFamily="34" charset="0"/>
              </a:rPr>
              <a:t>fundamental</a:t>
            </a:r>
            <a:r>
              <a:rPr lang="en-GB" sz="1200" dirty="0">
                <a:latin typeface="Segoe UI Light" panose="020B0502040204020203" pitchFamily="34" charset="0"/>
                <a:cs typeface="Segoe UI Light" panose="020B0502040204020203" pitchFamily="34" charset="0"/>
              </a:rPr>
              <a:t> to enabling your child to achieve the highest levels of attainment. We ensure all children are aware of the importance of attendance and punctuality. ​</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The attendance target set by the Governing Body for 2024-2025 is 96%. We expect ALL children to achieve this.​</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b="1" dirty="0">
                <a:latin typeface="Segoe UI Light" panose="020B0502040204020203" pitchFamily="34" charset="0"/>
                <a:cs typeface="Segoe UI Light" panose="020B0502040204020203" pitchFamily="34" charset="0"/>
              </a:rPr>
              <a:t>If your child is unwell</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If your child is too unwell to come to school, or has a medical appointment, please log the reason via our ParentMail absence portal. To help you, the NHS has compiled a list of guidelines about how long children should be kept off school when they have a common illnesses:​</a:t>
            </a:r>
          </a:p>
          <a:p>
            <a:pPr algn="just" fontAlgn="base"/>
            <a:r>
              <a:rPr lang="en-GB" sz="1200" u="sng" dirty="0">
                <a:latin typeface="Segoe UI Light" panose="020B0502040204020203" pitchFamily="34" charset="0"/>
                <a:cs typeface="Segoe UI Light" panose="020B0502040204020203" pitchFamily="34" charset="0"/>
                <a:hlinkClick r:id="rId2"/>
              </a:rPr>
              <a:t>https://www.nhs.uk/Livewell/Yourchildatschool/Pages/Illness.aspx</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a:t>
            </a:r>
            <a:br>
              <a:rPr lang="en-GB" sz="1200" dirty="0">
                <a:latin typeface="Segoe UI Light" panose="020B0502040204020203" pitchFamily="34" charset="0"/>
                <a:cs typeface="Segoe UI Light" panose="020B0502040204020203" pitchFamily="34" charset="0"/>
              </a:rPr>
            </a:br>
            <a:r>
              <a:rPr lang="en-GB" sz="1200" b="1" dirty="0">
                <a:latin typeface="Segoe UI Light" panose="020B0502040204020203" pitchFamily="34" charset="0"/>
                <a:cs typeface="Segoe UI Light" panose="020B0502040204020203" pitchFamily="34" charset="0"/>
              </a:rPr>
              <a:t>Lateness</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The playground gates will open at 8:30am and close at 8:45am. Your child may come into school between these times and head straight to class. However, if your child does miss the gate to go into class, please bring them to the School Office where a member of staff will sign them in.​</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b="1" dirty="0">
                <a:latin typeface="Segoe UI Light" panose="020B0502040204020203" pitchFamily="34" charset="0"/>
                <a:cs typeface="Segoe UI Light" panose="020B0502040204020203" pitchFamily="34" charset="0"/>
              </a:rPr>
              <a:t>Authorised absence</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Family holidays should always be taken during the school holidays, and we will only authorise absence in very special circumstances. On these occasions permission must be sought in advance from the Headteacher. Absence request forms are available from the school office or a letter should be written to the Headteacher.  Each request will be considered individually and will take into account documentary evidence and any extenuating circumstances. If the permission to take leave is not granted and the pupil is absent, the absence will be unauthorised. In such cases the school may refer the matter to the Education Welfare Service who may issues a Penalty notice. ​</a:t>
            </a:r>
          </a:p>
          <a:p>
            <a:pPr algn="just" fontAlgn="base"/>
            <a:r>
              <a:rPr lang="en-GB" sz="1200" dirty="0">
                <a:latin typeface="Segoe UI Light" panose="020B0502040204020203" pitchFamily="34" charset="0"/>
                <a:cs typeface="Segoe UI Light" panose="020B0502040204020203" pitchFamily="34" charset="0"/>
              </a:rPr>
              <a:t>​</a:t>
            </a:r>
          </a:p>
        </p:txBody>
      </p:sp>
      <p:sp>
        <p:nvSpPr>
          <p:cNvPr id="6" name="Rectangle 2">
            <a:extLst>
              <a:ext uri="{FF2B5EF4-FFF2-40B4-BE49-F238E27FC236}">
                <a16:creationId xmlns:a16="http://schemas.microsoft.com/office/drawing/2014/main" id="{1C48F22C-8A1D-4719-BBCF-6577D260D494}"/>
              </a:ext>
            </a:extLst>
          </p:cNvPr>
          <p:cNvSpPr>
            <a:spLocks noChangeArrowheads="1"/>
          </p:cNvSpPr>
          <p:nvPr/>
        </p:nvSpPr>
        <p:spPr bwMode="auto">
          <a:xfrm>
            <a:off x="914400" y="107504"/>
            <a:ext cx="575496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rPr>
              <a:t>ATTENDANCE AND PUNCTUALITY</a:t>
            </a:r>
          </a:p>
        </p:txBody>
      </p:sp>
      <p:cxnSp>
        <p:nvCxnSpPr>
          <p:cNvPr id="7" name="AutoShape 3">
            <a:extLst>
              <a:ext uri="{FF2B5EF4-FFF2-40B4-BE49-F238E27FC236}">
                <a16:creationId xmlns:a16="http://schemas.microsoft.com/office/drawing/2014/main" id="{B1BC06F1-0F5C-4921-AF8D-C02B28CD9F05}"/>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60648" y="1111918"/>
            <a:ext cx="6309320" cy="76636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effectLst/>
                <a:latin typeface="Segoe UI Light"/>
                <a:ea typeface="Times New Roman" pitchFamily="18" charset="0"/>
                <a:cs typeface="Segoe UI Light"/>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Approach the </a:t>
            </a:r>
            <a:r>
              <a:rPr lang="en-GB" sz="1200" dirty="0">
                <a:latin typeface="Segoe UI Light" panose="020B0502040204020203" pitchFamily="34" charset="0"/>
                <a:cs typeface="Segoe UI Light" panose="020B0502040204020203" pitchFamily="34" charset="0"/>
              </a:rPr>
              <a:t>c</a:t>
            </a: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lass 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middle management team </a:t>
            </a:r>
            <a:r>
              <a:rPr lang="en-GB" sz="1200" dirty="0">
                <a:latin typeface="Segoe UI Light" panose="020B0502040204020203" pitchFamily="34" charset="0"/>
                <a:cs typeface="Segoe UI Light" panose="020B0502040204020203" pitchFamily="34" charset="0"/>
              </a:rPr>
              <a:t>(KS1 or KS2 Phase Leaders)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effectLst/>
                <a:latin typeface="Segoe UI Light"/>
                <a:cs typeface="Segoe UI Light"/>
              </a:rPr>
              <a:t>The Headteacher, Mrs Watson, is always happy to see parents but clearly she will go to the Class Teacher to discuss issues, therefore it makes sense for you to have spoken to the teacher first.</a:t>
            </a:r>
            <a:endParaRPr lang="en-GB" sz="1200" b="0" i="0" u="none" strike="noStrike" cap="none" normalizeH="0" baseline="0" dirty="0">
              <a:ln>
                <a:noFill/>
              </a:ln>
              <a:effectLst/>
              <a:latin typeface="Segoe UI Light"/>
              <a:cs typeface="Segoe UI Light"/>
            </a:endParaRP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When the Headteacher is out, your children are always in safe</a:t>
            </a:r>
            <a:r>
              <a:rPr kumimoji="0" lang="en-GB" sz="1200" b="0" i="0" u="none" strike="noStrike" cap="none" normalizeH="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effectLst/>
                <a:latin typeface="Segoe UI Light"/>
                <a:ea typeface="Times New Roman" pitchFamily="18" charset="0"/>
                <a:cs typeface="Segoe UI Light"/>
              </a:rPr>
              <a:t>Mrs Maggie Young, Chair of Governors</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by e-mail: govs@</a:t>
            </a:r>
            <a:r>
              <a:rPr lang="en-GB" sz="1200" dirty="0">
                <a:latin typeface="Segoe UI Light"/>
                <a:ea typeface="Times New Roman" pitchFamily="18" charset="0"/>
                <a:cs typeface="Segoe UI Light"/>
              </a:rPr>
              <a:t>lrschool.co.uk</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or</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c/o Lent Rise School</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Coulson Way</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Burnham</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Slough      </a:t>
            </a:r>
            <a:endParaRPr kumimoji="0" lang="en-GB" sz="1200" b="0" i="0" u="none" strike="noStrike" cap="none" normalizeH="0" baseline="0" dirty="0">
              <a:ln>
                <a:noFill/>
              </a:ln>
              <a:effectLst/>
              <a:latin typeface="Segoe UI Light"/>
              <a:cs typeface="Segoe UI Light"/>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SL1 7NP</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If you would like to read our full Complaints Procedure, please contact the school office for a copy or visit the school website </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hlinkClick r:id="rId2"/>
              </a:rPr>
              <a:t>www.lentriseschool.co.uk</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026E07D7-92FC-4CA9-9B2B-1E0FB66324D9}"/>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OUR OPEN DOOR POLICY</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37AC0423-BAE4-4CF1-B792-6FF3725A75B3}"/>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60648" y="1466066"/>
            <a:ext cx="630932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Segoe UI Light" panose="020B0502040204020203" pitchFamily="34" charset="0"/>
                <a:ea typeface="Times New Roman" pitchFamily="18" charset="0"/>
                <a:cs typeface="Segoe UI Light" panose="020B0502040204020203" pitchFamily="34" charset="0"/>
              </a:rPr>
              <a:t>“</a:t>
            </a:r>
            <a:r>
              <a:rPr lang="en-GB" sz="1200" dirty="0">
                <a:latin typeface="Segoe UI Light" panose="020B0502040204020203" pitchFamily="34" charset="0"/>
                <a:ea typeface="Times New Roman" pitchFamily="18" charset="0"/>
                <a:cs typeface="Segoe UI Light" panose="020B0502040204020203"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Segoe UI Light" panose="020B0502040204020203" pitchFamily="34" charset="0"/>
                <a:ea typeface="Times New Roman" pitchFamily="18" charset="0"/>
                <a:cs typeface="Segoe UI Light" panose="020B0502040204020203" pitchFamily="34" charset="0"/>
                <a:hlinkClick r:id="rId2"/>
              </a:rPr>
              <a:t>www.lentriseschool.co.uk</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7BCFA00C-2BEC-46AD-A0F2-60982AEEF8AF}"/>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SAFEGUARDING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747C4020-5ED0-4910-A824-51DA50825469}"/>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62EF9F1F-1DC0-C3E0-B71D-E156884FED8A}"/>
              </a:ext>
            </a:extLst>
          </p:cNvPr>
          <p:cNvPicPr>
            <a:picLocks noChangeAspect="1"/>
          </p:cNvPicPr>
          <p:nvPr/>
        </p:nvPicPr>
        <p:blipFill>
          <a:blip r:embed="rId2"/>
          <a:srcRect l="43068" t="17057" r="23978" b="6308"/>
          <a:stretch>
            <a:fillRect/>
          </a:stretch>
        </p:blipFill>
        <p:spPr>
          <a:xfrm>
            <a:off x="0" y="96247"/>
            <a:ext cx="6863606" cy="8983709"/>
          </a:xfrm>
          <a:prstGeom prst="rect">
            <a:avLst/>
          </a:prstGeom>
        </p:spPr>
      </p:pic>
    </p:spTree>
    <p:extLst>
      <p:ext uri="{BB962C8B-B14F-4D97-AF65-F5344CB8AC3E}">
        <p14:creationId xmlns:p14="http://schemas.microsoft.com/office/powerpoint/2010/main" val="3139641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5" ma:contentTypeDescription="Create a new document." ma:contentTypeScope="" ma:versionID="366e960768c25dc30804d72adff6b73c">
  <xsd:schema xmlns:xsd="http://www.w3.org/2001/XMLSchema" xmlns:xs="http://www.w3.org/2001/XMLSchema" xmlns:p="http://schemas.microsoft.com/office/2006/metadata/properties" xmlns:ns1="http://schemas.microsoft.com/sharepoint/v3" xmlns:ns2="e09d7e67-2c89-4a82-b064-15c58d415fdd" xmlns:ns3="ee017583-9929-48b6-a040-67954c603aab" targetNamespace="http://schemas.microsoft.com/office/2006/metadata/properties" ma:root="true" ma:fieldsID="e8a817c3b5b35410381b93e9c863b8d9" ns1:_="" ns2:_="" ns3:_="">
    <xsd:import namespace="http://schemas.microsoft.com/sharepoint/v3"/>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e09d7e67-2c89-4a82-b064-15c58d415fdd">1f9afe0df38104e0dc6587988b1729cb17a2a453</FileHash>
    <TaxCatchAll xmlns="ee017583-9929-48b6-a040-67954c603aab" xsi:nil="true"/>
    <CloudMigratorVersion xmlns="e09d7e67-2c89-4a82-b064-15c58d415fdd">3.25.1.6670</CloudMigratorVersion>
    <UniqueSourceRef xmlns="e09d7e67-2c89-4a82-b064-15c58d415fdd" xsi:nil="true"/>
    <CloudMigratorOriginId xmlns="e09d7e67-2c89-4a82-b064-15c58d415fdd">\\LEN-SVR1\D$\RMDelivery\RMStaff\Staff Resources\Planning Y3\2022-2023\Year 3 Parent Pack.pptx_/sites/RM_StaffResources</CloudMigratorOriginId>
    <lcf76f155ced4ddcb4097134ff3c332f xmlns="e09d7e67-2c89-4a82-b064-15c58d415fdd">
      <Terms xmlns="http://schemas.microsoft.com/office/infopath/2007/PartnerControls"/>
    </lcf76f155ced4ddcb4097134ff3c332f>
    <MediaLengthInSeconds xmlns="e09d7e67-2c89-4a82-b064-15c58d415fdd" xsi:nil="true"/>
    <_Flow_SignoffStatus xmlns="e09d7e67-2c89-4a82-b064-15c58d415fdd"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712DD7-3DCD-4F97-8F6C-DA37386D3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9d7e67-2c89-4a82-b064-15c58d415fdd"/>
    <ds:schemaRef ds:uri="ee017583-9929-48b6-a040-67954c603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563F64-FA1F-43D7-A2F8-1241FBE0A273}">
  <ds:schemaRefs>
    <ds:schemaRef ds:uri="http://schemas.microsoft.com/office/2006/metadata/properties"/>
    <ds:schemaRef ds:uri="e09d7e67-2c89-4a82-b064-15c58d415fdd"/>
    <ds:schemaRef ds:uri="http://www.w3.org/XML/1998/namespace"/>
    <ds:schemaRef ds:uri="http://purl.org/dc/dcmitype/"/>
    <ds:schemaRef ds:uri="ee017583-9929-48b6-a040-67954c603aab"/>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C8E144C7-69EE-41EF-83FA-827C829AD353}">
  <ds:schemaRefs>
    <ds:schemaRef ds:uri="http://schemas.microsoft.com/sharepoint/v3/contenttype/forms"/>
  </ds:schemaRefs>
</ds:datastoreItem>
</file>

<file path=docMetadata/LabelInfo.xml><?xml version="1.0" encoding="utf-8"?>
<clbl:labelList xmlns:clbl="http://schemas.microsoft.com/office/2020/mipLabelMetadata">
  <clbl:label id="{595a3e55-40c4-4a5b-83f0-dcc74fe2e395}" enabled="0" method="" siteId="{595a3e55-40c4-4a5b-83f0-dcc74fe2e395}" removed="1"/>
</clbl:labelList>
</file>

<file path=docProps/app.xml><?xml version="1.0" encoding="utf-8"?>
<Properties xmlns="http://schemas.openxmlformats.org/officeDocument/2006/extended-properties" xmlns:vt="http://schemas.openxmlformats.org/officeDocument/2006/docPropsVTypes">
  <TotalTime>1444</TotalTime>
  <Words>2185</Words>
  <Application>Microsoft Office PowerPoint</Application>
  <PresentationFormat>On-screen Show (4:3)</PresentationFormat>
  <Paragraphs>149</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Miss S Boxall</cp:lastModifiedBy>
  <cp:revision>69</cp:revision>
  <dcterms:created xsi:type="dcterms:W3CDTF">2019-06-07T09:50:52Z</dcterms:created>
  <dcterms:modified xsi:type="dcterms:W3CDTF">2025-09-03T18:13:47Z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Order">
    <vt:r8>9668300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